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03/04/2014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pacomputo.unam.mx/documentos/ManualPresentacionesElec.pdf" TargetMode="External"/><Relationship Id="rId2" Type="http://schemas.openxmlformats.org/officeDocument/2006/relationships/hyperlink" Target="http://www.aulaclic.es/powerpoint-2010/t_1_2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youtube.com/watch?v=7EBwVbfv47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70484" y="1768266"/>
            <a:ext cx="4824536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Área académica</a:t>
            </a:r>
          </a:p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Derecho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Computación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II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Introducción a </a:t>
            </a:r>
            <a:r>
              <a:rPr lang="es-ES" sz="2400" b="1" dirty="0" err="1" smtClean="0">
                <a:latin typeface="Arial" pitchFamily="34" charset="0"/>
                <a:cs typeface="Arial" pitchFamily="34" charset="0"/>
              </a:rPr>
              <a:t>power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Point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Mtra. Miriam </a:t>
            </a:r>
            <a:r>
              <a:rPr lang="es-MX" sz="2300" b="1" dirty="0" err="1" smtClean="0">
                <a:latin typeface="Arial" pitchFamily="34" charset="0"/>
                <a:cs typeface="Arial" pitchFamily="34" charset="0"/>
              </a:rPr>
              <a:t>Irais</a:t>
            </a: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300" b="1" dirty="0" err="1" smtClean="0">
                <a:latin typeface="Arial" pitchFamily="34" charset="0"/>
                <a:cs typeface="Arial" pitchFamily="34" charset="0"/>
              </a:rPr>
              <a:t>Elizalde</a:t>
            </a: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 García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20687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dirty="0" smtClean="0">
                <a:cs typeface="Arial" pitchFamily="34" charset="0"/>
              </a:rPr>
              <a:t>Introducción a Power Point y creación de presentaciones</a:t>
            </a:r>
          </a:p>
          <a:p>
            <a:endParaRPr lang="es-MX" sz="2800" dirty="0"/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Resumen:</a:t>
            </a:r>
          </a:p>
          <a:p>
            <a:pPr algn="just"/>
            <a:r>
              <a:rPr lang="es-MX" sz="2800" dirty="0" smtClean="0"/>
              <a:t>Introducción a Power Point y creación de presentaciones electrónicas son las unidades I y II de la asignatura de computación II, que forma parte del currículo de la Licenciatura en Derecho.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claves: </a:t>
            </a:r>
            <a:r>
              <a:rPr lang="es-MX" sz="2800" dirty="0" smtClean="0"/>
              <a:t>Diapositivas, transición, vistas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484784"/>
            <a:ext cx="7704856" cy="3168352"/>
          </a:xfrm>
        </p:spPr>
        <p:txBody>
          <a:bodyPr>
            <a:normAutofit/>
          </a:bodyPr>
          <a:lstStyle/>
          <a:p>
            <a:pPr algn="just"/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general:</a:t>
            </a:r>
            <a:r>
              <a:rPr lang="es-MX" sz="2800" dirty="0" smtClean="0"/>
              <a:t> Identificar los elementos de trabajo del entorno de Power Point, que permitan la manipulación de los mismos con la finalidad de realizar presentaciones electrónicas de calidad.</a:t>
            </a:r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412776"/>
            <a:ext cx="7772400" cy="2736304"/>
          </a:xfrm>
        </p:spPr>
        <p:txBody>
          <a:bodyPr>
            <a:normAutofit fontScale="32500" lnSpcReduction="20000"/>
          </a:bodyPr>
          <a:lstStyle/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r>
              <a:rPr lang="es-MX" sz="5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Nombre de la unidad:</a:t>
            </a:r>
            <a:r>
              <a:rPr lang="es-MX" sz="2400" dirty="0" smtClean="0"/>
              <a:t> </a:t>
            </a:r>
            <a:r>
              <a:rPr lang="es-MX" sz="5200" dirty="0" smtClean="0">
                <a:latin typeface="Arial" pitchFamily="34" charset="0"/>
                <a:cs typeface="Arial" pitchFamily="34" charset="0"/>
              </a:rPr>
              <a:t>UNIDAD I     Introducción a Power Point</a:t>
            </a:r>
          </a:p>
          <a:p>
            <a:r>
              <a:rPr lang="es-MX" sz="5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MX" sz="5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de la unidad: </a:t>
            </a:r>
            <a:r>
              <a:rPr lang="es-MX" sz="5200" dirty="0" smtClean="0">
                <a:latin typeface="Arial" pitchFamily="34" charset="0"/>
                <a:cs typeface="Arial" pitchFamily="34" charset="0"/>
              </a:rPr>
              <a:t>Reconoce la importancia de manejar presentaciones electrónicas e identifica el entorno de trabajo de Power </a:t>
            </a:r>
            <a:r>
              <a:rPr lang="es-MX" sz="5200" dirty="0">
                <a:latin typeface="Arial" pitchFamily="34" charset="0"/>
                <a:cs typeface="Arial" pitchFamily="34" charset="0"/>
              </a:rPr>
              <a:t>P</a:t>
            </a:r>
            <a:r>
              <a:rPr lang="es-MX" sz="5200" dirty="0" smtClean="0">
                <a:latin typeface="Arial" pitchFamily="34" charset="0"/>
                <a:cs typeface="Arial" pitchFamily="34" charset="0"/>
              </a:rPr>
              <a:t>oint.</a:t>
            </a:r>
            <a:endParaRPr lang="es-MX" sz="5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5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5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Nombre de la unidad:</a:t>
            </a:r>
            <a:r>
              <a:rPr lang="es-MX" sz="5200" dirty="0" smtClean="0">
                <a:latin typeface="Arial" pitchFamily="34" charset="0"/>
                <a:cs typeface="Arial" pitchFamily="34" charset="0"/>
              </a:rPr>
              <a:t> UNIDAD II    Creación de Presentaciones</a:t>
            </a:r>
          </a:p>
          <a:p>
            <a:r>
              <a:rPr lang="es-MX" sz="5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s-MX" sz="5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de la unidad: </a:t>
            </a:r>
            <a:r>
              <a:rPr lang="es-MX" sz="5200" dirty="0" smtClean="0">
                <a:latin typeface="Arial" pitchFamily="34" charset="0"/>
                <a:cs typeface="Arial" pitchFamily="34" charset="0"/>
              </a:rPr>
              <a:t>Realiza una presentación electrónica</a:t>
            </a:r>
            <a:endParaRPr lang="es-MX" sz="5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628800"/>
            <a:ext cx="7772400" cy="2880320"/>
          </a:xfrm>
        </p:spPr>
        <p:txBody>
          <a:bodyPr>
            <a:normAutofit fontScale="92500"/>
          </a:bodyPr>
          <a:lstStyle/>
          <a:p>
            <a:pPr algn="just"/>
            <a:r>
              <a:rPr lang="es-MX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Conceptos Básicos, partes de la ventana, vistas y crear presentaciones.</a:t>
            </a:r>
          </a:p>
          <a:p>
            <a:pPr algn="just"/>
            <a:endParaRPr lang="es-MX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Introducción: </a:t>
            </a: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Realizar una evaluación diagnóstica que permita identificar los conocimientos previos sobre presentaciones electrónicas</a:t>
            </a:r>
            <a:endParaRPr lang="es-MX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27584" y="1844824"/>
            <a:ext cx="7772400" cy="2580307"/>
          </a:xfrm>
        </p:spPr>
        <p:txBody>
          <a:bodyPr>
            <a:normAutofit/>
          </a:bodyPr>
          <a:lstStyle/>
          <a:p>
            <a:pPr algn="just"/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Desarrollo del tema: 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Actividades planteadas en la </a:t>
            </a:r>
            <a:r>
              <a:rPr lang="es-MX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WebQuest</a:t>
            </a: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i="1" dirty="0" smtClean="0"/>
              <a:t>: </a:t>
            </a:r>
            <a:r>
              <a:rPr lang="es-MX" sz="2800" dirty="0" smtClean="0"/>
              <a:t>/</a:t>
            </a:r>
            <a:r>
              <a:rPr lang="es-MX" sz="2800" dirty="0" err="1" smtClean="0"/>
              <a:t>site</a:t>
            </a:r>
            <a:r>
              <a:rPr lang="es-MX" sz="2800" dirty="0" smtClean="0"/>
              <a:t>/</a:t>
            </a:r>
            <a:r>
              <a:rPr lang="es-MX" sz="2800" dirty="0" err="1" smtClean="0"/>
              <a:t>webquestpptzimapan</a:t>
            </a:r>
            <a:r>
              <a:rPr lang="es-MX" sz="2800" dirty="0" smtClean="0"/>
              <a:t>/</a:t>
            </a:r>
          </a:p>
          <a:p>
            <a:endParaRPr lang="es-MX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7772400" cy="3528392"/>
          </a:xfrm>
        </p:spPr>
        <p:txBody>
          <a:bodyPr>
            <a:normAutofit lnSpcReduction="10000"/>
          </a:bodyPr>
          <a:lstStyle/>
          <a:p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Conclusión o cierre: </a:t>
            </a: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Realizar retroalimentación con lluvia de ideas sobre los elementos del área de trabajo de </a:t>
            </a:r>
            <a:r>
              <a:rPr lang="es-MX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power</a:t>
            </a: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point</a:t>
            </a: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que se puede crear, a partir de que elementos, las vistas así como el procedimiento para realizar presentaciones electrónicas.</a:t>
            </a:r>
          </a:p>
          <a:p>
            <a:endParaRPr lang="es-MX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Evaluación </a:t>
            </a:r>
            <a:r>
              <a:rPr lang="es-MX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sumativa</a:t>
            </a:r>
            <a:r>
              <a:rPr lang="es-MX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 las unidades</a:t>
            </a:r>
            <a:r>
              <a:rPr lang="es-MX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1052736"/>
            <a:ext cx="7772400" cy="4464496"/>
          </a:xfrm>
        </p:spPr>
        <p:txBody>
          <a:bodyPr>
            <a:normAutofit fontScale="55000" lnSpcReduction="20000"/>
          </a:bodyPr>
          <a:lstStyle/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r>
              <a:rPr lang="es-MX" sz="5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Bibliografía sugerida para el tema:</a:t>
            </a:r>
          </a:p>
          <a:p>
            <a:r>
              <a:rPr lang="es-MX" sz="5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infográficas</a:t>
            </a:r>
            <a:r>
              <a:rPr lang="es-MX" sz="5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y/o </a:t>
            </a:r>
            <a:r>
              <a:rPr lang="es-MX" sz="59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cibergráficas</a:t>
            </a:r>
            <a:r>
              <a:rPr lang="es-MX" sz="5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s-MX" sz="5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3600" u="sng" dirty="0" smtClean="0">
                <a:hlinkClick r:id="rId2"/>
              </a:rPr>
              <a:t>http://www.aulaclic.es/powerpoint-2010/t_1_2.htm</a:t>
            </a:r>
            <a:endParaRPr lang="es-MX" sz="3600" dirty="0" smtClean="0"/>
          </a:p>
          <a:p>
            <a:pPr>
              <a:buFont typeface="Arial" pitchFamily="34" charset="0"/>
              <a:buChar char="•"/>
            </a:pPr>
            <a:r>
              <a:rPr lang="es-MX" sz="3600" dirty="0" smtClean="0"/>
              <a:t>http://www.aulaclic.es/powerpoint-2010/t_2_1.htm</a:t>
            </a:r>
          </a:p>
          <a:p>
            <a:pPr>
              <a:buFont typeface="Arial" pitchFamily="34" charset="0"/>
              <a:buChar char="•"/>
            </a:pPr>
            <a:r>
              <a:rPr lang="es-MX" sz="3600" u="sng" dirty="0" smtClean="0">
                <a:hlinkClick r:id="rId3"/>
              </a:rPr>
              <a:t>http://www.sepacomputo.unam.mx/documentos/ManualPresentacionesElec.pdf</a:t>
            </a:r>
            <a:endParaRPr lang="es-MX" sz="3600" dirty="0" smtClean="0"/>
          </a:p>
          <a:p>
            <a:pPr>
              <a:buFont typeface="Arial" pitchFamily="34" charset="0"/>
              <a:buChar char="•"/>
            </a:pPr>
            <a:r>
              <a:rPr lang="es-MX" sz="3600" dirty="0" smtClean="0"/>
              <a:t>http://www.cedmm.org/informatica2/UNIDAD3.pdf</a:t>
            </a:r>
          </a:p>
          <a:p>
            <a:pPr>
              <a:buFont typeface="Arial" pitchFamily="34" charset="0"/>
              <a:buChar char="•"/>
            </a:pPr>
            <a:r>
              <a:rPr lang="es-MX" sz="3600" u="sng" dirty="0" smtClean="0">
                <a:hlinkClick r:id="rId4"/>
              </a:rPr>
              <a:t>http://www.youtube.com/watch?v=7EBwVbfv47w</a:t>
            </a:r>
            <a:endParaRPr lang="es-MX" sz="3600" dirty="0" smtClean="0"/>
          </a:p>
          <a:p>
            <a:endParaRPr lang="es-MX" sz="5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244</Words>
  <Application>Microsoft Office PowerPoint</Application>
  <PresentationFormat>Presentación en pantalla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Ciro j. Velázquez Jaén</cp:lastModifiedBy>
  <cp:revision>14</cp:revision>
  <dcterms:created xsi:type="dcterms:W3CDTF">2012-08-07T16:35:15Z</dcterms:created>
  <dcterms:modified xsi:type="dcterms:W3CDTF">2014-04-04T01:09:12Z</dcterms:modified>
</cp:coreProperties>
</file>