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6" r:id="rId1"/>
  </p:sldMasterIdLst>
  <p:sldIdLst>
    <p:sldId id="260" r:id="rId2"/>
    <p:sldId id="259" r:id="rId3"/>
    <p:sldId id="261" r:id="rId4"/>
  </p:sldIdLst>
  <p:sldSz cx="28800425" cy="10799763"/>
  <p:notesSz cx="6858000" cy="9144000"/>
  <p:defaultTextStyle>
    <a:defPPr>
      <a:defRPr lang="en-US"/>
    </a:defPPr>
    <a:lvl1pPr marL="0" algn="l" defTabSz="2073507" rtl="0" eaLnBrk="1" latinLnBrk="0" hangingPunct="1">
      <a:defRPr sz="4082" kern="1200">
        <a:solidFill>
          <a:schemeClr val="tx1"/>
        </a:solidFill>
        <a:latin typeface="+mn-lt"/>
        <a:ea typeface="+mn-ea"/>
        <a:cs typeface="+mn-cs"/>
      </a:defRPr>
    </a:lvl1pPr>
    <a:lvl2pPr marL="1036754" algn="l" defTabSz="2073507" rtl="0" eaLnBrk="1" latinLnBrk="0" hangingPunct="1">
      <a:defRPr sz="4082" kern="1200">
        <a:solidFill>
          <a:schemeClr val="tx1"/>
        </a:solidFill>
        <a:latin typeface="+mn-lt"/>
        <a:ea typeface="+mn-ea"/>
        <a:cs typeface="+mn-cs"/>
      </a:defRPr>
    </a:lvl2pPr>
    <a:lvl3pPr marL="2073507" algn="l" defTabSz="2073507" rtl="0" eaLnBrk="1" latinLnBrk="0" hangingPunct="1">
      <a:defRPr sz="4082" kern="1200">
        <a:solidFill>
          <a:schemeClr val="tx1"/>
        </a:solidFill>
        <a:latin typeface="+mn-lt"/>
        <a:ea typeface="+mn-ea"/>
        <a:cs typeface="+mn-cs"/>
      </a:defRPr>
    </a:lvl3pPr>
    <a:lvl4pPr marL="3110261" algn="l" defTabSz="2073507" rtl="0" eaLnBrk="1" latinLnBrk="0" hangingPunct="1">
      <a:defRPr sz="4082" kern="1200">
        <a:solidFill>
          <a:schemeClr val="tx1"/>
        </a:solidFill>
        <a:latin typeface="+mn-lt"/>
        <a:ea typeface="+mn-ea"/>
        <a:cs typeface="+mn-cs"/>
      </a:defRPr>
    </a:lvl4pPr>
    <a:lvl5pPr marL="4147014" algn="l" defTabSz="2073507" rtl="0" eaLnBrk="1" latinLnBrk="0" hangingPunct="1">
      <a:defRPr sz="4082" kern="1200">
        <a:solidFill>
          <a:schemeClr val="tx1"/>
        </a:solidFill>
        <a:latin typeface="+mn-lt"/>
        <a:ea typeface="+mn-ea"/>
        <a:cs typeface="+mn-cs"/>
      </a:defRPr>
    </a:lvl5pPr>
    <a:lvl6pPr marL="5183768" algn="l" defTabSz="2073507" rtl="0" eaLnBrk="1" latinLnBrk="0" hangingPunct="1">
      <a:defRPr sz="4082" kern="1200">
        <a:solidFill>
          <a:schemeClr val="tx1"/>
        </a:solidFill>
        <a:latin typeface="+mn-lt"/>
        <a:ea typeface="+mn-ea"/>
        <a:cs typeface="+mn-cs"/>
      </a:defRPr>
    </a:lvl6pPr>
    <a:lvl7pPr marL="6220521" algn="l" defTabSz="2073507" rtl="0" eaLnBrk="1" latinLnBrk="0" hangingPunct="1">
      <a:defRPr sz="4082" kern="1200">
        <a:solidFill>
          <a:schemeClr val="tx1"/>
        </a:solidFill>
        <a:latin typeface="+mn-lt"/>
        <a:ea typeface="+mn-ea"/>
        <a:cs typeface="+mn-cs"/>
      </a:defRPr>
    </a:lvl7pPr>
    <a:lvl8pPr marL="7257275" algn="l" defTabSz="2073507" rtl="0" eaLnBrk="1" latinLnBrk="0" hangingPunct="1">
      <a:defRPr sz="4082" kern="1200">
        <a:solidFill>
          <a:schemeClr val="tx1"/>
        </a:solidFill>
        <a:latin typeface="+mn-lt"/>
        <a:ea typeface="+mn-ea"/>
        <a:cs typeface="+mn-cs"/>
      </a:defRPr>
    </a:lvl8pPr>
    <a:lvl9pPr marL="8294028" algn="l" defTabSz="2073507" rtl="0" eaLnBrk="1" latinLnBrk="0" hangingPunct="1">
      <a:defRPr sz="408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402" userDrawn="1">
          <p15:clr>
            <a:srgbClr val="A4A3A4"/>
          </p15:clr>
        </p15:guide>
        <p15:guide id="2" pos="90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>
        <p:scale>
          <a:sx n="32" d="100"/>
          <a:sy n="32" d="100"/>
        </p:scale>
        <p:origin x="-168" y="-2104"/>
      </p:cViewPr>
      <p:guideLst>
        <p:guide orient="horz" pos="3402"/>
        <p:guide pos="90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0053" y="1767462"/>
            <a:ext cx="21600319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5672376"/>
            <a:ext cx="21600319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3C49-45AE-4926-BFC9-EBF79FA12E5C}" type="datetimeFigureOut">
              <a:rPr lang="en-US" smtClean="0"/>
              <a:t>08/12/15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4B31C-C8E6-4C46-847A-471BE8E4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026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3C49-45AE-4926-BFC9-EBF79FA12E5C}" type="datetimeFigureOut">
              <a:rPr lang="en-US" smtClean="0"/>
              <a:t>08/12/15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4B31C-C8E6-4C46-847A-471BE8E4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311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29" y="2692442"/>
            <a:ext cx="24840367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29" y="7227343"/>
            <a:ext cx="24840367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3C49-45AE-4926-BFC9-EBF79FA12E5C}" type="datetimeFigureOut">
              <a:rPr lang="en-US" smtClean="0"/>
              <a:t>08/12/15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4B31C-C8E6-4C46-847A-471BE8E4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5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2874937"/>
            <a:ext cx="12240181" cy="685235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2874937"/>
            <a:ext cx="12240181" cy="685235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3C49-45AE-4926-BFC9-EBF79FA12E5C}" type="datetimeFigureOut">
              <a:rPr lang="en-US" smtClean="0"/>
              <a:t>08/12/15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4B31C-C8E6-4C46-847A-471BE8E4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772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574988"/>
            <a:ext cx="24840367" cy="208745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1" y="2647443"/>
            <a:ext cx="12183929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1" y="3944914"/>
            <a:ext cx="12183929" cy="58023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5" y="2647443"/>
            <a:ext cx="12243932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5" y="3944914"/>
            <a:ext cx="12243932" cy="58023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3C49-45AE-4926-BFC9-EBF79FA12E5C}" type="datetimeFigureOut">
              <a:rPr lang="en-US" smtClean="0"/>
              <a:t>08/12/15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4B31C-C8E6-4C46-847A-471BE8E4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810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3C49-45AE-4926-BFC9-EBF79FA12E5C}" type="datetimeFigureOut">
              <a:rPr lang="en-US" smtClean="0"/>
              <a:t>08/12/15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4B31C-C8E6-4C46-847A-471BE8E4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133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3C49-45AE-4926-BFC9-EBF79FA12E5C}" type="datetimeFigureOut">
              <a:rPr lang="en-US" smtClean="0"/>
              <a:t>08/12/15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4B31C-C8E6-4C46-847A-471BE8E4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667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2" y="719984"/>
            <a:ext cx="9288886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1554966"/>
            <a:ext cx="14580215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2" y="3239929"/>
            <a:ext cx="9288886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3C49-45AE-4926-BFC9-EBF79FA12E5C}" type="datetimeFigureOut">
              <a:rPr lang="en-US" smtClean="0"/>
              <a:t>08/12/15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4B31C-C8E6-4C46-847A-471BE8E4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3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2" y="719984"/>
            <a:ext cx="9288886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1554966"/>
            <a:ext cx="14580215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2" y="3239929"/>
            <a:ext cx="9288886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3C49-45AE-4926-BFC9-EBF79FA12E5C}" type="datetimeFigureOut">
              <a:rPr lang="en-US" smtClean="0"/>
              <a:t>08/12/15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4B31C-C8E6-4C46-847A-471BE8E4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21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3C49-45AE-4926-BFC9-EBF79FA12E5C}" type="datetimeFigureOut">
              <a:rPr lang="en-US" smtClean="0"/>
              <a:t>08/12/15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4B31C-C8E6-4C46-847A-471BE8E4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905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4" y="574987"/>
            <a:ext cx="6210092" cy="9152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29" y="574987"/>
            <a:ext cx="18270270" cy="9152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3C49-45AE-4926-BFC9-EBF79FA12E5C}" type="datetimeFigureOut">
              <a:rPr lang="en-US" smtClean="0"/>
              <a:t>08/12/15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4B31C-C8E6-4C46-847A-471BE8E4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927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574988"/>
            <a:ext cx="24840367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2874937"/>
            <a:ext cx="24840367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10009781"/>
            <a:ext cx="6480096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13C49-45AE-4926-BFC9-EBF79FA12E5C}" type="datetimeFigureOut">
              <a:rPr lang="en-US" smtClean="0"/>
              <a:t>08/12/15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10009781"/>
            <a:ext cx="972014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10009781"/>
            <a:ext cx="6480096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4B31C-C8E6-4C46-847A-471BE8E4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51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01" Type="http://schemas.openxmlformats.org/officeDocument/2006/relationships/image" Target="../media/image20.jpeg"/><Relationship Id="rId102" Type="http://schemas.openxmlformats.org/officeDocument/2006/relationships/image" Target="../media/image21.png"/><Relationship Id="rId103" Type="http://schemas.openxmlformats.org/officeDocument/2006/relationships/image" Target="../media/image22.jpg"/><Relationship Id="rId104" Type="http://schemas.openxmlformats.org/officeDocument/2006/relationships/image" Target="../media/image23.jpg"/><Relationship Id="rId105" Type="http://schemas.openxmlformats.org/officeDocument/2006/relationships/image" Target="../media/image24.jpg"/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90" Type="http://schemas.openxmlformats.org/officeDocument/2006/relationships/image" Target="../media/image9.png"/><Relationship Id="rId91" Type="http://schemas.openxmlformats.org/officeDocument/2006/relationships/image" Target="../media/image10.jpeg"/><Relationship Id="rId92" Type="http://schemas.openxmlformats.org/officeDocument/2006/relationships/image" Target="../media/image11.jpg"/><Relationship Id="rId93" Type="http://schemas.openxmlformats.org/officeDocument/2006/relationships/image" Target="../media/image12.jpg"/><Relationship Id="rId94" Type="http://schemas.openxmlformats.org/officeDocument/2006/relationships/image" Target="../media/image13.jpeg"/><Relationship Id="rId95" Type="http://schemas.openxmlformats.org/officeDocument/2006/relationships/image" Target="../media/image14.jpg"/><Relationship Id="rId96" Type="http://schemas.openxmlformats.org/officeDocument/2006/relationships/image" Target="../media/image15.jpeg"/><Relationship Id="rId97" Type="http://schemas.openxmlformats.org/officeDocument/2006/relationships/image" Target="../media/image16.jpg"/><Relationship Id="rId98" Type="http://schemas.openxmlformats.org/officeDocument/2006/relationships/image" Target="../media/image17.jpeg"/><Relationship Id="rId99" Type="http://schemas.openxmlformats.org/officeDocument/2006/relationships/image" Target="../media/image18.jpeg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100" Type="http://schemas.openxmlformats.org/officeDocument/2006/relationships/image" Target="../media/image19.jpeg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slideLayout" Target="../slideLayouts/slideLayout7.xml"/><Relationship Id="rId84" Type="http://schemas.openxmlformats.org/officeDocument/2006/relationships/image" Target="../media/image4.png"/><Relationship Id="rId85" Type="http://schemas.openxmlformats.org/officeDocument/2006/relationships/image" Target="../media/image5.jpg"/><Relationship Id="rId86" Type="http://schemas.openxmlformats.org/officeDocument/2006/relationships/image" Target="../media/image6.png"/><Relationship Id="rId87" Type="http://schemas.openxmlformats.org/officeDocument/2006/relationships/image" Target="../media/image7.jpeg"/><Relationship Id="rId88" Type="http://schemas.openxmlformats.org/officeDocument/2006/relationships/image" Target="../media/image8.jpeg"/><Relationship Id="rId89" Type="http://schemas.openxmlformats.org/officeDocument/2006/relationships/hyperlink" Target="http://www.icesi.edu.co/blogs_estudiantes/arqui/files/2008/08/_punchcd.gif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/>
          <p:nvPr/>
        </p:nvSpPr>
        <p:spPr>
          <a:xfrm>
            <a:off x="-1" y="0"/>
            <a:ext cx="28800426" cy="10799763"/>
          </a:xfrm>
          <a:prstGeom prst="rect">
            <a:avLst/>
          </a:prstGeom>
          <a:gradFill flip="none" rotWithShape="1">
            <a:gsLst>
              <a:gs pos="33000">
                <a:srgbClr val="F3E8BE"/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 txBox="1">
            <a:spLocks/>
          </p:cNvSpPr>
          <p:nvPr/>
        </p:nvSpPr>
        <p:spPr>
          <a:xfrm>
            <a:off x="11127202" y="2069861"/>
            <a:ext cx="13004627" cy="1008112"/>
          </a:xfrm>
          <a:prstGeom prst="rect">
            <a:avLst/>
          </a:prstGeom>
          <a:extLst/>
        </p:spPr>
        <p:txBody>
          <a:bodyPr rtlCol="0">
            <a:noAutofit/>
          </a:bodyPr>
          <a:lstStyle>
            <a:lvl1pPr algn="l" defTabSz="143999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9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MX" sz="8000" dirty="0" smtClean="0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rPr>
              <a:t>Historia de la computadora</a:t>
            </a:r>
            <a:endParaRPr lang="es-MX" sz="8000" dirty="0">
              <a:solidFill>
                <a:schemeClr val="bg1">
                  <a:lumMod val="50000"/>
                </a:schemeClr>
              </a:solidFill>
              <a:latin typeface="Cambria"/>
              <a:cs typeface="Cambria"/>
            </a:endParaRPr>
          </a:p>
        </p:txBody>
      </p:sp>
      <p:sp>
        <p:nvSpPr>
          <p:cNvPr id="3" name="TextBox 16"/>
          <p:cNvSpPr txBox="1"/>
          <p:nvPr/>
        </p:nvSpPr>
        <p:spPr>
          <a:xfrm>
            <a:off x="15955585" y="4328712"/>
            <a:ext cx="10348005" cy="150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s-MX" sz="3600" dirty="0" smtClean="0">
                <a:solidFill>
                  <a:srgbClr val="7F7F7F"/>
                </a:solidFill>
                <a:latin typeface="Arial"/>
                <a:cs typeface="Arial"/>
              </a:rPr>
              <a:t>Elaborado por:</a:t>
            </a:r>
          </a:p>
          <a:p>
            <a:pPr algn="r">
              <a:lnSpc>
                <a:spcPct val="130000"/>
              </a:lnSpc>
            </a:pPr>
            <a:r>
              <a:rPr lang="es-MX" sz="3600" dirty="0" smtClean="0">
                <a:solidFill>
                  <a:srgbClr val="7F7F7F"/>
                </a:solidFill>
                <a:latin typeface="Arial"/>
                <a:cs typeface="Arial"/>
              </a:rPr>
              <a:t>Mtro. Mario Arturo Vilchis Rodríguez</a:t>
            </a:r>
            <a:endParaRPr lang="es-MX" sz="3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4" name="TextBox 17"/>
          <p:cNvSpPr txBox="1"/>
          <p:nvPr/>
        </p:nvSpPr>
        <p:spPr>
          <a:xfrm>
            <a:off x="19805565" y="7088760"/>
            <a:ext cx="6355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 smtClean="0">
                <a:latin typeface="Cambria"/>
                <a:cs typeface="Cambria"/>
              </a:rPr>
              <a:t>Mayo, 2015</a:t>
            </a:r>
            <a:endParaRPr lang="en-US" sz="3600" dirty="0">
              <a:latin typeface="Cambria"/>
              <a:cs typeface="Cambria"/>
            </a:endParaRPr>
          </a:p>
        </p:txBody>
      </p:sp>
      <p:sp>
        <p:nvSpPr>
          <p:cNvPr id="5" name="TextBox 9"/>
          <p:cNvSpPr txBox="1"/>
          <p:nvPr/>
        </p:nvSpPr>
        <p:spPr>
          <a:xfrm>
            <a:off x="13741914" y="8198342"/>
            <a:ext cx="63799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3600" dirty="0"/>
          </a:p>
          <a:p>
            <a:pPr algn="ctr"/>
            <a:r>
              <a:rPr lang="pl-PL" sz="3600" dirty="0">
                <a:solidFill>
                  <a:srgbClr val="800000"/>
                </a:solidFill>
              </a:rPr>
              <a:t>http://</a:t>
            </a:r>
            <a:r>
              <a:rPr lang="pl-PL" sz="3600" dirty="0" err="1">
                <a:solidFill>
                  <a:srgbClr val="800000"/>
                </a:solidFill>
              </a:rPr>
              <a:t>www.uaeh.edu.mx</a:t>
            </a:r>
            <a:r>
              <a:rPr lang="pl-PL" sz="3600" dirty="0">
                <a:solidFill>
                  <a:srgbClr val="800000"/>
                </a:solidFill>
              </a:rPr>
              <a:t>/</a:t>
            </a:r>
            <a:r>
              <a:rPr lang="pl-PL" sz="3600" dirty="0" err="1" smtClean="0">
                <a:solidFill>
                  <a:srgbClr val="800000"/>
                </a:solidFill>
              </a:rPr>
              <a:t>virtual</a:t>
            </a:r>
            <a:endParaRPr lang="en-US" sz="3600" dirty="0">
              <a:solidFill>
                <a:srgbClr val="800000"/>
              </a:solidFill>
            </a:endParaRPr>
          </a:p>
        </p:txBody>
      </p:sp>
      <p:pic>
        <p:nvPicPr>
          <p:cNvPr id="6" name="Picture 2" descr="cinta_sola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872" y="0"/>
            <a:ext cx="4367324" cy="10070100"/>
          </a:xfrm>
          <a:prstGeom prst="rect">
            <a:avLst/>
          </a:prstGeom>
        </p:spPr>
      </p:pic>
      <p:pic>
        <p:nvPicPr>
          <p:cNvPr id="7" name="Picture 3" descr="logo_uaeh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854" y="404664"/>
            <a:ext cx="4482255" cy="54465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44062" y="6148150"/>
            <a:ext cx="3155341" cy="128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267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6" name="OTLSHAPE_M_99ba4b63344d471586c9e6ae5a682a01_Connector1"/>
          <p:cNvCxnSpPr/>
          <p:nvPr>
            <p:custDataLst>
              <p:tags r:id="rId2"/>
            </p:custDataLst>
          </p:nvPr>
        </p:nvCxnSpPr>
        <p:spPr>
          <a:xfrm>
            <a:off x="22398052" y="5399885"/>
            <a:ext cx="0" cy="1294765"/>
          </a:xfrm>
          <a:prstGeom prst="line">
            <a:avLst/>
          </a:prstGeom>
          <a:ln w="9525" cap="flat" cmpd="sng" algn="ctr">
            <a:solidFill>
              <a:schemeClr val="dk2">
                <a:alpha val="4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5" name="OTLSHAPE_M_e7511edb8ad94480a2188ad3e218c0d7_Connector1"/>
          <p:cNvCxnSpPr/>
          <p:nvPr>
            <p:custDataLst>
              <p:tags r:id="rId3"/>
            </p:custDataLst>
          </p:nvPr>
        </p:nvCxnSpPr>
        <p:spPr>
          <a:xfrm>
            <a:off x="18231298" y="5399881"/>
            <a:ext cx="0" cy="1891580"/>
          </a:xfrm>
          <a:prstGeom prst="line">
            <a:avLst/>
          </a:prstGeom>
          <a:ln w="9525" cap="flat" cmpd="sng" algn="ctr">
            <a:solidFill>
              <a:schemeClr val="accent5">
                <a:alpha val="4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4" name="OTLSHAPE_M_21cfcf351ea94a1e8d169ba2dc276356_Connector1"/>
          <p:cNvCxnSpPr/>
          <p:nvPr>
            <p:custDataLst>
              <p:tags r:id="rId4"/>
            </p:custDataLst>
          </p:nvPr>
        </p:nvCxnSpPr>
        <p:spPr>
          <a:xfrm>
            <a:off x="14064546" y="5399881"/>
            <a:ext cx="0" cy="1465284"/>
          </a:xfrm>
          <a:prstGeom prst="line">
            <a:avLst/>
          </a:prstGeom>
          <a:ln w="9525" cap="flat" cmpd="sng" algn="ctr">
            <a:solidFill>
              <a:schemeClr val="accent3">
                <a:alpha val="4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3" name="OTLSHAPE_M_81a993926a51462a92fc1cf1f165e7da_Connector1"/>
          <p:cNvCxnSpPr/>
          <p:nvPr>
            <p:custDataLst>
              <p:tags r:id="rId5"/>
            </p:custDataLst>
          </p:nvPr>
        </p:nvCxnSpPr>
        <p:spPr>
          <a:xfrm>
            <a:off x="9897794" y="5399887"/>
            <a:ext cx="0" cy="1038987"/>
          </a:xfrm>
          <a:prstGeom prst="line">
            <a:avLst/>
          </a:prstGeom>
          <a:ln w="9525" cap="flat" cmpd="sng" algn="ctr">
            <a:solidFill>
              <a:schemeClr val="accent1">
                <a:alpha val="4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2" name="OTLSHAPE_M_394b876a3ee14012848250eb773a18db_Connector1"/>
          <p:cNvCxnSpPr/>
          <p:nvPr>
            <p:custDataLst>
              <p:tags r:id="rId6"/>
            </p:custDataLst>
          </p:nvPr>
        </p:nvCxnSpPr>
        <p:spPr>
          <a:xfrm>
            <a:off x="5731041" y="5399881"/>
            <a:ext cx="0" cy="2638322"/>
          </a:xfrm>
          <a:prstGeom prst="line">
            <a:avLst/>
          </a:prstGeom>
          <a:ln w="9525" cap="flat" cmpd="sng" algn="ctr">
            <a:solidFill>
              <a:srgbClr val="6F3198">
                <a:alpha val="49804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1" name="OTLSHAPE_M_81e3ad4640ee4506a13297fbfa6d2e40_Connector1"/>
          <p:cNvCxnSpPr/>
          <p:nvPr>
            <p:custDataLst>
              <p:tags r:id="rId7"/>
            </p:custDataLst>
          </p:nvPr>
        </p:nvCxnSpPr>
        <p:spPr>
          <a:xfrm>
            <a:off x="1564859" y="5399886"/>
            <a:ext cx="0" cy="527431"/>
          </a:xfrm>
          <a:prstGeom prst="line">
            <a:avLst/>
          </a:prstGeom>
          <a:ln w="9525" cap="flat" cmpd="sng" algn="ctr">
            <a:solidFill>
              <a:srgbClr val="EA161E">
                <a:alpha val="49804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0" name="OTLSHAPE_M_c482c65eb765460184cb03bba23c04be_Connector1"/>
          <p:cNvCxnSpPr/>
          <p:nvPr>
            <p:custDataLst>
              <p:tags r:id="rId8"/>
            </p:custDataLst>
          </p:nvPr>
        </p:nvCxnSpPr>
        <p:spPr>
          <a:xfrm>
            <a:off x="24481143" y="3295113"/>
            <a:ext cx="0" cy="1723771"/>
          </a:xfrm>
          <a:prstGeom prst="line">
            <a:avLst/>
          </a:prstGeom>
          <a:ln w="9525" cap="flat" cmpd="sng" algn="ctr">
            <a:solidFill>
              <a:schemeClr val="accent1">
                <a:alpha val="4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9" name="OTLSHAPE_M_3fcb3ccdc89f411a8f011af04165a5f9_Connector1"/>
          <p:cNvCxnSpPr/>
          <p:nvPr>
            <p:custDataLst>
              <p:tags r:id="rId9"/>
            </p:custDataLst>
          </p:nvPr>
        </p:nvCxnSpPr>
        <p:spPr>
          <a:xfrm>
            <a:off x="20314390" y="3212564"/>
            <a:ext cx="0" cy="1806321"/>
          </a:xfrm>
          <a:prstGeom prst="line">
            <a:avLst/>
          </a:prstGeom>
          <a:ln w="9525" cap="flat" cmpd="sng" algn="ctr">
            <a:solidFill>
              <a:schemeClr val="accent6">
                <a:alpha val="4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8" name="OTLSHAPE_M_d2a4e96115b544fa9115d950d6ed94e2_Connector1"/>
          <p:cNvCxnSpPr/>
          <p:nvPr>
            <p:custDataLst>
              <p:tags r:id="rId10"/>
            </p:custDataLst>
          </p:nvPr>
        </p:nvCxnSpPr>
        <p:spPr>
          <a:xfrm>
            <a:off x="16147638" y="3010293"/>
            <a:ext cx="0" cy="2008588"/>
          </a:xfrm>
          <a:prstGeom prst="line">
            <a:avLst/>
          </a:prstGeom>
          <a:ln w="9525" cap="flat" cmpd="sng" algn="ctr">
            <a:solidFill>
              <a:schemeClr val="accent4">
                <a:alpha val="4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7" name="OTLSHAPE_M_797ee5c5b40a4d708373051f4a7df0b4_Connector1"/>
          <p:cNvCxnSpPr/>
          <p:nvPr>
            <p:custDataLst>
              <p:tags r:id="rId11"/>
            </p:custDataLst>
          </p:nvPr>
        </p:nvCxnSpPr>
        <p:spPr>
          <a:xfrm>
            <a:off x="11980884" y="1876334"/>
            <a:ext cx="0" cy="3142547"/>
          </a:xfrm>
          <a:prstGeom prst="line">
            <a:avLst/>
          </a:prstGeom>
          <a:ln w="9525" cap="flat" cmpd="sng" algn="ctr">
            <a:solidFill>
              <a:schemeClr val="accent2">
                <a:alpha val="4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6" name="OTLSHAPE_M_f1026c6cf1ce4889887986b6eab6fa23_Connector1"/>
          <p:cNvCxnSpPr/>
          <p:nvPr>
            <p:custDataLst>
              <p:tags r:id="rId12"/>
            </p:custDataLst>
          </p:nvPr>
        </p:nvCxnSpPr>
        <p:spPr>
          <a:xfrm>
            <a:off x="7814132" y="4576709"/>
            <a:ext cx="0" cy="442172"/>
          </a:xfrm>
          <a:prstGeom prst="line">
            <a:avLst/>
          </a:prstGeom>
          <a:ln w="9525" cap="flat" cmpd="sng" algn="ctr">
            <a:solidFill>
              <a:schemeClr val="dk2">
                <a:alpha val="4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5" name="OTLSHAPE_M_6947b19467854667ad87ef454da5be7a_Connector1"/>
          <p:cNvCxnSpPr/>
          <p:nvPr>
            <p:custDataLst>
              <p:tags r:id="rId13"/>
            </p:custDataLst>
          </p:nvPr>
        </p:nvCxnSpPr>
        <p:spPr>
          <a:xfrm>
            <a:off x="3647950" y="4007157"/>
            <a:ext cx="0" cy="1011724"/>
          </a:xfrm>
          <a:prstGeom prst="line">
            <a:avLst/>
          </a:prstGeom>
          <a:ln w="9525" cap="flat" cmpd="sng" algn="ctr">
            <a:solidFill>
              <a:srgbClr val="87D6BA">
                <a:alpha val="49804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4" name="OTLSHAPE_TB_00000000000000000000000000000000_LeftEndCaps" hidden="1"/>
          <p:cNvSpPr txBox="1"/>
          <p:nvPr>
            <p:custDataLst>
              <p:tags r:id="rId14"/>
            </p:custDataLst>
          </p:nvPr>
        </p:nvSpPr>
        <p:spPr>
          <a:xfrm>
            <a:off x="2117726" y="5070885"/>
            <a:ext cx="4699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s-MX" sz="1800" b="1">
                <a:solidFill>
                  <a:srgbClr val="C0504D"/>
                </a:solidFill>
                <a:latin typeface="Calibri" panose="020F0502020204030204" pitchFamily="34" charset="0"/>
              </a:rPr>
              <a:t>1890</a:t>
            </a:r>
          </a:p>
        </p:txBody>
      </p:sp>
      <p:sp>
        <p:nvSpPr>
          <p:cNvPr id="865" name="OTLSHAPE_TB_00000000000000000000000000000000_RightEndCaps" hidden="1"/>
          <p:cNvSpPr txBox="1"/>
          <p:nvPr>
            <p:custDataLst>
              <p:tags r:id="rId15"/>
            </p:custDataLst>
          </p:nvPr>
        </p:nvSpPr>
        <p:spPr>
          <a:xfrm>
            <a:off x="26219235" y="5070885"/>
            <a:ext cx="4699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s-MX" sz="1800" b="1">
                <a:solidFill>
                  <a:srgbClr val="C0504D"/>
                </a:solidFill>
                <a:latin typeface="Calibri" panose="020F0502020204030204" pitchFamily="34" charset="0"/>
              </a:rPr>
              <a:t>2001</a:t>
            </a:r>
          </a:p>
        </p:txBody>
      </p:sp>
      <p:sp>
        <p:nvSpPr>
          <p:cNvPr id="866" name="OTLSHAPE_TB_00000000000000000000000000000000_ScaleContainer"/>
          <p:cNvSpPr/>
          <p:nvPr>
            <p:custDataLst>
              <p:tags r:id="rId16"/>
            </p:custDataLst>
          </p:nvPr>
        </p:nvSpPr>
        <p:spPr>
          <a:xfrm>
            <a:off x="1557939" y="5018881"/>
            <a:ext cx="23665734" cy="381000"/>
          </a:xfrm>
          <a:prstGeom prst="rect">
            <a:avLst/>
          </a:prstGeom>
          <a:gradFill flip="none" rotWithShape="1">
            <a:gsLst>
              <a:gs pos="0">
                <a:srgbClr val="44546A"/>
              </a:gs>
              <a:gs pos="0">
                <a:schemeClr val="dk2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4081"/>
          </a:p>
        </p:txBody>
      </p:sp>
      <p:sp>
        <p:nvSpPr>
          <p:cNvPr id="867" name="OTLSHAPE_TB_00000000000000000000000000000000_ElapsedTime" hidden="1"/>
          <p:cNvSpPr/>
          <p:nvPr>
            <p:custDataLst>
              <p:tags r:id="rId17"/>
            </p:custDataLst>
          </p:nvPr>
        </p:nvSpPr>
        <p:spPr>
          <a:xfrm>
            <a:off x="1800225" y="-36004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4081"/>
          </a:p>
        </p:txBody>
      </p:sp>
      <p:sp>
        <p:nvSpPr>
          <p:cNvPr id="868" name="OTLSHAPE_TB_00000000000000000000000000000000_TodayMarkerShape" hidden="1"/>
          <p:cNvSpPr/>
          <p:nvPr>
            <p:custDataLst>
              <p:tags r:id="rId18"/>
            </p:custDataLst>
          </p:nvPr>
        </p:nvSpPr>
        <p:spPr>
          <a:xfrm>
            <a:off x="2679166" y="5399882"/>
            <a:ext cx="108857" cy="127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4081"/>
          </a:p>
        </p:txBody>
      </p:sp>
      <p:sp>
        <p:nvSpPr>
          <p:cNvPr id="869" name="OTLSHAPE_TB_00000000000000000000000000000000_TodayMarkerText" hidden="1"/>
          <p:cNvSpPr txBox="1"/>
          <p:nvPr>
            <p:custDataLst>
              <p:tags r:id="rId19"/>
            </p:custDataLst>
          </p:nvPr>
        </p:nvSpPr>
        <p:spPr>
          <a:xfrm>
            <a:off x="2733590" y="5526880"/>
            <a:ext cx="0" cy="5539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s-MX" sz="1200">
                <a:solidFill>
                  <a:schemeClr val="dk1"/>
                </a:solidFill>
                <a:latin typeface="Calibri" panose="020F0502020204030204" pitchFamily="34" charset="0"/>
              </a:rPr>
              <a:t>Hoy</a:t>
            </a:r>
          </a:p>
        </p:txBody>
      </p:sp>
      <p:sp>
        <p:nvSpPr>
          <p:cNvPr id="870" name="OTLSHAPE_TB_00000000000000000000000000000000_TimescaleInterval1"/>
          <p:cNvSpPr txBox="1"/>
          <p:nvPr>
            <p:custDataLst>
              <p:tags r:id="rId20"/>
            </p:custDataLst>
          </p:nvPr>
        </p:nvSpPr>
        <p:spPr>
          <a:xfrm>
            <a:off x="1621438" y="5116357"/>
            <a:ext cx="3175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200" spc="-20" dirty="0" smtClean="0">
                <a:solidFill>
                  <a:schemeClr val="lt1"/>
                </a:solidFill>
                <a:latin typeface="Calibri" panose="020F0502020204030204" pitchFamily="34" charset="0"/>
              </a:rPr>
              <a:t>A.C.</a:t>
            </a:r>
            <a:endParaRPr lang="es-MX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871" name="OTLSHAPE_TB_00000000000000000000000000000000_Separator1"/>
          <p:cNvCxnSpPr/>
          <p:nvPr>
            <p:custDataLst>
              <p:tags r:id="rId21"/>
            </p:custDataLst>
          </p:nvPr>
        </p:nvCxnSpPr>
        <p:spPr>
          <a:xfrm>
            <a:off x="5668451" y="5107781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2" name="OTLSHAPE_TB_00000000000000000000000000000000_TimescaleInterval2"/>
          <p:cNvSpPr txBox="1"/>
          <p:nvPr>
            <p:custDataLst>
              <p:tags r:id="rId22"/>
            </p:custDataLst>
          </p:nvPr>
        </p:nvSpPr>
        <p:spPr>
          <a:xfrm>
            <a:off x="5731950" y="5116357"/>
            <a:ext cx="739539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200" spc="-20" dirty="0" smtClean="0">
                <a:solidFill>
                  <a:schemeClr val="lt1"/>
                </a:solidFill>
                <a:latin typeface="Calibri" panose="020F0502020204030204" pitchFamily="34" charset="0"/>
              </a:rPr>
              <a:t>SIGLO XIX</a:t>
            </a:r>
            <a:endParaRPr lang="es-MX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873" name="OTLSHAPE_TB_00000000000000000000000000000000_Separator2"/>
          <p:cNvCxnSpPr/>
          <p:nvPr>
            <p:custDataLst>
              <p:tags r:id="rId23"/>
            </p:custDataLst>
          </p:nvPr>
        </p:nvCxnSpPr>
        <p:spPr>
          <a:xfrm>
            <a:off x="7655508" y="5107781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4" name="OTLSHAPE_TB_00000000000000000000000000000000_TimescaleInterval3"/>
          <p:cNvSpPr txBox="1"/>
          <p:nvPr>
            <p:custDataLst>
              <p:tags r:id="rId24"/>
            </p:custDataLst>
          </p:nvPr>
        </p:nvSpPr>
        <p:spPr>
          <a:xfrm>
            <a:off x="7719007" y="5116357"/>
            <a:ext cx="739537" cy="17896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200" spc="-20" dirty="0" smtClean="0">
                <a:solidFill>
                  <a:schemeClr val="lt1"/>
                </a:solidFill>
                <a:latin typeface="Calibri" panose="020F0502020204030204" pitchFamily="34" charset="0"/>
              </a:rPr>
              <a:t>SIGLO XX</a:t>
            </a:r>
            <a:endParaRPr lang="es-MX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875" name="OTLSHAPE_TB_00000000000000000000000000000000_Separator3"/>
          <p:cNvCxnSpPr/>
          <p:nvPr>
            <p:custDataLst>
              <p:tags r:id="rId25"/>
            </p:custDataLst>
          </p:nvPr>
        </p:nvCxnSpPr>
        <p:spPr>
          <a:xfrm>
            <a:off x="9765837" y="5107781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6" name="OTLSHAPE_TB_00000000000000000000000000000000_TimescaleInterval4"/>
          <p:cNvSpPr txBox="1"/>
          <p:nvPr>
            <p:custDataLst>
              <p:tags r:id="rId26"/>
            </p:custDataLst>
          </p:nvPr>
        </p:nvSpPr>
        <p:spPr>
          <a:xfrm>
            <a:off x="9829338" y="5116359"/>
            <a:ext cx="623222" cy="17896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200" spc="-20" dirty="0" smtClean="0">
                <a:solidFill>
                  <a:schemeClr val="lt1"/>
                </a:solidFill>
                <a:latin typeface="Calibri" panose="020F0502020204030204" pitchFamily="34" charset="0"/>
              </a:rPr>
              <a:t>Años 30</a:t>
            </a:r>
            <a:endParaRPr lang="es-MX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877" name="OTLSHAPE_TB_00000000000000000000000000000000_Separator4"/>
          <p:cNvCxnSpPr/>
          <p:nvPr>
            <p:custDataLst>
              <p:tags r:id="rId27"/>
            </p:custDataLst>
          </p:nvPr>
        </p:nvCxnSpPr>
        <p:spPr>
          <a:xfrm>
            <a:off x="13886020" y="5107781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8" name="OTLSHAPE_TB_00000000000000000000000000000000_TimescaleInterval5"/>
          <p:cNvSpPr txBox="1"/>
          <p:nvPr>
            <p:custDataLst>
              <p:tags r:id="rId28"/>
            </p:custDataLst>
          </p:nvPr>
        </p:nvSpPr>
        <p:spPr>
          <a:xfrm>
            <a:off x="13949520" y="5116359"/>
            <a:ext cx="623222" cy="1860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200" spc="-20" dirty="0" smtClean="0">
                <a:solidFill>
                  <a:schemeClr val="lt1"/>
                </a:solidFill>
                <a:latin typeface="Calibri" panose="020F0502020204030204" pitchFamily="34" charset="0"/>
              </a:rPr>
              <a:t>Años 50</a:t>
            </a:r>
            <a:endParaRPr lang="es-MX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879" name="OTLSHAPE_TB_00000000000000000000000000000000_Separator5"/>
          <p:cNvCxnSpPr/>
          <p:nvPr>
            <p:custDataLst>
              <p:tags r:id="rId29"/>
            </p:custDataLst>
          </p:nvPr>
        </p:nvCxnSpPr>
        <p:spPr>
          <a:xfrm>
            <a:off x="15972269" y="5107781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0" name="OTLSHAPE_TB_00000000000000000000000000000000_TimescaleInterval6"/>
          <p:cNvSpPr txBox="1"/>
          <p:nvPr>
            <p:custDataLst>
              <p:tags r:id="rId30"/>
            </p:custDataLst>
          </p:nvPr>
        </p:nvSpPr>
        <p:spPr>
          <a:xfrm>
            <a:off x="16035769" y="5116359"/>
            <a:ext cx="600757" cy="1629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200" spc="-20" dirty="0" smtClean="0">
                <a:solidFill>
                  <a:schemeClr val="lt1"/>
                </a:solidFill>
                <a:latin typeface="Calibri" panose="020F0502020204030204" pitchFamily="34" charset="0"/>
              </a:rPr>
              <a:t>Años 60</a:t>
            </a:r>
            <a:endParaRPr lang="es-MX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881" name="OTLSHAPE_TB_00000000000000000000000000000000_Separator6"/>
          <p:cNvCxnSpPr/>
          <p:nvPr>
            <p:custDataLst>
              <p:tags r:id="rId31"/>
            </p:custDataLst>
          </p:nvPr>
        </p:nvCxnSpPr>
        <p:spPr>
          <a:xfrm>
            <a:off x="18083169" y="5107781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2" name="OTLSHAPE_TB_00000000000000000000000000000000_TimescaleInterval7"/>
          <p:cNvSpPr txBox="1"/>
          <p:nvPr>
            <p:custDataLst>
              <p:tags r:id="rId32"/>
            </p:custDataLst>
          </p:nvPr>
        </p:nvSpPr>
        <p:spPr>
          <a:xfrm>
            <a:off x="18146669" y="5116357"/>
            <a:ext cx="600755" cy="16292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200" spc="-20" dirty="0" smtClean="0">
                <a:solidFill>
                  <a:schemeClr val="lt1"/>
                </a:solidFill>
                <a:latin typeface="Calibri" panose="020F0502020204030204" pitchFamily="34" charset="0"/>
              </a:rPr>
              <a:t>Años 70</a:t>
            </a:r>
            <a:endParaRPr lang="es-MX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883" name="OTLSHAPE_TB_00000000000000000000000000000000_Separator7"/>
          <p:cNvCxnSpPr/>
          <p:nvPr>
            <p:custDataLst>
              <p:tags r:id="rId33"/>
            </p:custDataLst>
          </p:nvPr>
        </p:nvCxnSpPr>
        <p:spPr>
          <a:xfrm>
            <a:off x="22250899" y="5107781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4" name="OTLSHAPE_TB_00000000000000000000000000000000_TimescaleInterval8"/>
          <p:cNvSpPr txBox="1"/>
          <p:nvPr>
            <p:custDataLst>
              <p:tags r:id="rId34"/>
            </p:custDataLst>
          </p:nvPr>
        </p:nvSpPr>
        <p:spPr>
          <a:xfrm>
            <a:off x="22314399" y="5116358"/>
            <a:ext cx="600754" cy="17857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200" spc="-20" dirty="0" smtClean="0">
                <a:solidFill>
                  <a:schemeClr val="lt1"/>
                </a:solidFill>
                <a:latin typeface="Calibri" panose="020F0502020204030204" pitchFamily="34" charset="0"/>
              </a:rPr>
              <a:t>Años 90</a:t>
            </a:r>
            <a:endParaRPr lang="es-MX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897" name="OTLSHAPE_M_6947b19467854667ad87ef454da5be7a_Title"/>
          <p:cNvSpPr txBox="1"/>
          <p:nvPr>
            <p:custDataLst>
              <p:tags r:id="rId35"/>
            </p:custDataLst>
          </p:nvPr>
        </p:nvSpPr>
        <p:spPr>
          <a:xfrm>
            <a:off x="3870200" y="3808781"/>
            <a:ext cx="1406650" cy="33855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pt-BR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C</a:t>
            </a:r>
            <a:r>
              <a:rPr lang="pt-BR" sz="11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alculadora </a:t>
            </a:r>
            <a:r>
              <a:rPr lang="pt-BR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de </a:t>
            </a:r>
            <a:r>
              <a:rPr lang="pt-BR" sz="11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Pascal</a:t>
            </a:r>
          </a:p>
          <a:p>
            <a:r>
              <a:rPr lang="pt-BR" sz="11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(Pascalina).</a:t>
            </a:r>
            <a:endParaRPr lang="es-MX" sz="11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898" name="OTLSHAPE_M_6947b19467854667ad87ef454da5be7a_Date"/>
          <p:cNvSpPr txBox="1"/>
          <p:nvPr>
            <p:custDataLst>
              <p:tags r:id="rId36"/>
            </p:custDataLst>
          </p:nvPr>
        </p:nvSpPr>
        <p:spPr>
          <a:xfrm>
            <a:off x="3870200" y="4164234"/>
            <a:ext cx="49530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s-MX" sz="1000" spc="-8" dirty="0" smtClean="0">
                <a:solidFill>
                  <a:srgbClr val="1F497E"/>
                </a:solidFill>
                <a:latin typeface="Calibri" panose="020F0502020204030204" pitchFamily="34" charset="0"/>
              </a:rPr>
              <a:t>1642</a:t>
            </a:r>
            <a:endParaRPr lang="es-MX" sz="1000" spc="-8" dirty="0">
              <a:solidFill>
                <a:srgbClr val="1F497E"/>
              </a:solidFill>
              <a:latin typeface="Calibri" panose="020F0502020204030204" pitchFamily="34" charset="0"/>
            </a:endParaRPr>
          </a:p>
        </p:txBody>
      </p:sp>
      <p:sp>
        <p:nvSpPr>
          <p:cNvPr id="899" name="OTLSHAPE_M_6947b19467854667ad87ef454da5be7a_Shape"/>
          <p:cNvSpPr/>
          <p:nvPr>
            <p:custDataLst>
              <p:tags r:id="rId37"/>
            </p:custDataLst>
          </p:nvPr>
        </p:nvSpPr>
        <p:spPr>
          <a:xfrm rot="16200000">
            <a:off x="3673350" y="4007158"/>
            <a:ext cx="165100" cy="165100"/>
          </a:xfrm>
          <a:prstGeom prst="flowChartMerge">
            <a:avLst/>
          </a:prstGeom>
          <a:solidFill>
            <a:srgbClr val="87D6BA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4081"/>
          </a:p>
        </p:txBody>
      </p:sp>
      <p:sp>
        <p:nvSpPr>
          <p:cNvPr id="900" name="OTLSHAPE_M_f1026c6cf1ce4889887986b6eab6fa23_Title"/>
          <p:cNvSpPr txBox="1"/>
          <p:nvPr>
            <p:custDataLst>
              <p:tags r:id="rId38"/>
            </p:custDataLst>
          </p:nvPr>
        </p:nvSpPr>
        <p:spPr>
          <a:xfrm>
            <a:off x="8036382" y="4465365"/>
            <a:ext cx="1422400" cy="16927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s-MX" sz="1100" b="1" spc="-4" dirty="0">
                <a:solidFill>
                  <a:schemeClr val="dk1"/>
                </a:solidFill>
                <a:latin typeface="Calibri" panose="020F0502020204030204" pitchFamily="34" charset="0"/>
              </a:rPr>
              <a:t>Computadora analógica.</a:t>
            </a:r>
          </a:p>
        </p:txBody>
      </p:sp>
      <p:sp>
        <p:nvSpPr>
          <p:cNvPr id="901" name="OTLSHAPE_M_f1026c6cf1ce4889887986b6eab6fa23_Date"/>
          <p:cNvSpPr txBox="1"/>
          <p:nvPr>
            <p:custDataLst>
              <p:tags r:id="rId39"/>
            </p:custDataLst>
          </p:nvPr>
        </p:nvSpPr>
        <p:spPr>
          <a:xfrm>
            <a:off x="8036382" y="4648528"/>
            <a:ext cx="107315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s-MX" sz="1000" spc="-8" dirty="0" smtClean="0">
                <a:solidFill>
                  <a:srgbClr val="1F497E"/>
                </a:solidFill>
                <a:latin typeface="Calibri" panose="020F0502020204030204" pitchFamily="34" charset="0"/>
              </a:rPr>
              <a:t>Principios de siglo</a:t>
            </a:r>
            <a:endParaRPr lang="es-MX" sz="1000" spc="-8" dirty="0">
              <a:solidFill>
                <a:srgbClr val="1F497E"/>
              </a:solidFill>
              <a:latin typeface="Calibri" panose="020F0502020204030204" pitchFamily="34" charset="0"/>
            </a:endParaRPr>
          </a:p>
        </p:txBody>
      </p:sp>
      <p:sp>
        <p:nvSpPr>
          <p:cNvPr id="902" name="OTLSHAPE_M_f1026c6cf1ce4889887986b6eab6fa23_Shape"/>
          <p:cNvSpPr/>
          <p:nvPr>
            <p:custDataLst>
              <p:tags r:id="rId40"/>
            </p:custDataLst>
          </p:nvPr>
        </p:nvSpPr>
        <p:spPr>
          <a:xfrm rot="16200000">
            <a:off x="7839532" y="4576710"/>
            <a:ext cx="165100" cy="165100"/>
          </a:xfrm>
          <a:prstGeom prst="flowChartMerge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4081"/>
          </a:p>
        </p:txBody>
      </p:sp>
      <p:sp>
        <p:nvSpPr>
          <p:cNvPr id="903" name="OTLSHAPE_M_797ee5c5b40a4d708373051f4a7df0b4_Title"/>
          <p:cNvSpPr txBox="1"/>
          <p:nvPr>
            <p:custDataLst>
              <p:tags r:id="rId41"/>
            </p:custDataLst>
          </p:nvPr>
        </p:nvSpPr>
        <p:spPr>
          <a:xfrm>
            <a:off x="12203134" y="157005"/>
            <a:ext cx="1511300" cy="245995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La computadora </a:t>
            </a:r>
            <a:r>
              <a:rPr lang="es-MX" sz="1100" b="1" dirty="0" err="1">
                <a:solidFill>
                  <a:schemeClr val="dk1"/>
                </a:solidFill>
                <a:latin typeface="Calibri" panose="020F0502020204030204" pitchFamily="34" charset="0"/>
              </a:rPr>
              <a:t>Colossus</a:t>
            </a:r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 de Turing descifra los códigos del ejercito nazi, la Mark 1 es completada, se diseña la ENIAC, Von</a:t>
            </a:r>
          </a:p>
          <a:p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Neumann sugiere el almacenamiento de programas como transistores de datos</a:t>
            </a:r>
            <a:r>
              <a:rPr lang="es-MX" sz="11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.</a:t>
            </a:r>
          </a:p>
          <a:p>
            <a:endParaRPr lang="es-MX" sz="1100" b="1" dirty="0">
              <a:solidFill>
                <a:schemeClr val="dk1"/>
              </a:solidFill>
              <a:latin typeface="Calibri" panose="020F0502020204030204" pitchFamily="34" charset="0"/>
            </a:endParaRPr>
          </a:p>
          <a:p>
            <a:r>
              <a:rPr lang="es-MX" sz="11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En 1945 Inicia la primera generación de computadoras que utilizaba bulbos (tubos al vacío)</a:t>
            </a:r>
            <a:endParaRPr lang="es-MX" sz="11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904" name="OTLSHAPE_M_797ee5c5b40a4d708373051f4a7df0b4_Date"/>
          <p:cNvSpPr txBox="1"/>
          <p:nvPr>
            <p:custDataLst>
              <p:tags r:id="rId42"/>
            </p:custDataLst>
          </p:nvPr>
        </p:nvSpPr>
        <p:spPr>
          <a:xfrm>
            <a:off x="12203134" y="2630227"/>
            <a:ext cx="819571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s-MX" sz="1000" spc="-8" dirty="0" smtClean="0">
                <a:solidFill>
                  <a:srgbClr val="1F497E"/>
                </a:solidFill>
                <a:latin typeface="Calibri" panose="020F0502020204030204" pitchFamily="34" charset="0"/>
              </a:rPr>
              <a:t>1943-1947</a:t>
            </a:r>
            <a:endParaRPr lang="es-MX" sz="1000" spc="-8" dirty="0">
              <a:solidFill>
                <a:srgbClr val="1F497E"/>
              </a:solidFill>
              <a:latin typeface="Calibri" panose="020F0502020204030204" pitchFamily="34" charset="0"/>
            </a:endParaRPr>
          </a:p>
        </p:txBody>
      </p:sp>
      <p:sp>
        <p:nvSpPr>
          <p:cNvPr id="905" name="OTLSHAPE_M_797ee5c5b40a4d708373051f4a7df0b4_Shape"/>
          <p:cNvSpPr/>
          <p:nvPr>
            <p:custDataLst>
              <p:tags r:id="rId43"/>
            </p:custDataLst>
          </p:nvPr>
        </p:nvSpPr>
        <p:spPr>
          <a:xfrm rot="16200000">
            <a:off x="12018316" y="1792112"/>
            <a:ext cx="165100" cy="165100"/>
          </a:xfrm>
          <a:prstGeom prst="flowChartMerg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4081"/>
          </a:p>
        </p:txBody>
      </p:sp>
      <p:sp>
        <p:nvSpPr>
          <p:cNvPr id="906" name="OTLSHAPE_M_d2a4e96115b544fa9115d950d6ed94e2_Title"/>
          <p:cNvSpPr txBox="1"/>
          <p:nvPr>
            <p:custDataLst>
              <p:tags r:id="rId44"/>
            </p:custDataLst>
          </p:nvPr>
        </p:nvSpPr>
        <p:spPr>
          <a:xfrm>
            <a:off x="16369888" y="529389"/>
            <a:ext cx="1295400" cy="40741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Se inventa el láser, DEC presenta la primera minicomputadora, Doug </a:t>
            </a:r>
            <a:r>
              <a:rPr lang="es-MX" sz="1100" b="1" dirty="0" err="1">
                <a:solidFill>
                  <a:schemeClr val="dk1"/>
                </a:solidFill>
                <a:latin typeface="Calibri" panose="020F0502020204030204" pitchFamily="34" charset="0"/>
              </a:rPr>
              <a:t>Engelbart</a:t>
            </a:r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 patenta el ratón, primera computadora para la</a:t>
            </a:r>
          </a:p>
          <a:p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persecución del crimen, por primera vez el software se vende de forma separada del hardware, se crea ARPANET, los laboratorios</a:t>
            </a:r>
          </a:p>
          <a:p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Bell desarrollan </a:t>
            </a:r>
            <a:r>
              <a:rPr lang="es-MX" sz="11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UNIX.</a:t>
            </a:r>
          </a:p>
          <a:p>
            <a:endParaRPr lang="es-MX" sz="1100" b="1" dirty="0">
              <a:solidFill>
                <a:schemeClr val="dk1"/>
              </a:solidFill>
              <a:latin typeface="Calibri" panose="020F0502020204030204" pitchFamily="34" charset="0"/>
            </a:endParaRPr>
          </a:p>
          <a:p>
            <a:r>
              <a:rPr lang="es-MX" sz="11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En 1965 concluye la segunda generación de computadoras e inicia la tercera con el uso de circuitos integrados (chips).</a:t>
            </a:r>
            <a:endParaRPr lang="es-MX" sz="11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907" name="OTLSHAPE_M_d2a4e96115b544fa9115d950d6ed94e2_Date"/>
          <p:cNvSpPr txBox="1"/>
          <p:nvPr>
            <p:custDataLst>
              <p:tags r:id="rId45"/>
            </p:custDataLst>
          </p:nvPr>
        </p:nvSpPr>
        <p:spPr>
          <a:xfrm>
            <a:off x="16369889" y="4616779"/>
            <a:ext cx="642764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s-MX" sz="1000" spc="-8" dirty="0" smtClean="0">
                <a:solidFill>
                  <a:srgbClr val="1F497E"/>
                </a:solidFill>
                <a:latin typeface="Calibri" panose="020F0502020204030204" pitchFamily="34" charset="0"/>
              </a:rPr>
              <a:t>1960-1969</a:t>
            </a:r>
            <a:endParaRPr lang="es-MX" sz="1000" spc="-8" dirty="0">
              <a:solidFill>
                <a:srgbClr val="1F497E"/>
              </a:solidFill>
              <a:latin typeface="Calibri" panose="020F0502020204030204" pitchFamily="34" charset="0"/>
            </a:endParaRPr>
          </a:p>
        </p:txBody>
      </p:sp>
      <p:sp>
        <p:nvSpPr>
          <p:cNvPr id="908" name="OTLSHAPE_M_d2a4e96115b544fa9115d950d6ed94e2_Shape"/>
          <p:cNvSpPr/>
          <p:nvPr>
            <p:custDataLst>
              <p:tags r:id="rId46"/>
            </p:custDataLst>
          </p:nvPr>
        </p:nvSpPr>
        <p:spPr>
          <a:xfrm rot="16200000">
            <a:off x="16173038" y="3010293"/>
            <a:ext cx="165100" cy="165100"/>
          </a:xfrm>
          <a:prstGeom prst="flowChartMerge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4081"/>
          </a:p>
        </p:txBody>
      </p:sp>
      <p:sp>
        <p:nvSpPr>
          <p:cNvPr id="909" name="OTLSHAPE_M_3fcb3ccdc89f411a8f011af04165a5f9_Title"/>
          <p:cNvSpPr txBox="1"/>
          <p:nvPr>
            <p:custDataLst>
              <p:tags r:id="rId47"/>
            </p:custDataLst>
          </p:nvPr>
        </p:nvSpPr>
        <p:spPr>
          <a:xfrm>
            <a:off x="20536640" y="276727"/>
            <a:ext cx="1155280" cy="43585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Se lanza el IBM </a:t>
            </a:r>
            <a:r>
              <a:rPr lang="es-MX" sz="11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PC (computadora personal) </a:t>
            </a:r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y el Macintosh de Apple, se finaliza la instalación del primer cable trasatlántico de fibra</a:t>
            </a:r>
          </a:p>
          <a:p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óptica, el primer gusano de Internet infecta miles de computadoras, </a:t>
            </a:r>
            <a:r>
              <a:rPr lang="es-MX" sz="1100" b="1" dirty="0" err="1">
                <a:solidFill>
                  <a:schemeClr val="dk1"/>
                </a:solidFill>
                <a:latin typeface="Calibri" panose="020F0502020204030204" pitchFamily="34" charset="0"/>
              </a:rPr>
              <a:t>HyperCard</a:t>
            </a:r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 de Apple abre el camino del software multimedia</a:t>
            </a:r>
            <a:r>
              <a:rPr lang="es-MX" sz="11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.</a:t>
            </a:r>
          </a:p>
          <a:p>
            <a:endParaRPr lang="es-MX" sz="1100" b="1" dirty="0">
              <a:solidFill>
                <a:schemeClr val="dk1"/>
              </a:solidFill>
              <a:latin typeface="Calibri" panose="020F0502020204030204" pitchFamily="34" charset="0"/>
            </a:endParaRPr>
          </a:p>
          <a:p>
            <a:r>
              <a:rPr lang="es-MX" sz="11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En 1980 concluye la tercera generación de computadoras e inicia la cuarta con el uso de microprocesadores.</a:t>
            </a:r>
            <a:endParaRPr lang="es-MX" sz="11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910" name="OTLSHAPE_M_3fcb3ccdc89f411a8f011af04165a5f9_Date"/>
          <p:cNvSpPr txBox="1"/>
          <p:nvPr>
            <p:custDataLst>
              <p:tags r:id="rId48"/>
            </p:custDataLst>
          </p:nvPr>
        </p:nvSpPr>
        <p:spPr>
          <a:xfrm>
            <a:off x="20536640" y="4648526"/>
            <a:ext cx="642764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s-MX" sz="1000" spc="-8" dirty="0" smtClean="0">
                <a:solidFill>
                  <a:srgbClr val="1F497E"/>
                </a:solidFill>
                <a:latin typeface="Calibri" panose="020F0502020204030204" pitchFamily="34" charset="0"/>
              </a:rPr>
              <a:t>1980-1989</a:t>
            </a:r>
            <a:endParaRPr lang="es-MX" sz="1000" spc="-8" dirty="0">
              <a:solidFill>
                <a:srgbClr val="1F497E"/>
              </a:solidFill>
              <a:latin typeface="Calibri" panose="020F0502020204030204" pitchFamily="34" charset="0"/>
            </a:endParaRPr>
          </a:p>
        </p:txBody>
      </p:sp>
      <p:sp>
        <p:nvSpPr>
          <p:cNvPr id="911" name="OTLSHAPE_M_3fcb3ccdc89f411a8f011af04165a5f9_Shape"/>
          <p:cNvSpPr/>
          <p:nvPr>
            <p:custDataLst>
              <p:tags r:id="rId49"/>
            </p:custDataLst>
          </p:nvPr>
        </p:nvSpPr>
        <p:spPr>
          <a:xfrm rot="16200000">
            <a:off x="20339790" y="3212560"/>
            <a:ext cx="165100" cy="165100"/>
          </a:xfrm>
          <a:prstGeom prst="flowChartMerg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4081"/>
          </a:p>
        </p:txBody>
      </p:sp>
      <p:sp>
        <p:nvSpPr>
          <p:cNvPr id="912" name="OTLSHAPE_M_c482c65eb765460184cb03bba23c04be_Title"/>
          <p:cNvSpPr txBox="1"/>
          <p:nvPr>
            <p:custDataLst>
              <p:tags r:id="rId50"/>
            </p:custDataLst>
          </p:nvPr>
        </p:nvSpPr>
        <p:spPr>
          <a:xfrm>
            <a:off x="24728373" y="1759919"/>
            <a:ext cx="2126112" cy="270544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100" b="1" spc="-2" dirty="0">
                <a:solidFill>
                  <a:schemeClr val="dk1"/>
                </a:solidFill>
                <a:latin typeface="Calibri" panose="020F0502020204030204" pitchFamily="34" charset="0"/>
              </a:rPr>
              <a:t>Los ataques por denegación de servicio anulan los sitios web comerciales, Arizona promueve las primeras elecciones primarias</a:t>
            </a:r>
          </a:p>
          <a:p>
            <a:r>
              <a:rPr lang="es-MX" sz="1100" b="1" spc="-2" dirty="0">
                <a:solidFill>
                  <a:schemeClr val="dk1"/>
                </a:solidFill>
                <a:latin typeface="Calibri" panose="020F0502020204030204" pitchFamily="34" charset="0"/>
              </a:rPr>
              <a:t>por Internet, los virus del correo electrónico afectan a millones de usuarios, Microsoft es encontrada culpable de prácticas</a:t>
            </a:r>
          </a:p>
          <a:p>
            <a:r>
              <a:rPr lang="es-MX" sz="1100" b="1" spc="-2" dirty="0">
                <a:solidFill>
                  <a:schemeClr val="dk1"/>
                </a:solidFill>
                <a:latin typeface="Calibri" panose="020F0502020204030204" pitchFamily="34" charset="0"/>
              </a:rPr>
              <a:t>monopólicas, los ataques terroristas del 11-S provocan un repunte de la seguridad, el armamento de alta tecnología del ejercito norteamericano derriba las defensas iraquíes, el intercambio</a:t>
            </a:r>
          </a:p>
          <a:p>
            <a:r>
              <a:rPr lang="es-MX" sz="1100" b="1" spc="-2" dirty="0">
                <a:solidFill>
                  <a:schemeClr val="dk1"/>
                </a:solidFill>
                <a:latin typeface="Calibri" panose="020F0502020204030204" pitchFamily="34" charset="0"/>
              </a:rPr>
              <a:t>de música a través de Internet pone en jaque a la industria discográfica.</a:t>
            </a:r>
          </a:p>
        </p:txBody>
      </p:sp>
      <p:sp>
        <p:nvSpPr>
          <p:cNvPr id="913" name="OTLSHAPE_M_c482c65eb765460184cb03bba23c04be_Date"/>
          <p:cNvSpPr txBox="1"/>
          <p:nvPr>
            <p:custDataLst>
              <p:tags r:id="rId51"/>
            </p:custDataLst>
          </p:nvPr>
        </p:nvSpPr>
        <p:spPr>
          <a:xfrm>
            <a:off x="24728372" y="4480754"/>
            <a:ext cx="934985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s-MX" sz="1000" spc="-8" dirty="0" smtClean="0">
                <a:solidFill>
                  <a:srgbClr val="1F497E"/>
                </a:solidFill>
                <a:latin typeface="Calibri" panose="020F0502020204030204" pitchFamily="34" charset="0"/>
              </a:rPr>
              <a:t>2000-En adelante</a:t>
            </a:r>
            <a:endParaRPr lang="es-MX" sz="1000" spc="-8" dirty="0">
              <a:solidFill>
                <a:srgbClr val="1F497E"/>
              </a:solidFill>
              <a:latin typeface="Calibri" panose="020F0502020204030204" pitchFamily="34" charset="0"/>
            </a:endParaRPr>
          </a:p>
        </p:txBody>
      </p:sp>
      <p:sp>
        <p:nvSpPr>
          <p:cNvPr id="914" name="OTLSHAPE_M_c482c65eb765460184cb03bba23c04be_Shape"/>
          <p:cNvSpPr/>
          <p:nvPr>
            <p:custDataLst>
              <p:tags r:id="rId52"/>
            </p:custDataLst>
          </p:nvPr>
        </p:nvSpPr>
        <p:spPr>
          <a:xfrm rot="16200000">
            <a:off x="24531522" y="3247252"/>
            <a:ext cx="165100" cy="165100"/>
          </a:xfrm>
          <a:prstGeom prst="flowChartMerg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4081"/>
          </a:p>
        </p:txBody>
      </p:sp>
      <p:sp>
        <p:nvSpPr>
          <p:cNvPr id="915" name="OTLSHAPE_M_81e3ad4640ee4506a13297fbfa6d2e40_Title"/>
          <p:cNvSpPr txBox="1"/>
          <p:nvPr>
            <p:custDataLst>
              <p:tags r:id="rId53"/>
            </p:custDataLst>
          </p:nvPr>
        </p:nvSpPr>
        <p:spPr>
          <a:xfrm>
            <a:off x="1787109" y="5783510"/>
            <a:ext cx="1079500" cy="10816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just"/>
            <a:r>
              <a:rPr lang="es-MX" sz="11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Surge el Ábaco en Asia menor para realizar operaciones aritméticas básicas.</a:t>
            </a:r>
            <a:endParaRPr lang="es-MX" sz="11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916" name="OTLSHAPE_M_81e3ad4640ee4506a13297fbfa6d2e40_Date"/>
          <p:cNvSpPr txBox="1"/>
          <p:nvPr>
            <p:custDataLst>
              <p:tags r:id="rId54"/>
            </p:custDataLst>
          </p:nvPr>
        </p:nvSpPr>
        <p:spPr>
          <a:xfrm>
            <a:off x="1787108" y="5616350"/>
            <a:ext cx="727491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s-MX" sz="1000" spc="-8" dirty="0" smtClean="0">
                <a:solidFill>
                  <a:srgbClr val="1F497E"/>
                </a:solidFill>
                <a:latin typeface="Calibri" panose="020F0502020204030204" pitchFamily="34" charset="0"/>
              </a:rPr>
              <a:t>4000-3000 AC</a:t>
            </a:r>
            <a:endParaRPr lang="es-MX" sz="1000" spc="-8" dirty="0">
              <a:solidFill>
                <a:srgbClr val="1F497E"/>
              </a:solidFill>
              <a:latin typeface="Calibri" panose="020F0502020204030204" pitchFamily="34" charset="0"/>
            </a:endParaRPr>
          </a:p>
        </p:txBody>
      </p:sp>
      <p:sp>
        <p:nvSpPr>
          <p:cNvPr id="917" name="OTLSHAPE_M_81e3ad4640ee4506a13297fbfa6d2e40_Shape"/>
          <p:cNvSpPr/>
          <p:nvPr>
            <p:custDataLst>
              <p:tags r:id="rId55"/>
            </p:custDataLst>
          </p:nvPr>
        </p:nvSpPr>
        <p:spPr>
          <a:xfrm rot="16200000">
            <a:off x="1590259" y="5762213"/>
            <a:ext cx="165100" cy="165100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4081"/>
          </a:p>
        </p:txBody>
      </p:sp>
      <p:sp>
        <p:nvSpPr>
          <p:cNvPr id="918" name="OTLSHAPE_M_394b876a3ee14012848250eb773a18db_Title"/>
          <p:cNvSpPr txBox="1"/>
          <p:nvPr>
            <p:custDataLst>
              <p:tags r:id="rId56"/>
            </p:custDataLst>
          </p:nvPr>
        </p:nvSpPr>
        <p:spPr>
          <a:xfrm>
            <a:off x="5953291" y="7641724"/>
            <a:ext cx="2425700" cy="84638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Telar </a:t>
            </a:r>
            <a:r>
              <a:rPr lang="es-MX" sz="11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automático de Joseph Marie Jacquard, Tarjetas perforadas, Máquina </a:t>
            </a:r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analítica, válvula de vacío, tubo de rayos catódicos, máquina de</a:t>
            </a:r>
          </a:p>
          <a:p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procesamiento de datos de Hollerith.</a:t>
            </a:r>
          </a:p>
        </p:txBody>
      </p:sp>
      <p:sp>
        <p:nvSpPr>
          <p:cNvPr id="919" name="OTLSHAPE_M_394b876a3ee14012848250eb773a18db_Date"/>
          <p:cNvSpPr txBox="1"/>
          <p:nvPr>
            <p:custDataLst>
              <p:tags r:id="rId57"/>
            </p:custDataLst>
          </p:nvPr>
        </p:nvSpPr>
        <p:spPr>
          <a:xfrm>
            <a:off x="5953291" y="7444281"/>
            <a:ext cx="676109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s-MX" sz="1000" spc="-8" dirty="0" smtClean="0">
                <a:solidFill>
                  <a:srgbClr val="1F497E"/>
                </a:solidFill>
                <a:latin typeface="Calibri" panose="020F0502020204030204" pitchFamily="34" charset="0"/>
              </a:rPr>
              <a:t>1801-1900</a:t>
            </a:r>
            <a:endParaRPr lang="es-MX" sz="1000" spc="-8" dirty="0">
              <a:solidFill>
                <a:srgbClr val="1F497E"/>
              </a:solidFill>
              <a:latin typeface="Calibri" panose="020F0502020204030204" pitchFamily="34" charset="0"/>
            </a:endParaRPr>
          </a:p>
        </p:txBody>
      </p:sp>
      <p:sp>
        <p:nvSpPr>
          <p:cNvPr id="920" name="OTLSHAPE_M_394b876a3ee14012848250eb773a18db_Shape"/>
          <p:cNvSpPr/>
          <p:nvPr>
            <p:custDataLst>
              <p:tags r:id="rId58"/>
            </p:custDataLst>
          </p:nvPr>
        </p:nvSpPr>
        <p:spPr>
          <a:xfrm rot="16200000">
            <a:off x="5756441" y="7873103"/>
            <a:ext cx="165100" cy="165100"/>
          </a:xfrm>
          <a:prstGeom prst="flowChartMerge">
            <a:avLst/>
          </a:prstGeom>
          <a:solidFill>
            <a:srgbClr val="6F3198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4081"/>
          </a:p>
        </p:txBody>
      </p:sp>
      <p:sp>
        <p:nvSpPr>
          <p:cNvPr id="921" name="OTLSHAPE_M_81a993926a51462a92fc1cf1f165e7da_Title"/>
          <p:cNvSpPr txBox="1"/>
          <p:nvPr>
            <p:custDataLst>
              <p:tags r:id="rId59"/>
            </p:custDataLst>
          </p:nvPr>
        </p:nvSpPr>
        <p:spPr>
          <a:xfrm>
            <a:off x="10120044" y="5783511"/>
            <a:ext cx="1308100" cy="13641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100" b="1">
                <a:solidFill>
                  <a:schemeClr val="dk1"/>
                </a:solidFill>
                <a:latin typeface="Calibri" panose="020F0502020204030204" pitchFamily="34" charset="0"/>
              </a:rPr>
              <a:t>Primera computadora digital creada en Estados Unidos, primera computadora programable de propósito general creada en</a:t>
            </a:r>
          </a:p>
          <a:p>
            <a:r>
              <a:rPr lang="es-MX" sz="1100" b="1">
                <a:solidFill>
                  <a:schemeClr val="dk1"/>
                </a:solidFill>
                <a:latin typeface="Calibri" panose="020F0502020204030204" pitchFamily="34" charset="0"/>
              </a:rPr>
              <a:t>Alemania.</a:t>
            </a:r>
          </a:p>
        </p:txBody>
      </p:sp>
      <p:sp>
        <p:nvSpPr>
          <p:cNvPr id="922" name="OTLSHAPE_M_81a993926a51462a92fc1cf1f165e7da_Date"/>
          <p:cNvSpPr txBox="1"/>
          <p:nvPr>
            <p:custDataLst>
              <p:tags r:id="rId60"/>
            </p:custDataLst>
          </p:nvPr>
        </p:nvSpPr>
        <p:spPr>
          <a:xfrm>
            <a:off x="10120045" y="5616352"/>
            <a:ext cx="137794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s-MX" sz="1000" spc="-8" dirty="0" smtClean="0">
                <a:solidFill>
                  <a:srgbClr val="1F497E"/>
                </a:solidFill>
                <a:latin typeface="Calibri" panose="020F0502020204030204" pitchFamily="34" charset="0"/>
              </a:rPr>
              <a:t>Principios de la década</a:t>
            </a:r>
            <a:endParaRPr lang="es-MX" sz="1000" spc="-8" dirty="0">
              <a:solidFill>
                <a:srgbClr val="1F497E"/>
              </a:solidFill>
              <a:latin typeface="Calibri" panose="020F0502020204030204" pitchFamily="34" charset="0"/>
            </a:endParaRPr>
          </a:p>
        </p:txBody>
      </p:sp>
      <p:sp>
        <p:nvSpPr>
          <p:cNvPr id="923" name="OTLSHAPE_M_81a993926a51462a92fc1cf1f165e7da_Shape"/>
          <p:cNvSpPr/>
          <p:nvPr>
            <p:custDataLst>
              <p:tags r:id="rId61"/>
            </p:custDataLst>
          </p:nvPr>
        </p:nvSpPr>
        <p:spPr>
          <a:xfrm rot="16200000">
            <a:off x="9935226" y="6273768"/>
            <a:ext cx="165100" cy="165100"/>
          </a:xfrm>
          <a:prstGeom prst="flowChartMerg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4081"/>
          </a:p>
        </p:txBody>
      </p:sp>
      <p:sp>
        <p:nvSpPr>
          <p:cNvPr id="924" name="OTLSHAPE_M_21cfcf351ea94a1e8d169ba2dc276356_Title"/>
          <p:cNvSpPr txBox="1"/>
          <p:nvPr>
            <p:custDataLst>
              <p:tags r:id="rId62"/>
            </p:custDataLst>
          </p:nvPr>
        </p:nvSpPr>
        <p:spPr>
          <a:xfrm>
            <a:off x="14286797" y="5783512"/>
            <a:ext cx="1308100" cy="318001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1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Se construye ENIAC en 1952, </a:t>
            </a:r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IBM crea la primera computadora comercial, los</a:t>
            </a:r>
          </a:p>
          <a:p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laboratorios Bell construyen la primera computadora transistorizada, el ejército norteamericano</a:t>
            </a:r>
          </a:p>
          <a:p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crea </a:t>
            </a:r>
            <a:r>
              <a:rPr lang="es-MX" sz="11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DARPA</a:t>
            </a:r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, se crea el circuito integrado</a:t>
            </a:r>
            <a:r>
              <a:rPr lang="es-MX" sz="11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.</a:t>
            </a:r>
          </a:p>
          <a:p>
            <a:endParaRPr lang="es-MX" sz="1100" b="1" dirty="0">
              <a:solidFill>
                <a:schemeClr val="dk1"/>
              </a:solidFill>
              <a:latin typeface="Calibri" panose="020F0502020204030204" pitchFamily="34" charset="0"/>
            </a:endParaRPr>
          </a:p>
          <a:p>
            <a:r>
              <a:rPr lang="es-MX" sz="11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En 1955 concluye la primera generación de computadoras e inicia la segunda con el uso de transistores.</a:t>
            </a:r>
            <a:endParaRPr lang="es-MX" sz="11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925" name="OTLSHAPE_M_21cfcf351ea94a1e8d169ba2dc276356_Date"/>
          <p:cNvSpPr txBox="1"/>
          <p:nvPr>
            <p:custDataLst>
              <p:tags r:id="rId63"/>
            </p:custDataLst>
          </p:nvPr>
        </p:nvSpPr>
        <p:spPr>
          <a:xfrm>
            <a:off x="14286797" y="5616352"/>
            <a:ext cx="83689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s-MX" sz="1000" spc="-8" dirty="0" smtClean="0">
                <a:solidFill>
                  <a:srgbClr val="1F497E"/>
                </a:solidFill>
                <a:latin typeface="Calibri" panose="020F0502020204030204" pitchFamily="34" charset="0"/>
              </a:rPr>
              <a:t>1950-1960</a:t>
            </a:r>
            <a:endParaRPr lang="es-MX" sz="1000" spc="-8" dirty="0">
              <a:solidFill>
                <a:srgbClr val="1F497E"/>
              </a:solidFill>
              <a:latin typeface="Calibri" panose="020F0502020204030204" pitchFamily="34" charset="0"/>
            </a:endParaRPr>
          </a:p>
        </p:txBody>
      </p:sp>
      <p:sp>
        <p:nvSpPr>
          <p:cNvPr id="926" name="OTLSHAPE_M_21cfcf351ea94a1e8d169ba2dc276356_Shape"/>
          <p:cNvSpPr/>
          <p:nvPr>
            <p:custDataLst>
              <p:tags r:id="rId64"/>
            </p:custDataLst>
          </p:nvPr>
        </p:nvSpPr>
        <p:spPr>
          <a:xfrm rot="16200000">
            <a:off x="14089946" y="6700065"/>
            <a:ext cx="165100" cy="165100"/>
          </a:xfrm>
          <a:prstGeom prst="flowChartMerg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4081"/>
          </a:p>
        </p:txBody>
      </p:sp>
      <p:sp>
        <p:nvSpPr>
          <p:cNvPr id="927" name="OTLSHAPE_M_e7511edb8ad94480a2188ad3e218c0d7_Title"/>
          <p:cNvSpPr txBox="1"/>
          <p:nvPr>
            <p:custDataLst>
              <p:tags r:id="rId65"/>
            </p:custDataLst>
          </p:nvPr>
        </p:nvSpPr>
        <p:spPr>
          <a:xfrm>
            <a:off x="18453548" y="5783506"/>
            <a:ext cx="1181100" cy="306933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100" b="1" spc="-2">
                <a:solidFill>
                  <a:schemeClr val="dk1"/>
                </a:solidFill>
                <a:latin typeface="Calibri" panose="020F0502020204030204" pitchFamily="34" charset="0"/>
              </a:rPr>
              <a:t>Se crea la primera computadora doméstica para juegos, se envía el primer correo electrónico, se</a:t>
            </a:r>
          </a:p>
          <a:p>
            <a:r>
              <a:rPr lang="es-MX" sz="1100" b="1" spc="-2">
                <a:solidFill>
                  <a:schemeClr val="dk1"/>
                </a:solidFill>
                <a:latin typeface="Calibri" panose="020F0502020204030204" pitchFamily="34" charset="0"/>
              </a:rPr>
              <a:t>crea la primera microcomputadora, se presenta la supercomputadora Cray-1, Xerox abre camino en la interfaz gráfica de usuario,</a:t>
            </a:r>
          </a:p>
          <a:p>
            <a:r>
              <a:rPr lang="es-MX" sz="1100" b="1" spc="-2">
                <a:solidFill>
                  <a:schemeClr val="dk1"/>
                </a:solidFill>
                <a:latin typeface="Calibri" panose="020F0502020204030204" pitchFamily="34" charset="0"/>
              </a:rPr>
              <a:t>se presenta Apple II, se crea la primera hoja de cálculo, aparece Pac-Man.</a:t>
            </a:r>
          </a:p>
        </p:txBody>
      </p:sp>
      <p:sp>
        <p:nvSpPr>
          <p:cNvPr id="928" name="OTLSHAPE_M_e7511edb8ad94480a2188ad3e218c0d7_Date"/>
          <p:cNvSpPr txBox="1"/>
          <p:nvPr>
            <p:custDataLst>
              <p:tags r:id="rId66"/>
            </p:custDataLst>
          </p:nvPr>
        </p:nvSpPr>
        <p:spPr>
          <a:xfrm>
            <a:off x="18453548" y="5616352"/>
            <a:ext cx="83689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s-MX" sz="1000" spc="-8" dirty="0" smtClean="0">
                <a:solidFill>
                  <a:srgbClr val="1F497E"/>
                </a:solidFill>
                <a:latin typeface="Calibri" panose="020F0502020204030204" pitchFamily="34" charset="0"/>
              </a:rPr>
              <a:t>1970-1979</a:t>
            </a:r>
            <a:endParaRPr lang="es-MX" sz="1000" spc="-8" dirty="0">
              <a:solidFill>
                <a:srgbClr val="1F497E"/>
              </a:solidFill>
              <a:latin typeface="Calibri" panose="020F0502020204030204" pitchFamily="34" charset="0"/>
            </a:endParaRPr>
          </a:p>
        </p:txBody>
      </p:sp>
      <p:sp>
        <p:nvSpPr>
          <p:cNvPr id="929" name="OTLSHAPE_M_e7511edb8ad94480a2188ad3e218c0d7_Shape"/>
          <p:cNvSpPr/>
          <p:nvPr>
            <p:custDataLst>
              <p:tags r:id="rId67"/>
            </p:custDataLst>
          </p:nvPr>
        </p:nvSpPr>
        <p:spPr>
          <a:xfrm rot="16200000">
            <a:off x="18256698" y="7126362"/>
            <a:ext cx="165100" cy="165100"/>
          </a:xfrm>
          <a:prstGeom prst="flowChartMerge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4081"/>
          </a:p>
        </p:txBody>
      </p:sp>
      <p:sp>
        <p:nvSpPr>
          <p:cNvPr id="930" name="OTLSHAPE_M_99ba4b63344d471586c9e6ae5a682a01_Title"/>
          <p:cNvSpPr txBox="1"/>
          <p:nvPr>
            <p:custDataLst>
              <p:tags r:id="rId68"/>
            </p:custDataLst>
          </p:nvPr>
        </p:nvSpPr>
        <p:spPr>
          <a:xfrm>
            <a:off x="22588556" y="5811217"/>
            <a:ext cx="1892588" cy="44396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Microsoft crea Windows, aparecen las computadoras de bolsillo, las computadoras se convierten en máquinas multimedia, se</a:t>
            </a:r>
          </a:p>
          <a:p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presenta la </a:t>
            </a:r>
            <a:r>
              <a:rPr lang="es-MX" sz="1100" b="1" dirty="0" err="1">
                <a:solidFill>
                  <a:schemeClr val="dk1"/>
                </a:solidFill>
                <a:latin typeface="Calibri" panose="020F0502020204030204" pitchFamily="34" charset="0"/>
              </a:rPr>
              <a:t>World</a:t>
            </a:r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 Wide Web, Estados Unidos completa el sistema GPS, la burbuja de las «punto </a:t>
            </a:r>
            <a:r>
              <a:rPr lang="es-MX" sz="1100" b="1" dirty="0" err="1">
                <a:solidFill>
                  <a:schemeClr val="dk1"/>
                </a:solidFill>
                <a:latin typeface="Calibri" panose="020F0502020204030204" pitchFamily="34" charset="0"/>
              </a:rPr>
              <a:t>com</a:t>
            </a:r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» es seguida por su</a:t>
            </a:r>
          </a:p>
          <a:p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explosión, aparece el sistema operativo de código abierto Linux, el </a:t>
            </a:r>
            <a:r>
              <a:rPr lang="es-MX" sz="1100" b="1" dirty="0" err="1">
                <a:solidFill>
                  <a:schemeClr val="dk1"/>
                </a:solidFill>
                <a:latin typeface="Calibri" panose="020F0502020204030204" pitchFamily="34" charset="0"/>
              </a:rPr>
              <a:t>iMac</a:t>
            </a:r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 de Apple anuncia la era de la innovación en el diseño</a:t>
            </a:r>
          </a:p>
          <a:p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de los PC, se presenta el primer largometraje de dibujos animados creado por computadora, el correo electrónico deja anticuado</a:t>
            </a:r>
          </a:p>
          <a:p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al correo convencional, un programa reta al campeón mundial de ajedrez, el efecto del «Año 2000» atrae la atención del público</a:t>
            </a:r>
          </a:p>
          <a:p>
            <a:r>
              <a:rPr lang="es-MX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y genera costes millonarios a las empresas.</a:t>
            </a:r>
          </a:p>
        </p:txBody>
      </p:sp>
      <p:sp>
        <p:nvSpPr>
          <p:cNvPr id="931" name="OTLSHAPE_M_99ba4b63344d471586c9e6ae5a682a01_Date"/>
          <p:cNvSpPr txBox="1"/>
          <p:nvPr>
            <p:custDataLst>
              <p:tags r:id="rId69"/>
            </p:custDataLst>
          </p:nvPr>
        </p:nvSpPr>
        <p:spPr>
          <a:xfrm>
            <a:off x="22620301" y="5616350"/>
            <a:ext cx="83689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s-MX" sz="1000" spc="-8" dirty="0" smtClean="0">
                <a:solidFill>
                  <a:srgbClr val="1F497E"/>
                </a:solidFill>
                <a:latin typeface="Calibri" panose="020F0502020204030204" pitchFamily="34" charset="0"/>
              </a:rPr>
              <a:t>1990-1999</a:t>
            </a:r>
            <a:endParaRPr lang="es-MX" sz="1000" spc="-8" dirty="0">
              <a:solidFill>
                <a:srgbClr val="1F497E"/>
              </a:solidFill>
              <a:latin typeface="Calibri" panose="020F0502020204030204" pitchFamily="34" charset="0"/>
            </a:endParaRPr>
          </a:p>
        </p:txBody>
      </p:sp>
      <p:sp>
        <p:nvSpPr>
          <p:cNvPr id="932" name="OTLSHAPE_M_99ba4b63344d471586c9e6ae5a682a01_Shape"/>
          <p:cNvSpPr/>
          <p:nvPr>
            <p:custDataLst>
              <p:tags r:id="rId70"/>
            </p:custDataLst>
          </p:nvPr>
        </p:nvSpPr>
        <p:spPr>
          <a:xfrm rot="16200000">
            <a:off x="22423452" y="6529546"/>
            <a:ext cx="165100" cy="165100"/>
          </a:xfrm>
          <a:prstGeom prst="flowChartMerge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4081"/>
          </a:p>
        </p:txBody>
      </p:sp>
      <p:cxnSp>
        <p:nvCxnSpPr>
          <p:cNvPr id="934" name="OTLSHAPE_TB_00000000000000000000000000000000_Separator1"/>
          <p:cNvCxnSpPr/>
          <p:nvPr>
            <p:custDataLst>
              <p:tags r:id="rId71"/>
            </p:custDataLst>
          </p:nvPr>
        </p:nvCxnSpPr>
        <p:spPr>
          <a:xfrm>
            <a:off x="3226035" y="5117306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5" name="OTLSHAPE_TB_00000000000000000000000000000000_TimescaleInterval2"/>
          <p:cNvSpPr txBox="1"/>
          <p:nvPr>
            <p:custDataLst>
              <p:tags r:id="rId72"/>
            </p:custDataLst>
          </p:nvPr>
        </p:nvSpPr>
        <p:spPr>
          <a:xfrm>
            <a:off x="3289534" y="5125883"/>
            <a:ext cx="739541" cy="17006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200" spc="-20" dirty="0" smtClean="0">
                <a:solidFill>
                  <a:schemeClr val="lt1"/>
                </a:solidFill>
                <a:latin typeface="Calibri" panose="020F0502020204030204" pitchFamily="34" charset="0"/>
              </a:rPr>
              <a:t>SIGLO XVII</a:t>
            </a:r>
            <a:endParaRPr lang="es-MX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936" name="Rectángulo 935"/>
          <p:cNvSpPr/>
          <p:nvPr/>
        </p:nvSpPr>
        <p:spPr>
          <a:xfrm>
            <a:off x="4581713" y="6095368"/>
            <a:ext cx="80342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1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Aritmética</a:t>
            </a:r>
          </a:p>
          <a:p>
            <a:r>
              <a:rPr lang="pt-BR" sz="11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 </a:t>
            </a:r>
            <a:r>
              <a:rPr lang="pt-BR" sz="1100" b="1" dirty="0">
                <a:solidFill>
                  <a:schemeClr val="dk1"/>
                </a:solidFill>
                <a:latin typeface="Calibri" panose="020F0502020204030204" pitchFamily="34" charset="0"/>
              </a:rPr>
              <a:t>binaria.</a:t>
            </a:r>
            <a:endParaRPr lang="es-MX" sz="11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cxnSp>
        <p:nvCxnSpPr>
          <p:cNvPr id="937" name="OTLSHAPE_TB_00000000000000000000000000000000_Separator1"/>
          <p:cNvCxnSpPr/>
          <p:nvPr>
            <p:custDataLst>
              <p:tags r:id="rId73"/>
            </p:custDataLst>
          </p:nvPr>
        </p:nvCxnSpPr>
        <p:spPr>
          <a:xfrm>
            <a:off x="4365019" y="5125322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8" name="OTLSHAPE_TB_00000000000000000000000000000000_TimescaleInterval2"/>
          <p:cNvSpPr txBox="1"/>
          <p:nvPr>
            <p:custDataLst>
              <p:tags r:id="rId74"/>
            </p:custDataLst>
          </p:nvPr>
        </p:nvSpPr>
        <p:spPr>
          <a:xfrm>
            <a:off x="4428518" y="5133899"/>
            <a:ext cx="739541" cy="17006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200" spc="-20" dirty="0" smtClean="0">
                <a:solidFill>
                  <a:schemeClr val="lt1"/>
                </a:solidFill>
                <a:latin typeface="Calibri" panose="020F0502020204030204" pitchFamily="34" charset="0"/>
              </a:rPr>
              <a:t>SIGLO XVIII</a:t>
            </a:r>
            <a:endParaRPr lang="es-MX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939" name="OTLSHAPE_M_394b876a3ee14012848250eb773a18db_Connector1"/>
          <p:cNvCxnSpPr/>
          <p:nvPr>
            <p:custDataLst>
              <p:tags r:id="rId75"/>
            </p:custDataLst>
          </p:nvPr>
        </p:nvCxnSpPr>
        <p:spPr>
          <a:xfrm>
            <a:off x="4461393" y="5391714"/>
            <a:ext cx="0" cy="931130"/>
          </a:xfrm>
          <a:prstGeom prst="line">
            <a:avLst/>
          </a:prstGeom>
          <a:ln w="9525"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40" name="OTLSHAPE_M_394b876a3ee14012848250eb773a18db_Shape"/>
          <p:cNvSpPr/>
          <p:nvPr>
            <p:custDataLst>
              <p:tags r:id="rId76"/>
            </p:custDataLst>
          </p:nvPr>
        </p:nvSpPr>
        <p:spPr>
          <a:xfrm rot="16200000">
            <a:off x="4498828" y="6166407"/>
            <a:ext cx="165100" cy="165100"/>
          </a:xfrm>
          <a:prstGeom prst="flowChartMerg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4081"/>
          </a:p>
        </p:txBody>
      </p:sp>
      <p:cxnSp>
        <p:nvCxnSpPr>
          <p:cNvPr id="942" name="OTLSHAPE_TB_00000000000000000000000000000000_Separator3"/>
          <p:cNvCxnSpPr/>
          <p:nvPr>
            <p:custDataLst>
              <p:tags r:id="rId77"/>
            </p:custDataLst>
          </p:nvPr>
        </p:nvCxnSpPr>
        <p:spPr>
          <a:xfrm>
            <a:off x="11783137" y="5091733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3" name="OTLSHAPE_TB_00000000000000000000000000000000_TimescaleInterval4"/>
          <p:cNvSpPr txBox="1"/>
          <p:nvPr>
            <p:custDataLst>
              <p:tags r:id="rId78"/>
            </p:custDataLst>
          </p:nvPr>
        </p:nvSpPr>
        <p:spPr>
          <a:xfrm>
            <a:off x="11846638" y="5100311"/>
            <a:ext cx="623222" cy="17896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200" spc="-20" dirty="0" smtClean="0">
                <a:solidFill>
                  <a:schemeClr val="lt1"/>
                </a:solidFill>
                <a:latin typeface="Calibri" panose="020F0502020204030204" pitchFamily="34" charset="0"/>
              </a:rPr>
              <a:t>Años 40</a:t>
            </a:r>
            <a:endParaRPr lang="es-MX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944" name="OTLSHAPE_TB_00000000000000000000000000000000_Separator6"/>
          <p:cNvCxnSpPr/>
          <p:nvPr>
            <p:custDataLst>
              <p:tags r:id="rId79"/>
            </p:custDataLst>
          </p:nvPr>
        </p:nvCxnSpPr>
        <p:spPr>
          <a:xfrm>
            <a:off x="20124536" y="5103768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5" name="OTLSHAPE_TB_00000000000000000000000000000000_TimescaleInterval7"/>
          <p:cNvSpPr txBox="1"/>
          <p:nvPr>
            <p:custDataLst>
              <p:tags r:id="rId80"/>
            </p:custDataLst>
          </p:nvPr>
        </p:nvSpPr>
        <p:spPr>
          <a:xfrm>
            <a:off x="20188036" y="5112344"/>
            <a:ext cx="600755" cy="16292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200" spc="-20" dirty="0" smtClean="0">
                <a:solidFill>
                  <a:schemeClr val="lt1"/>
                </a:solidFill>
                <a:latin typeface="Calibri" panose="020F0502020204030204" pitchFamily="34" charset="0"/>
              </a:rPr>
              <a:t>Años 80</a:t>
            </a:r>
            <a:endParaRPr lang="es-MX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946" name="OTLSHAPE_TB_00000000000000000000000000000000_Separator7"/>
          <p:cNvCxnSpPr/>
          <p:nvPr>
            <p:custDataLst>
              <p:tags r:id="rId81"/>
            </p:custDataLst>
          </p:nvPr>
        </p:nvCxnSpPr>
        <p:spPr>
          <a:xfrm>
            <a:off x="24135848" y="5103768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7" name="OTLSHAPE_TB_00000000000000000000000000000000_TimescaleInterval8"/>
          <p:cNvSpPr txBox="1"/>
          <p:nvPr>
            <p:custDataLst>
              <p:tags r:id="rId82"/>
            </p:custDataLst>
          </p:nvPr>
        </p:nvSpPr>
        <p:spPr>
          <a:xfrm>
            <a:off x="24199348" y="5112345"/>
            <a:ext cx="600754" cy="17857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s-MX" sz="1200" spc="-20" dirty="0" smtClean="0">
                <a:solidFill>
                  <a:schemeClr val="lt1"/>
                </a:solidFill>
                <a:latin typeface="Calibri" panose="020F0502020204030204" pitchFamily="34" charset="0"/>
              </a:rPr>
              <a:t>SIGLO XXI</a:t>
            </a:r>
            <a:endParaRPr lang="es-MX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pic>
        <p:nvPicPr>
          <p:cNvPr id="948" name="Imagen 947"/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735" y="6917642"/>
            <a:ext cx="1638300" cy="1447800"/>
          </a:xfrm>
          <a:prstGeom prst="rect">
            <a:avLst/>
          </a:prstGeom>
        </p:spPr>
      </p:pic>
      <p:pic>
        <p:nvPicPr>
          <p:cNvPr id="949" name="Imagen 948"/>
          <p:cNvPicPr>
            <a:picLocks noChangeAspect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950" y="1442011"/>
            <a:ext cx="1894825" cy="2313996"/>
          </a:xfrm>
          <a:prstGeom prst="rect">
            <a:avLst/>
          </a:prstGeom>
        </p:spPr>
      </p:pic>
      <p:pic>
        <p:nvPicPr>
          <p:cNvPr id="950" name="Imagen 949"/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927" y="6573682"/>
            <a:ext cx="1816938" cy="1262294"/>
          </a:xfrm>
          <a:prstGeom prst="rect">
            <a:avLst/>
          </a:prstGeom>
        </p:spPr>
      </p:pic>
      <p:pic>
        <p:nvPicPr>
          <p:cNvPr id="951" name="Picture 2" descr="Tarjetas perforadas del telar de Jacquard"/>
          <p:cNvPicPr>
            <a:picLocks noChangeAspect="1" noChangeArrowheads="1"/>
          </p:cNvPicPr>
          <p:nvPr/>
        </p:nvPicPr>
        <p:blipFill>
          <a:blip r:embed="rId87" cstate="print"/>
          <a:srcRect/>
          <a:stretch>
            <a:fillRect/>
          </a:stretch>
        </p:blipFill>
        <p:spPr bwMode="auto">
          <a:xfrm>
            <a:off x="7364362" y="8963526"/>
            <a:ext cx="530054" cy="5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" name="Picture 4" descr="http://upload.wikimedia.org/wikipedia/commons/7/75/Lochkarte_Tanzorgel.jpg"/>
          <p:cNvPicPr>
            <a:picLocks noChangeAspect="1" noChangeArrowheads="1"/>
          </p:cNvPicPr>
          <p:nvPr/>
        </p:nvPicPr>
        <p:blipFill>
          <a:blip r:embed="rId88" cstate="print"/>
          <a:srcRect/>
          <a:stretch>
            <a:fillRect/>
          </a:stretch>
        </p:blipFill>
        <p:spPr bwMode="auto">
          <a:xfrm>
            <a:off x="5878704" y="8501930"/>
            <a:ext cx="1433310" cy="191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3" name="Picture 6" descr="_punchcd.gif">
            <a:hlinkClick r:id="rId89" tooltip="_punchcd.gif"/>
          </p:cNvPr>
          <p:cNvPicPr>
            <a:picLocks noChangeAspect="1" noChangeArrowheads="1"/>
          </p:cNvPicPr>
          <p:nvPr/>
        </p:nvPicPr>
        <p:blipFill>
          <a:blip r:embed="rId90" cstate="print"/>
          <a:srcRect/>
          <a:stretch>
            <a:fillRect/>
          </a:stretch>
        </p:blipFill>
        <p:spPr bwMode="auto">
          <a:xfrm>
            <a:off x="7440042" y="9457470"/>
            <a:ext cx="1669490" cy="897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4" name="Picture 2" descr="maquina de hollerith"/>
          <p:cNvPicPr>
            <a:picLocks noChangeAspect="1" noChangeArrowheads="1"/>
          </p:cNvPicPr>
          <p:nvPr/>
        </p:nvPicPr>
        <p:blipFill>
          <a:blip r:embed="rId91" cstate="print"/>
          <a:srcRect/>
          <a:stretch>
            <a:fillRect/>
          </a:stretch>
        </p:blipFill>
        <p:spPr bwMode="auto">
          <a:xfrm>
            <a:off x="5974212" y="5712715"/>
            <a:ext cx="1977340" cy="16818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56" name="Imagen 955"/>
          <p:cNvPicPr>
            <a:picLocks noChangeAspect="1"/>
          </p:cNvPicPr>
          <p:nvPr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530" y="2160785"/>
            <a:ext cx="2857500" cy="2057400"/>
          </a:xfrm>
          <a:prstGeom prst="rect">
            <a:avLst/>
          </a:prstGeom>
        </p:spPr>
      </p:pic>
      <p:pic>
        <p:nvPicPr>
          <p:cNvPr id="959" name="Imagen 958"/>
          <p:cNvPicPr>
            <a:picLocks noChangeAspect="1"/>
          </p:cNvPicPr>
          <p:nvPr/>
        </p:nvPicPr>
        <p:blipFill>
          <a:blip r:embed="rId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411" y="7270636"/>
            <a:ext cx="3167844" cy="2186834"/>
          </a:xfrm>
          <a:prstGeom prst="rect">
            <a:avLst/>
          </a:prstGeom>
        </p:spPr>
      </p:pic>
      <p:pic>
        <p:nvPicPr>
          <p:cNvPr id="960" name="Imagen 959"/>
          <p:cNvPicPr>
            <a:picLocks noChangeAspect="1"/>
          </p:cNvPicPr>
          <p:nvPr/>
        </p:nvPicPr>
        <p:blipFill>
          <a:blip r:embed="rId9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5046" y="8963526"/>
            <a:ext cx="2552538" cy="1722112"/>
          </a:xfrm>
          <a:prstGeom prst="rect">
            <a:avLst/>
          </a:prstGeom>
        </p:spPr>
      </p:pic>
      <p:pic>
        <p:nvPicPr>
          <p:cNvPr id="961" name="Imagen 960"/>
          <p:cNvPicPr>
            <a:picLocks noChangeAspect="1"/>
          </p:cNvPicPr>
          <p:nvPr/>
        </p:nvPicPr>
        <p:blipFill>
          <a:blip r:embed="rId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0846" y="2824345"/>
            <a:ext cx="3039879" cy="2145797"/>
          </a:xfrm>
          <a:prstGeom prst="rect">
            <a:avLst/>
          </a:prstGeom>
        </p:spPr>
      </p:pic>
      <p:pic>
        <p:nvPicPr>
          <p:cNvPr id="962" name="Picture 11" descr="Chip"/>
          <p:cNvPicPr>
            <a:picLocks noChangeAspect="1" noChangeArrowheads="1"/>
          </p:cNvPicPr>
          <p:nvPr/>
        </p:nvPicPr>
        <p:blipFill>
          <a:blip r:embed="rId96" cstate="print"/>
          <a:srcRect/>
          <a:stretch>
            <a:fillRect/>
          </a:stretch>
        </p:blipFill>
        <p:spPr bwMode="auto">
          <a:xfrm>
            <a:off x="17697038" y="3569782"/>
            <a:ext cx="223202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3" name="Imagen 962"/>
          <p:cNvPicPr>
            <a:picLocks noChangeAspect="1"/>
          </p:cNvPicPr>
          <p:nvPr/>
        </p:nvPicPr>
        <p:blipFill>
          <a:blip r:embed="rId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7038" y="1759918"/>
            <a:ext cx="2209539" cy="1652433"/>
          </a:xfrm>
          <a:prstGeom prst="rect">
            <a:avLst/>
          </a:prstGeom>
        </p:spPr>
      </p:pic>
      <p:pic>
        <p:nvPicPr>
          <p:cNvPr id="965" name="Imagen 964"/>
          <p:cNvPicPr>
            <a:picLocks noChangeAspect="1"/>
          </p:cNvPicPr>
          <p:nvPr/>
        </p:nvPicPr>
        <p:blipFill>
          <a:blip r:embed="rId9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9248" y="8940332"/>
            <a:ext cx="1859431" cy="1859431"/>
          </a:xfrm>
          <a:prstGeom prst="rect">
            <a:avLst/>
          </a:prstGeom>
        </p:spPr>
      </p:pic>
      <p:pic>
        <p:nvPicPr>
          <p:cNvPr id="966" name="Imagen 965"/>
          <p:cNvPicPr>
            <a:picLocks noChangeAspect="1"/>
          </p:cNvPicPr>
          <p:nvPr/>
        </p:nvPicPr>
        <p:blipFill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0481" y="5656619"/>
            <a:ext cx="2247536" cy="1685652"/>
          </a:xfrm>
          <a:prstGeom prst="rect">
            <a:avLst/>
          </a:prstGeom>
        </p:spPr>
      </p:pic>
      <p:pic>
        <p:nvPicPr>
          <p:cNvPr id="967" name="Imagen 966"/>
          <p:cNvPicPr>
            <a:picLocks noChangeAspect="1"/>
          </p:cNvPicPr>
          <p:nvPr/>
        </p:nvPicPr>
        <p:blipFill>
          <a:blip r:embed="rId10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6234" y="7408469"/>
            <a:ext cx="2313387" cy="2113957"/>
          </a:xfrm>
          <a:prstGeom prst="rect">
            <a:avLst/>
          </a:prstGeom>
        </p:spPr>
      </p:pic>
      <p:pic>
        <p:nvPicPr>
          <p:cNvPr id="968" name="Imagen 967"/>
          <p:cNvPicPr>
            <a:picLocks noChangeAspect="1"/>
          </p:cNvPicPr>
          <p:nvPr/>
        </p:nvPicPr>
        <p:blipFill>
          <a:blip r:embed="rId10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1678" y="274715"/>
            <a:ext cx="2679198" cy="1785376"/>
          </a:xfrm>
          <a:prstGeom prst="rect">
            <a:avLst/>
          </a:prstGeom>
        </p:spPr>
      </p:pic>
      <p:pic>
        <p:nvPicPr>
          <p:cNvPr id="969" name="Imagen 968"/>
          <p:cNvPicPr>
            <a:picLocks noChangeAspect="1"/>
          </p:cNvPicPr>
          <p:nvPr/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9148" y="3564745"/>
            <a:ext cx="1635082" cy="1188847"/>
          </a:xfrm>
          <a:prstGeom prst="rect">
            <a:avLst/>
          </a:prstGeom>
        </p:spPr>
      </p:pic>
      <p:pic>
        <p:nvPicPr>
          <p:cNvPr id="970" name="Imagen 969"/>
          <p:cNvPicPr>
            <a:picLocks noChangeAspect="1"/>
          </p:cNvPicPr>
          <p:nvPr/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2298" y="2148991"/>
            <a:ext cx="2366107" cy="1363798"/>
          </a:xfrm>
          <a:prstGeom prst="rect">
            <a:avLst/>
          </a:prstGeom>
        </p:spPr>
      </p:pic>
      <p:pic>
        <p:nvPicPr>
          <p:cNvPr id="971" name="Imagen 970"/>
          <p:cNvPicPr>
            <a:picLocks noChangeAspect="1"/>
          </p:cNvPicPr>
          <p:nvPr/>
        </p:nvPicPr>
        <p:blipFill>
          <a:blip r:embed="rId10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8372" y="5789590"/>
            <a:ext cx="2512032" cy="1858904"/>
          </a:xfrm>
          <a:prstGeom prst="rect">
            <a:avLst/>
          </a:prstGeom>
        </p:spPr>
      </p:pic>
      <p:pic>
        <p:nvPicPr>
          <p:cNvPr id="972" name="Imagen 971"/>
          <p:cNvPicPr>
            <a:picLocks noChangeAspect="1"/>
          </p:cNvPicPr>
          <p:nvPr/>
        </p:nvPicPr>
        <p:blipFill>
          <a:blip r:embed="rId1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2576" y="7777189"/>
            <a:ext cx="2437680" cy="1824566"/>
          </a:xfrm>
          <a:prstGeom prst="rect">
            <a:avLst/>
          </a:prstGeom>
        </p:spPr>
      </p:pic>
      <p:sp>
        <p:nvSpPr>
          <p:cNvPr id="973" name="CuadroTexto 972"/>
          <p:cNvSpPr txBox="1"/>
          <p:nvPr/>
        </p:nvSpPr>
        <p:spPr>
          <a:xfrm>
            <a:off x="192331" y="9752247"/>
            <a:ext cx="48601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 smtClean="0"/>
              <a:t>Bibliografía</a:t>
            </a:r>
          </a:p>
          <a:p>
            <a:r>
              <a:rPr lang="es-MX" sz="1200" dirty="0" err="1" smtClean="0"/>
              <a:t>Beekman</a:t>
            </a:r>
            <a:r>
              <a:rPr lang="es-MX" sz="1200" dirty="0"/>
              <a:t>, G. (2005). </a:t>
            </a:r>
            <a:r>
              <a:rPr lang="es-MX" sz="1200" i="1" dirty="0"/>
              <a:t>Introducción a la informática.</a:t>
            </a:r>
            <a:r>
              <a:rPr lang="es-MX" sz="1200" dirty="0"/>
              <a:t> México: Pearson.</a:t>
            </a:r>
          </a:p>
          <a:p>
            <a:r>
              <a:rPr lang="es-MX" sz="1200" dirty="0" err="1"/>
              <a:t>Tanembaum</a:t>
            </a:r>
            <a:r>
              <a:rPr lang="es-MX" sz="1200" dirty="0"/>
              <a:t>, A. S. (2009). </a:t>
            </a:r>
            <a:r>
              <a:rPr lang="es-MX" sz="1200" i="1" dirty="0"/>
              <a:t>Sistemas operativos modernos.</a:t>
            </a:r>
            <a:r>
              <a:rPr lang="es-MX" sz="1200" dirty="0"/>
              <a:t> México: Pearson</a:t>
            </a:r>
            <a:r>
              <a:rPr lang="es-MX" sz="1200" dirty="0" smtClean="0"/>
              <a:t>.</a:t>
            </a:r>
            <a:endParaRPr lang="es-MX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498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979" y="1554742"/>
            <a:ext cx="25322125" cy="22019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72980" y="772890"/>
            <a:ext cx="27385595" cy="9495510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763983" y="5284298"/>
            <a:ext cx="240728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s-ES_tradnl" sz="6000" dirty="0">
                <a:latin typeface="Arial"/>
                <a:cs typeface="Arial"/>
              </a:rPr>
              <a:t>Colaborador: </a:t>
            </a:r>
            <a:r>
              <a:rPr lang="es-MX" sz="6000" dirty="0">
                <a:latin typeface="Arial"/>
                <a:cs typeface="Arial"/>
              </a:rPr>
              <a:t>Mtro. Mario Arturo Vilchis Rodríguez</a:t>
            </a:r>
          </a:p>
          <a:p>
            <a:r>
              <a:rPr lang="es-ES_tradnl" sz="6000" dirty="0" smtClean="0">
                <a:latin typeface="Arial"/>
                <a:cs typeface="Arial"/>
              </a:rPr>
              <a:t>Nombre </a:t>
            </a:r>
            <a:r>
              <a:rPr lang="es-ES_tradnl" sz="6000" dirty="0">
                <a:latin typeface="Arial"/>
                <a:cs typeface="Arial"/>
              </a:rPr>
              <a:t>de la Asignatura: </a:t>
            </a:r>
            <a:r>
              <a:rPr lang="es-ES_tradnl" sz="6000" dirty="0" smtClean="0">
                <a:latin typeface="Arial"/>
                <a:cs typeface="Arial"/>
              </a:rPr>
              <a:t>Inform</a:t>
            </a:r>
            <a:r>
              <a:rPr lang="es-ES_tradnl" sz="6000" dirty="0" smtClean="0">
                <a:latin typeface="Arial"/>
                <a:cs typeface="Arial"/>
              </a:rPr>
              <a:t>ática para la gestión educativa</a:t>
            </a:r>
            <a:endParaRPr lang="es-ES_tradnl" sz="6000" dirty="0">
              <a:latin typeface="Arial"/>
              <a:cs typeface="Arial"/>
            </a:endParaRPr>
          </a:p>
          <a:p>
            <a:r>
              <a:rPr lang="es-ES_tradnl" sz="6000" dirty="0">
                <a:latin typeface="Arial"/>
                <a:cs typeface="Arial"/>
              </a:rPr>
              <a:t>Programa educativo: Licenciatura innovación y tecnología educativa</a:t>
            </a:r>
            <a:endParaRPr lang="en-US" sz="6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15172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Q3VsdHVyZUluZm9OYW1lIjoiZXMtTVgiLCJTdHlsZU5hbWUiOiJTdGFuZGFyZCIsIklzVGVtcGxhdGUiOmZhbHNlLCJWZXJzaW9uIjp7IiRpZCI6IjIiLCJWZXJzaW9uIjoiMy4wLjEiLCJPcmlnaW5hbEFzc2VtYmx5VmVyc2lvbiI6IjMuMDEuMDYuMDAiLCJFZGl0aW9uIjoiQmFzaWMiLCJJc1BsdXNFZGl0aW9uIjpmYWxzZX0sIkVmZmVjdCI6MSwiU3R5bGUiOnsiJGlkIjoiMyIsIlRpbWViYW5kU3R5bGUiOnsiJGlkIjoiNCIsIlNjYWxlTWFya2luZyI6MCwiU2hhcGUiOjAsIlNoYXBlU3R5bGUiOnsiJGlkIjoiNSIsIk1hcmdpbiI6eyIkaWQiOiI2IiwiVG9wIjowLCJMZWZ0IjoxMiwiUmlnaHQiOjEyLCJCb3R0b20iOjB9LCJQYWRkaW5nIjp7IiRpZCI6IjciLCJUb3AiOjUsIkxlZnQiOjAsIlJpZ2h0IjowLCJCb3R0b20iOjV9LCJCYWNrZ3JvdW5kIjp7IiRpZCI6IjgiLCJDb2xvciI6eyIkaWQiOiI5IiwiQSI6MjU1LCJSIjo2OCwiRyI6ODQsIkIiOjEwNn19LCJJc1Zpc2libGUiOnRydWUsIldpZHRoIjo4NTguMCwiSGVpZ2h0IjozMC4wLCJCb3JkZXJTdHlsZSI6eyIkaWQiOiIxMCIsIkxpbmVDb2xvciI6eyIkaWQiOiIxMSIsIiR0eXBlIjoiTkxSRS5Db21tb24uRG9tLlNvbGlkQ29sb3JCcnVzaCwgTkxSRS5Db21tb24iLCJDb2xvciI6eyIkaWQiOiIxMiIsIkEiOjI1NSwiUiI6MjU1LCJHIjowLCJCIjowfX0sIkxpbmVXZWlnaHQiOjAuMCwiTGluZVR5cGUiOjAsIlBhcmVudFN0eWxlIjpudWxsfSwiUGFyZW50U3R5bGUiOm51bGx9LCJSaWdodEVuZENhcHNTdHlsZSI6eyIkaWQiOiIxMyIsIkZvbnRTZXR0aW5ncyI6eyIkaWQiOiIxNCIsIkZvbnRTaXplIjoxOCwiRm9udE5hbWUiOiJDYWxpYnJpIiwiSXNCb2xkIjp0cnVlLCJJc0l0YWxpYyI6ZmFsc2UsIklzVW5kZXJsaW5lZCI6ZmFsc2UsIlBhcmVudFN0eWxlIjpudWxsfSwiQXV0b1NpemUiOjAsIkZvcmVncm91bmQiOnsiJGlkIjoiMTUiLCJDb2xvciI6eyIkaWQiOiIxNiIsIkEiOjI1NSwiUiI6MTkyLCJHIjo4MCwiQiI6Nzd9fSwiTWF4V2lkdGgiOiJJbmZpbml0eSIsIk1heEhlaWdodCI6IkluZmluaXR5IiwiU21hcnRGb3JlZ3JvdW5kSXNBY3RpdmUiOmZhbHNlLCJIb3Jpem9udGFsQWxpZ25tZW50IjowLCJWZXJ0aWNhbEFsaWdubWVudCI6MCwiU21hcnRGb3JlZ3JvdW5kIjpudWxsLCJNYXJnaW4iOnsiJGlkIjoiMTciLCJUb3AiOjAsIkxlZnQiOjAsIlJpZ2h0IjoyNSwiQm90dG9tIjowfSwiUGFkZGluZyI6eyIkaWQiOiIxOCIsIlRvcCI6MCwiTGVmdCI6MCwiUmlnaHQiOjAsIkJvdHRvbSI6MH0sIkJhY2tncm91bmQiOnsiJGlkIjoiMTkiLCJDb2xvciI6eyIkaWQiOiIyMCIsIkEiOjAsIlIiOjAsIkciOjAsIkIiOjB9fSwiSXNWaXNpYmxlIjpmYWxzZSwiV2lkdGgiOjAuMCwiSGVpZ2h0IjowLjAsIkJvcmRlclN0eWxlIjpudWxsLCJQYXJlbnRTdHlsZSI6bnVsbH0sIkxlZnRFbmRDYXBzU3R5bGUiOnsiJGlkIjoiMjEiLCJGb250U2V0dGluZ3MiOnsiJGlkIjoiMjIiLCJGb250U2l6ZSI6MTgsIkZvbnROYW1lIjoiQ2FsaWJyaSIsIklzQm9sZCI6dHJ1ZSwiSXNJdGFsaWMiOmZhbHNlLCJJc1VuZGVybGluZWQiOmZhbHNlLCJQYXJlbnRTdHlsZSI6bnVsbH0sIkF1dG9TaXplIjowLCJGb3JlZ3JvdW5kIjp7IiRpZCI6IjIzIiwiQ29sb3IiOnsiJGlkIjoiMjQiLCJBIjoyNTUsIlIiOjE5MiwiRyI6ODAsIkIiOjc3fX0sIk1heFdpZHRoIjoiSW5maW5pdHkiLCJNYXhIZWlnaHQiOiJJbmZpbml0eSIsIlNtYXJ0Rm9yZWdyb3VuZElzQWN0aXZlIjpmYWxzZSwiSG9yaXpvbnRhbEFsaWdubWVudCI6MCwiVmVydGljYWxBbGlnbm1lbnQiOjAsIlNtYXJ0Rm9yZWdyb3VuZCI6bnVsbCwiTWFyZ2luIjp7IiRpZCI6IjI1IiwiVG9wIjowLCJMZWZ0IjoyNSwiUmlnaHQiOjAsIkJvdHRvbSI6MH0sIlBhZGRpbmciOnsiJGlkIjoiMjYiLCJUb3AiOjAsIkxlZnQiOjAsIlJpZ2h0IjowLCJCb3R0b20iOjB9LCJCYWNrZ3JvdW5kIjp7IiRpZCI6IjI3IiwiQ29sb3IiOnsiJHJlZiI6IjIwIn19LCJJc1Zpc2libGUiOmZhbHNlLCJXaWR0aCI6MC4wLCJIZWlnaHQiOjAuMCwiQm9yZGVyU3R5bGUiOm51bGwsIlBhcmVudFN0eWxlIjpudWxsfSwiVG9kYXlUZXh0U3R5bGUiOnsiJGlkIjoiMjgiLCJGb250U2V0dGluZ3MiOnsiJGlkIjoiMjkiLCJGb250U2l6ZSI6MTIsIkZvbnROYW1lIjoiQ2FsaWJyaSIsIklzQm9sZCI6ZmFsc2UsIklzSXRhbGljIjpmYWxzZSwiSXNVbmRlcmxpbmVkIjpmYWxzZSwiUGFyZW50U3R5bGUiOm51bGx9LCJBdXRvU2l6ZSI6MCwiRm9yZWdyb3VuZCI6eyIkaWQiOiIzMCIsIkNvbG9yIjp7IiRpZCI6IjMxIiwiQSI6MjU1LCJSIjowLCJHIjowLCJCIjowfX0sIk1heFdpZHRoIjoyMDAuMCwiTWF4SGVpZ2h0IjoiSW5maW5pdHkiLCJTbWFydEZvcmVncm91bmRJc0FjdGl2ZSI6ZmFsc2UsIkhvcml6b250YWxBbGlnbm1lbnQiOjAsIlZlcnRpY2FsQWxpZ25tZW50IjowLCJTbWFydEZvcmVncm91bmQiOm51bGw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nRydWUsIlNlZ21lbnRTZXBhcmF0b3JPcGFjaXR5IjozMCwiRm9udFNldHRpbmdzIjp7IiRpZCI6IjQxIiwiRm9udFNpemUiOjEyLCJGb250TmFtZSI6IkNhbGlicmkiLCJJc0JvbGQiOmZhbHNlLCJJc0l0YWxpYyI6ZmFsc2UsIklzVW5kZXJsaW5lZCI6ZmFsc2UsIlBhcmVudFN0eWxlIjpudWxsfSwiQXV0b1NpemUiOjAsIkZvcmVncm91bmQiOnsiJGlkIjoiNDIiLCJDb2xvciI6eyIkaWQiOiI0MyIsIkEiOjI1NSwiUiI6MjU1LCJHIjoyNTUsIkIiOjI1NX19LCJNYXhXaWR0aCI6MjAwLjAsIk1heEhlaWdodCI6IkluZmluaXR5IiwiU21hcnRGb3JlZ3JvdW5kSXNBY3RpdmUiOmZhbHNlLCJIb3Jpem9udGFsQWxpZ25tZW50IjowLCJWZXJ0aWNhbEFsaWdubWVudCI6MSwiU21hcnRGb3JlZ3JvdW5kIjpudWxs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CwiUXVpY2tQb3NpdGlvbiI6MSwiQWJzb2x1dGVQb3NpdGlvbiI6Njc4LjY4NzUsIk1hcmdpbiI6eyIkaWQiOiI0OSIsIlRvcCI6MCwiTGVmdCI6MTAsIlJpZ2h0IjoxMCwiQm90dG9tIjowfSwiUGFkZGluZyI6eyIkaWQiOiI1MCIsIlRvcCI6MCwiTGVmdCI6MCwiUmlnaHQiOjAsIkJvdHRvbSI6MH0sIkJhY2tncm91bmQiOnsiJGlkIjoiNTEiLCJDb2xvciI6eyIkaWQiOiI1MiIsIkEiOjI1NSwiUiI6MzEsIkciOjczLCJCIjoxMjV9fSwiSXNWaXNpYmxlIjp0cnVlLCJXaWR0aCI6MC4wLCJIZWlnaHQiOjAuMCwiQm9yZGVyU3R5bGUiOm51bGwsIlBhcmVudFN0eWxlIjpudWxsfSwiRGVmYXVsdE1pbGVzdG9uZVN0eWxlIjp7IiRpZCI6IjUzIiwiU2hhcGUiOjIsIkNvbm5lY3Rvck1hcmdpbiI6eyIkaWQiOiI1NCIsIlRvcCI6MCwiTGVmdCI6MiwiUmlnaHQiOjIsIkJvdHRvbSI6MH0sIkNvbm5lY3RvclN0eWxlIjp7IiRpZCI6IjU1IiwiTGluZUNvbG9yIjp7IiRpZCI6IjU2IiwiJHR5cGUiOiJOTFJFLkNvbW1vbi5Eb20uU29saWRDb2xvckJydXNoLCBOTFJFLkNvbW1vbiIsIkNvbG9yIjp7IiRpZCI6IjU3IiwiQSI6MjU1LCJSIjozMSwiRyI6NzMsIkIiOjEyNn19LCJMaW5lV2VpZ2h0IjoxLjAsIkxpbmVUeXBlIjowLCJQYXJlbnRTdHlsZSI6bnVsbH0sIklzQmVsb3dUaW1lYmFuZCI6ZmFsc2UsIkhpZGVEYXRlIjpmYWxzZSwiU2hhcGVTaXplIjoxLCJTcGFjaW5nIjoxLjAsIlBhZGRpbmciOnsiJGlkIjoiNTgiLCJUb3AiOjcsIkxlZnQiOjMsIlJpZ2h0IjowLCJCb3R0b20iOjJ9LCJTaGFwZVN0eWxlIjp7IiRpZCI6IjU5IiwiTWFyZ2luIjp7IiRpZCI6IjYwIiwiVG9wIjowLCJMZWZ0IjowLCJSaWdodCI6MCwiQm90dG9tIjowfSwiUGFkZGluZyI6eyIkaWQiOiI2MSIsIlRvcCI6MCwiTGVmdCI6MCwiUmlnaHQiOjAsIkJvdHRvbSI6MH0sIkJhY2tncm91bmQiOm51bGwsIklzVmlzaWJsZSI6dHJ1ZSwiV2lkdGgiOjE4LjAsIkhlaWdodCI6MjAuMCwiQm9yZGVyU3R5bGUiOnsiJGlkIjoiNjIiLCJMaW5lQ29sb3IiOnsiJGlkIjoiNjMiLCIkdHlwZSI6Ik5MUkUuQ29tbW9uLkRvbS5Tb2xpZENvbG9yQnJ1c2gsIE5MUkUuQ29tbW9uIiwiQ29sb3IiOnsiJGlkIjoiNjQiLCJBIjoyNTUsIlIiOjI1NSwiRyI6MCwiQiI6MH19LCJMaW5lV2VpZ2h0IjowLjAsIkxpbmVUeXBlIjowLCJQYXJlbnRTdHlsZSI6bnVsbH0sIlBhcmVudFN0eWxlIjpudWxsfSwiVGl0bGVTdHlsZSI6eyIkaWQiOiI2NSIsIkZvbnRTZXR0aW5ncyI6eyIkaWQiOiI2NiIsIkZvbnRTaXplIjoxMSwiRm9udE5hbWUiOiJDYWxpYnJpIiwiSXNCb2xkIjp0cnVlLCJJc0l0YWxpYyI6ZmFsc2UsIklzVW5kZXJsaW5lZCI6ZmFsc2UsIlBhcmVudFN0eWxlIjpudWxsfSwiQXV0b1NpemUiOjAsIkZvcmVncm91bmQiOnsiJGlkIjoiNjciLCJDb2xvciI6eyIkaWQiOiI2OCIsIkEiOjI1NSwiUiI6MCwiRyI6MCwiQiI6MH19LCJNYXhXaWR0aCI6MjAwLjAsIk1heEhlaWdodCI6IkluZmluaXR5IiwiU21hcnRGb3JlZ3JvdW5kSXNBY3RpdmUiOmZhbHNlLCJIb3Jpem9udGFsQWxpZ25tZW50IjowLCJWZXJ0aWNhbEFsaWdubWVudCI6MCwiU21hcnRGb3JlZ3JvdW5kIjpudWxsLCJNYXJnaW4iOnsiJGlkIjoiNjkiLCJUb3AiOjAsIkxlZnQiOjAsIlJpZ2h0IjowLCJCb3R0b20iOjB9LCJQYWRkaW5nIjp7IiRpZCI6IjcwIiwiVG9wIjowLCJMZWZ0IjowLCJSaWdodCI6MCwiQm90dG9tIjowfSwiQmFja2dyb3VuZCI6eyIkaWQiOiI3MSIsIkNvbG9yIjp7IiRyZWYiOiIyMCJ9fSwiSXNWaXNpYmxlIjp0cnVlLCJXaWR0aCI6MC4wLCJIZWlnaHQiOjAuMCwiQm9yZGVyU3R5bGUiOm51bGwsIlBhcmVudFN0eWxlIjpudWxsfSwiRGF0ZVN0eWxlIjp7IiRpZCI6IjcyIiwiRm9udFNldHRpbmdzIjp7IiRpZCI6IjczIiwiRm9udFNpemUiOjEwLCJGb250TmFtZSI6IkNhbGlicmkiLCJJc0JvbGQiOmZhbHNlLCJJc0l0YWxpYyI6ZmFsc2UsIklzVW5kZXJsaW5lZCI6ZmFsc2UsIlBhcmVudFN0eWxlIjpudWxsfSwiQXV0b1NpemUiOjAsIkZvcmVncm91bmQiOnsiJGlkIjoiNzQiLCJDb2xvciI6eyIkaWQiOiI3NSIsIkEiOjI1NSwiUiI6MzEsIkciOjczLCJCIjoxMjZ9fSwiTWF4V2lkdGgiOjIwMC4wLCJNYXhIZWlnaHQiOiJJbmZpbml0eSIsIlNtYXJ0Rm9yZWdyb3VuZElzQWN0aXZlIjpmYWxzZSwiSG9yaXpvbnRhbEFsaWdubWVudCI6MCwiVmVydGljYWxBbGlnbm1lbnQiOjAsIlNtYXJ0Rm9yZWdyb3VuZCI6bnVsbCwiTWFyZ2luIjp7IiRpZCI6Ijc2IiwiVG9wIjowLCJMZWZ0IjowLCJSaWdodCI6MCwiQm90dG9tIjowfSwiUGFkZGluZyI6eyIkaWQiOiI3NyIsIlRvcCI6MCwiTGVmdCI6MCwiUmlnaHQiOjAsIkJvdHRvbSI6MH0sIkJhY2tncm91bmQiOnsiJGlkIjoiNzgiLCJDb2xvciI6eyIkcmVmIjoiMjAifX0sIklzVmlzaWJsZSI6dHJ1ZSwiV2lkdGgiOjAuMCwiSGVpZ2h0IjowLjAsIkJvcmRlclN0eWxlIjpudWxsLCJQYXJlbnRTdHlsZSI6bnVsbH0sIkRhdGVGb3JtYXQiOnsiJGlkIjoiNzkiLCJGb3JtYXRTdHJpbmciOiJNL2QveXl5eSIsIlNlcGFyYXRvciI6Ii8iLCJVc2VJbnRlcm5hdGlvbmFsRGF0ZUZvcm1hdCI6ZmFsc2V9LCJJc1Zpc2libGUiOnRydWUsIlBhcmVudFN0eWxlIjpudWxsfSwiRGVmYXVsdFRhc2tTdHlsZSI6eyIkaWQiOiI4MCIsIlNoYXBlIjowLCJTaGFwZVRoaWNrbmVzcyI6MSwiRHVyYXRpb25Gb3JtYXQiOjAsIkluY2x1ZGVOb25Xb3JraW5nRGF5c0luRHVyYXRpb24iOnRydWUsIlBlcmNlbnRhZ2VDb21wbGV0ZVN0eWxlIjp7IiRpZCI6IjgxIiwiRm9udFNldHRpbmdzIjp7IiRpZCI6IjgyIiwiRm9udFNpemUiOjEwLCJGb250TmFtZSI6IkNhbGlicmkiLCJJc0JvbGQiOmZhbHNlLCJJc0l0YWxpYyI6ZmFsc2UsIklzVW5kZXJsaW5lZCI6ZmFsc2UsIlBhcmVudFN0eWxlIjpudWxsfSwiQXV0b1NpemUiOjAsIkZvcmVncm91bmQiOnsiJGlkIjoiODMiLCJDb2xvciI6eyIkaWQiOiI4NCIsIkEiOjI1NSwiUiI6MTkyLCJHIjo4MCwiQiI6Nzd9fSwiTWF4V2lkdGgiOjIwMC4wLCJNYXhIZWlnaHQiOiJJbmZpbml0eSIsIlNtYXJ0Rm9yZWdyb3VuZElzQWN0aXZlIjpmYWxzZSwiSG9yaXpvbnRhbEFsaWdubWVudCI6MCwiVmVydGljYWxBbGlnbm1lbnQiOjAsIlNtYXJ0Rm9yZWdyb3VuZCI6bnVsbCwiTWFyZ2luIjp7IiRpZCI6Ijg1IiwiVG9wIjowLCJMZWZ0IjowLCJSaWdodCI6MCwiQm90dG9tIjowfSwiUGFkZGluZyI6eyIkaWQiOiI4NiIsIlRvcCI6MCwiTGVmdCI6MCwiUmlnaHQiOjAsIkJvdHRvbSI6MH0sIkJhY2tncm91bmQiOnsiJGlkIjoiODciLCJDb2xvciI6eyIkcmVmIjoiMjAifX0sIklzVmlzaWJsZSI6dHJ1ZSwiV2lkdGgiOjAuMCwiSGVpZ2h0IjowLjAsIkJvcmRlclN0eWxlIjpudWxsLCJQYXJlbnRTdHlsZSI6bnVsbH0sIkR1cmF0aW9uU3R5bGUiOnsiJGlkIjoiODgiLCJGb250U2V0dGluZ3MiOnsiJGlkIjoiODkiLCJGb250U2l6ZSI6MTAsIkZvbnROYW1lIjoiQ2FsaWJyaSIsIklzQm9sZCI6ZmFsc2UsIklzSXRhbGljIjpmYWxzZSwiSXNVbmRlcmxpbmVkIjpmYWxzZSwiUGFyZW50U3R5bGUiOm51bGx9LCJBdXRvU2l6ZSI6MCwiRm9yZWdyb3VuZCI6eyIkaWQiOiI5MCIsIkNvbG9yIjp7IiRpZCI6IjkxIiwiQSI6MjU1LCJSIjoxOTIsIkciOjgwLCJCIjo3N319LCJNYXhXaWR0aCI6MjAwLjAsIk1heEhlaWdodCI6IkluZmluaXR5IiwiU21hcnRGb3JlZ3JvdW5kSXNBY3RpdmUiOmZhbHNlLCJIb3Jpem9udGFsQWxpZ25tZW50IjowLCJWZXJ0aWNhbEFsaWdubWVudCI6MCwiU21hcnRGb3JlZ3JvdW5kIjpudWxsLCJNYXJnaW4iOnsiJGlkIjoiOTIiLCJUb3AiOjAsIkxlZnQiOjAsIlJpZ2h0IjowLCJCb3R0b20iOjB9LCJQYWRkaW5nIjp7IiRpZCI6IjkzIiwiVG9wIjowLCJMZWZ0IjowLCJSaWdodCI6MCwiQm90dG9tIjowfSwiQmFja2dyb3VuZCI6eyIkaWQiOiI5NCIsIkNvbG9yIjp7IiRyZWYiOiIyMCJ9fSwiSXNWaXNpYmxlIjp0cnVlLCJXaWR0aCI6MC4wLCJIZWlnaHQiOjAuMCwiQm9yZGVyU3R5bGUiOm51bGwsIlBhcmVudFN0eWxlIjpudWxsfSwiSG9yaXpvbnRhbENvbm5lY3RvclN0eWxlIjp7IiRpZCI6Ijk1IiwiTGluZUNvbG9yIjp7IiRpZCI6Ijk2IiwiJHR5cGUiOiJOTFJFLkNvbW1vbi5Eb20uU29saWRDb2xvckJydXNoLCBOTFJFLkNvbW1vbiIsIkNvbG9yIjp7IiRpZCI6Ijk3IiwiQSI6MjU1LCJSIjoyMDQsIkciOjIwNCwiQiI6MjA0fX0sIkxpbmVXZWlnaHQiOjEuMCwiTGluZVR5cGUiOjAsIlBhcmVudFN0eWxlIjpudWxsfSwiVmVydGljYWxDb25uZWN0b3JTdHlsZSI6eyIkaWQiOiI5OCIsIkxpbmVDb2xvciI6eyIkaWQiOiI5OSIsIiR0eXBlIjoiTkxSRS5Db21tb24uRG9tLlNvbGlkQ29sb3JCcnVzaCwgTkxSRS5Db21tb24iLCJDb2xvciI6eyIkaWQiOiIxMDAiLCJBIjoyNTUsIlIiOjIwNCwiRyI6MjA0LCJCIjoyMDR9fSwiTGluZVdlaWdodCI6MC4wLCJMaW5lVHlwZSI6MCwiUGFyZW50U3R5bGUiOm51bGx9LCJNYXJnaW4iOm51bGwsIlN0YXJ0RGF0ZVBvc2l0aW9uIjo0LCJFbmREYXRlUG9zaXRpb24iOjQsIlRpdGxlUG9zaXRpb24iOjUsIkR1cmF0aW9uUG9zaXRpb24iOjYsIlBlcmNlbnRhZ2VDb21wbGV0ZWRQb3NpdGlvbiI6NiwiU3BhY2luZyI6NSwiSXNCZWxvd1RpbWViYW5kIjpmYWxzZSwiUGVyY2VudGFnZUNvbXBsZXRlU2hhcGVPcGFjaXR5IjozNSwiU2hhcGVTdHlsZSI6eyIkaWQiOiIxMDEiLCJNYXJnaW4iOnsiJGlkIjoiMTAyIiwiVG9wIjowLCJMZWZ0Ijo0LCJSaWdodCI6NCwiQm90dG9tIjowfSwiUGFkZGluZyI6eyIkaWQiOiIxMDMiLCJUb3AiOjAsIkxlZnQiOjAsIlJpZ2h0IjowLCJCb3R0b20iOjB9LCJCYWNrZ3JvdW5kIjpudWxsLCJJc1Zpc2libGUiOnRydWUsIldpZHRoIjowLjAsIkhlaWdodCI6MTYuMCwiQm9yZGVyU3R5bGUiOnsiJGlkIjoiMTA0IiwiTGluZUNvbG9yIjp7IiRpZCI6IjEwNSIsIiR0eXBlIjoiTkxSRS5Db21tb24uRG9tLlNvbGlkQ29sb3JCcnVzaCwgTkxSRS5Db21tb24iLCJDb2xvciI6eyIkaWQiOiIxMDYiLCJBIjoyNTUsIlIiOjI1NSwiRyI6MCwiQiI6MH19LCJMaW5lV2VpZ2h0IjowLjAsIkxpbmVUeXBlIjowLCJQYXJlbnRTdHlsZSI6bnVsbH0sIlBhcmVudFN0eWxlIjpudWxsfSwiVGl0bGVTdHlsZSI6eyIkaWQiOiIxMDciLCJGb250U2V0dGluZ3MiOnsiJGlkIjoiMTA4IiwiRm9udFNpemUiOjExLCJGb250TmFtZSI6IkNhbGlicmkiLCJJc0JvbGQiOnRydWUsIklzSXRhbGljIjpmYWxzZSwiSXNVbmRlcmxpbmVkIjpmYWxzZSwiUGFyZW50U3R5bGUiOm51bGx9LCJBdXRvU2l6ZSI6MCwiRm9yZWdyb3VuZCI6eyIkaWQiOiIxMDkiLCJDb2xvciI6eyIkaWQiOiIxMTAiLCJBIjoyNTUsIlIiOjAsIkciOjAsIkIiOjB9fSwiTWF4V2lkdGgiOjk2MC4wLCJNYXhIZWlnaHQiOiJJbmZpbml0eSIsIlNtYXJ0Rm9yZWdyb3VuZElzQWN0aXZlIjpmYWxzZSwiSG9yaXpvbnRhbEFsaWdubWVudCI6MCwiVmVydGljYWxBbGlnbm1lbnQiOjAsIlNtYXJ0Rm9yZWdyb3VuZCI6bnVsbCwiTWFyZ2luIjp7IiRpZCI6IjExMSIsIlRvcCI6MCwiTGVmdCI6MCwiUmlnaHQiOjAsIkJvdHRvbSI6MH0sIlBhZGRpbmciOnsiJGlkIjoiMTEyIiwiVG9wIjowLCJMZWZ0IjowLCJSaWdodCI6MCwiQm90dG9tIjowfSwiQmFja2dyb3VuZCI6eyIkaWQiOiIxMTMiLCJDb2xvciI6eyIkcmVmIjoiMjAifX0sIklzVmlzaWJsZSI6dHJ1ZSwiV2lkdGgiOjAuMCwiSGVpZ2h0IjowLjAsIkJvcmRlclN0eWxlIjpudWxsLCJQYXJlbnRTdHlsZSI6bnVsbH0sIkRhdGVTdHlsZSI6eyIkaWQiOiIxMTQiLCJGb250U2V0dGluZ3MiOnsiJGlkIjoiMTE1IiwiRm9udFNpemUiOjEwLCJGb250TmFtZSI6IkNhbGlicmkiLCJJc0JvbGQiOmZhbHNlLCJJc0l0YWxpYyI6ZmFsc2UsIklzVW5kZXJsaW5lZCI6ZmFsc2UsIlBhcmVudFN0eWxlIjpudWxsfSwiQXV0b1NpemUiOjAsIkZvcmVncm91bmQiOnsiJGlkIjoiMTE2IiwiQ29sb3IiOnsiJGlkIjoiMTE3IiwiQSI6MjU1LCJSIjozMSwiRyI6NzMsIkIiOjEyNn19LCJNYXhXaWR0aCI6MjAwLjAsIk1heEhlaWdodCI6IkluZmluaXR5IiwiU21hcnRGb3JlZ3JvdW5kSXNBY3RpdmUiOmZhbHNlLCJIb3Jpem9udGFsQWxpZ25tZW50IjowLCJWZXJ0aWNhbEFsaWdubWVudCI6MCwiU21hcnRGb3JlZ3JvdW5kIjpudWxsLCJNYXJnaW4iOnsiJGlkIjoiMTE4IiwiVG9wIjowLCJMZWZ0IjowLCJSaWdodCI6MCwiQm90dG9tIjowfSwiUGFkZGluZyI6eyIkaWQiOiIxMTkiLCJUb3AiOjAsIkxlZnQiOjAsIlJpZ2h0IjowLCJCb3R0b20iOjB9LCJCYWNrZ3JvdW5kIjp7IiRpZCI6IjEyMCIsIkNvbG9yIjp7IiRyZWYiOiIyMCJ9fSwiSXNWaXNpYmxlIjp0cnVlLCJXaWR0aCI6MC4wLCJIZWlnaHQiOjAuMCwiQm9yZGVyU3R5bGUiOm51bGwsIlBhcmVudFN0eWxlIjpudWxsfSwiRGF0ZUZvcm1hdCI6eyIkaWQiOiIxMjEiLCJGb3JtYXRTdHJpbmciOiJNL2QveXl5eSIsIlNlcGFyYXRvciI6Ii8iLCJVc2VJbnRlcm5hdGlvbmFsRGF0ZUZvcm1hdCI6ZmFsc2V9LCJJc1Zpc2libGUiOnRydWUsIlBhcmVudFN0eWxlIjpudWxsfSwiU2hvd0VsYXBzZWRUaW1lR3JhZGllbnRTdHlsZSI6ZmFsc2V9LCJTY2FsZSI6eyIkaWQiOiIxMjIiLCJTdGFydERhdGUiOiIxODkwLTAxLTAxVDIzOjU5OjU5Ljk5OVoiLCJFbmREYXRlIjoiMjAwMC0wMS0wMVQyMzo1OTo1OS45OTlaIiwiRm9ybWF0IjoiTU1NIiwiVHlwZSI6NCwiQXV0b0RhdGVSYW5nZSI6dHJ1ZSwiV29ya2luZ0RheXMiOjMxLCJUb2RheU1hcmtlclRleHQiOiJIb3kiLCJBdXRvU2NhbGVUeXBlIjpmYWxzZX0sIk1pbGVzdG9uZXMiOlt7IiRpZCI6IjEyMyIsIkRhdGUiOiIxODkwLTAxLTAxVDIzOjU5OjU5Ljk5OVoiLCJTdHlsZSI6eyIkaWQiOiIxMjQiLCJTaGFwZSI6MiwiQ29ubmVjdG9yTWFyZ2luIjp7IiRyZWYiOiI1NCJ9LCJDb25uZWN0b3JTdHlsZSI6eyIkaWQiOiIxMjUiLCJMaW5lQ29sb3IiOnsiJGlkIjoiMTI2IiwiJHR5cGUiOiJOTFJFLkNvbW1vbi5Eb20uU29saWRDb2xvckJydXNoLCBOTFJFLkNvbW1vbiIsIkNvbG9yIjp7IiRpZCI6IjEyNyIsIkEiOjEyNywiUiI6MjM0LCJHIjoyMiwiQiI6MzB9fSwiTGluZVdlaWdodCI6MS4wLCJMaW5lVHlwZSI6MCwiUGFyZW50U3R5bGUiOnsiJHJlZiI6IjU1In19LCJJc0JlbG93VGltZWJhbmQiOnRydWUsIkhpZGVEYXRlIjpmYWxzZSwiU2hhcGVTaXplIjoxLCJTcGFjaW5nIjoxLjAsIlBhZGRpbmciOnsiJHJlZiI6IjU4In0sIlNoYXBlU3R5bGUiOnsiJGlkIjoiMTI4IiwiTWFyZ2luIjp7IiRyZWYiOiI2MCJ9LCJQYWRkaW5nIjp7IiRyZWYiOiI2MSJ9LCJCYWNrZ3JvdW5kIjp7IiRpZCI6IjEyOSIsIkNvbG9yIjp7IiRpZCI6IjEzMCIsIkEiOjI1NSwiUiI6MjM0LCJHIjoyMiwiQiI6MzB9fSwiSXNWaXNpYmxlIjp0cnVlLCJXaWR0aCI6MTguMCwiSGVpZ2h0IjoyMC4wLCJCb3JkZXJTdHlsZSI6eyIkaWQiOiIxMzEiLCJMaW5lQ29sb3IiOnsiJHJlZiI6IjYzIn0sIkxpbmVXZWlnaHQiOjAuMCwiTGluZVR5cGUiOjAsIlBhcmVudFN0eWxlIjp7IiRyZWYiOiI2MiJ9fSwiUGFyZW50U3R5bGUiOnsiJHJlZiI6IjU5In19LCJUaXRsZVN0eWxlIjp7IiRpZCI6IjEzMiIsIkZvbnRTZXR0aW5ncyI6eyIkaWQiOiIxMzMiLCJGb250U2l6ZSI6MTEsIkZvbnROYW1lIjoiQ2FsaWJyaSIsIklzQm9sZCI6dHJ1ZSwiSXNJdGFsaWMiOmZhbHNlLCJJc1VuZGVybGluZWQiOmZhbHNlLCJQYXJlbnRTdHlsZSI6eyIkcmVmIjoiNjYifX0sIkF1dG9TaXplIjoyLCJGb3JlZ3JvdW5kIjp7IiRyZWYiOiI2NyJ9LCJNYXhXaWR0aCI6ODU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TM0IiwiTGluZUNvbG9yIjpudWxsLCJMaW5lV2VpZ2h0IjowLjAsIkxpbmVUeXBlIjowLCJQYXJlbnRTdHlsZSI6bnVsbH0sIlBhcmVudFN0eWxlIjp7IiRyZWYiOiI2NSJ9fSwiRGF0ZVN0eWxlIjp7IiRpZCI6IjEzNSIsIkZvbnRTZXR0aW5ncyI6eyIkaWQiOiIxMzY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xMzciLCJMaW5lQ29sb3IiOm51bGwsIkxpbmVXZWlnaHQiOjAuMCwiTGluZVR5cGUiOjAsIlBhcmVudFN0eWxlIjpudWxsfSwiUGFyZW50U3R5bGUiOnsiJHJlZiI6IjcyIn19LCJEYXRlRm9ybWF0Ijp7IiRyZWYiOiI3OSJ9LCJJc1Zpc2libGUiOnRydWUsIlBhcmVudFN0eWxlIjp7IiRyZWYiOiI1MyJ9fSwiUG9zaXRpb24iOnsiJGlkIjoiMTM4IiwiUmF0aW8iOjAuMCwiSXNDdXN0b20iOmZhbHNlfSwiSWQiOiI4MWUzYWQ0Ni00MGVlLTQ1MDYtYTEzMi05N2ZiZmE2ZDJlNDAiLCJUaXRsZSI6IlN1cmdlbiBsb3Mgw4FiYWNvcyBtb2Rlcm5vcy4iLCJOb3RlIjpudWxsLCJIeXBlcmxpbmsiOm51bGwsIklzQ2hhbmdlZCI6ZmFsc2UsIklzTmV3IjpmYWxzZX0seyIkaWQiOiIxMzkiLCJEYXRlIjoiMTkwMC0wMS0wMVQyMzo1OTo1OS45OTlaIiwiU3R5bGUiOnsiJGlkIjoiMTQwIiwiU2hhcGUiOjIsIkNvbm5lY3Rvck1hcmdpbiI6eyIkcmVmIjoiNTQifSwiQ29ubmVjdG9yU3R5bGUiOnsiJGlkIjoiMTQxIiwiTGluZUNvbG9yIjp7IiRpZCI6IjE0MiIsIiR0eXBlIjoiTkxSRS5Db21tb24uRG9tLlNvbGlkQ29sb3JCcnVzaCwgTkxSRS5Db21tb24iLCJDb2xvciI6eyIkaWQiOiIxNDMiLCJBIjoxMjcsIlIiOjEzNSwiRyI6MjE0LCJCIjoxODZ9fSwiTGluZVdlaWdodCI6MS4wLCJMaW5lVHlwZSI6MCwiUGFyZW50U3R5bGUiOnsiJHJlZiI6IjU1In19LCJJc0JlbG93VGltZWJhbmQiOmZhbHNlLCJIaWRlRGF0ZSI6ZmFsc2UsIlNoYXBlU2l6ZSI6MSwiU3BhY2luZyI6MS4wLCJQYWRkaW5nIjp7IiRyZWYiOiI1OCJ9LCJTaGFwZVN0eWxlIjp7IiRpZCI6IjE0NCIsIk1hcmdpbiI6eyIkcmVmIjoiNjAifSwiUGFkZGluZyI6eyIkcmVmIjoiNjEifSwiQmFja2dyb3VuZCI6eyIkaWQiOiIxNDUiLCJDb2xvciI6eyIkaWQiOiIxNDYiLCJBIjoyNTUsIlIiOjEzNSwiRyI6MjE0LCJCIjoxODZ9fSwiSXNWaXNpYmxlIjp0cnVlLCJXaWR0aCI6MTguMCwiSGVpZ2h0IjoyMC4wLCJCb3JkZXJTdHlsZSI6eyIkaWQiOiIxNDciLCJMaW5lQ29sb3IiOnsiJHJlZiI6IjYzIn0sIkxpbmVXZWlnaHQiOjAuMCwiTGluZVR5cGUiOjAsIlBhcmVudFN0eWxlIjp7IiRyZWYiOiI2MiJ9fSwiUGFyZW50U3R5bGUiOnsiJHJlZiI6IjU5In19LCJUaXRsZVN0eWxlIjp7IiRpZCI6IjE0OCIsIkZvbnRTZXR0aW5ncyI6eyIkaWQiOiIxNDkiLCJGb250U2l6ZSI6MTEsIkZvbnROYW1lIjoiQ2FsaWJyaSIsIklzQm9sZCI6dHJ1ZSwiSXNJdGFsaWMiOmZhbHNlLCJJc1VuZGVybGluZWQiOmZhbHNlLCJQYXJlbnRTdHlsZSI6eyIkcmVmIjoiNjYifX0sIkF1dG9TaXplIjowLCJGb3JlZ3JvdW5kIjp7IiRyZWYiOiI2NyJ9LCJNYXhXaWR0aCI6MjAwLjA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E1MCIsIkxpbmVDb2xvciI6bnVsbCwiTGluZVdlaWdodCI6MC4wLCJMaW5lVHlwZSI6MCwiUGFyZW50U3R5bGUiOm51bGx9LCJQYXJlbnRTdHlsZSI6eyIkcmVmIjoiNjUifX0sIkRhdGVTdHlsZSI6eyIkaWQiOiIxNTEiLCJGb250U2V0dGluZ3MiOnsiJGlkIjoiMTUy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TUzIiwiTGluZUNvbG9yIjpudWxsLCJMaW5lV2VpZ2h0IjowLjAsIkxpbmVUeXBlIjowLCJQYXJlbnRTdHlsZSI6bnVsbH0sIlBhcmVudFN0eWxlIjp7IiRyZWYiOiI3MiJ9fSwiRGF0ZUZvcm1hdCI6eyIkcmVmIjoiNzkifSwiSXNWaXNpYmxlIjp0cnVlLCJQYXJlbnRTdHlsZSI6eyIkcmVmIjoiNTMifX0sIlBvc2l0aW9uIjp7IiRpZCI6IjE1NCIsIlJhdGlvIjowLjA3MDY4OTMxNTg0Mjk5NzYsIklzQ3VzdG9tIjp0cnVlfSwiSWQiOiI2OTQ3YjE5NC02Nzg1LTQ2NjctYWQ4Ny1lZjQ1NGRhNWJlN2EiLCJUaXRsZSI6IkPDoWxjdWxvLCBjYWxjdWxhZG9yYSBkZSBQYXNjYWwsIGFyaXRtw6l0aWNhIGJpbmFyaWEuIiwiTm90ZSI6bnVsbCwiSHlwZXJsaW5rIjpudWxsLCJJc0NoYW5nZWQiOmZhbHNlLCJJc05ldyI6ZmFsc2V9LHsiJGlkIjoiMTU1IiwiRGF0ZSI6IjE5MTAtMDEtMDFUMjM6NTk6NTkuOTk5WiIsIlN0eWxlIjp7IiRpZCI6IjE1NiIsIlNoYXBlIjoyLCJDb25uZWN0b3JNYXJnaW4iOnsiJHJlZiI6IjU0In0sIkNvbm5lY3RvclN0eWxlIjp7IiRpZCI6IjE1NyIsIkxpbmVDb2xvciI6eyIkaWQiOiIxNTgiLCIkdHlwZSI6Ik5MUkUuQ29tbW9uLkRvbS5Tb2xpZENvbG9yQnJ1c2gsIE5MUkUuQ29tbW9uIiwiQ29sb3IiOnsiJGlkIjoiMTU5IiwiQSI6MTI3LCJSIjoxMTEsIkciOjQ5LCJCIjoxNTJ9fSwiTGluZVdlaWdodCI6MS4wLCJMaW5lVHlwZSI6MCwiUGFyZW50U3R5bGUiOnsiJHJlZiI6IjU1In19LCJJc0JlbG93VGltZWJhbmQiOnRydWUsIkhpZGVEYXRlIjpmYWxzZSwiU2hhcGVTaXplIjoxLCJTcGFjaW5nIjoxLjAsIlBhZGRpbmciOnsiJHJlZiI6IjU4In0sIlNoYXBlU3R5bGUiOnsiJGlkIjoiMTYwIiwiTWFyZ2luIjp7IiRyZWYiOiI2MCJ9LCJQYWRkaW5nIjp7IiRyZWYiOiI2MSJ9LCJCYWNrZ3JvdW5kIjp7IiRpZCI6IjE2MSIsIkNvbG9yIjp7IiRpZCI6IjE2MiIsIkEiOjI1NSwiUiI6MTExLCJHIjo0OSwiQiI6MTUyfX0sIklzVmlzaWJsZSI6dHJ1ZSwiV2lkdGgiOjE4LjAsIkhlaWdodCI6MjAuMCwiQm9yZGVyU3R5bGUiOnsiJGlkIjoiMTYzIiwiTGluZUNvbG9yIjp7IiRyZWYiOiI2MyJ9LCJMaW5lV2VpZ2h0IjowLjAsIkxpbmVUeXBlIjowLCJQYXJlbnRTdHlsZSI6eyIkcmVmIjoiNjIifX0sIlBhcmVudFN0eWxlIjp7IiRyZWYiOiI1OSJ9fSwiVGl0bGVTdHlsZSI6eyIkaWQiOiIxNjQiLCJGb250U2V0dGluZ3MiOnsiJGlkIjoiMTY1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xNjYiLCJMaW5lQ29sb3IiOm51bGwsIkxpbmVXZWlnaHQiOjAuMCwiTGluZVR5cGUiOjAsIlBhcmVudFN0eWxlIjpudWxsfSwiUGFyZW50U3R5bGUiOnsiJHJlZiI6IjY1In19LCJEYXRlU3R5bGUiOnsiJGlkIjoiMTY3IiwiRm9udFNldHRpbmdzIjp7IiRpZCI6IjE2OC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E2OSIsIkxpbmVDb2xvciI6bnVsbCwiTGluZVdlaWdodCI6MC4wLCJMaW5lVHlwZSI6MCwiUGFyZW50U3R5bGUiOm51bGx9LCJQYXJlbnRTdHlsZSI6eyIkcmVmIjoiNzIifX0sIkRhdGVGb3JtYXQiOnsiJHJlZiI6Ijc5In0sIklzVmlzaWJsZSI6dHJ1ZSwiUGFyZW50U3R5bGUiOnsiJHJlZiI6IjUzIn19LCJQb3NpdGlvbiI6eyIkaWQiOiIxNzAiLCJSYXRpbyI6MC4xNzA1MjU0Nzc3MjUyOTE4MSwiSXNDdXN0b20iOnRydWV9LCJJZCI6IjM5NGI4NzZhLTNlZTEtNDAxMi04NDgyLTUwZWI3NzNhMThkYiIsIlRpdGxlIjoiVGVsYXIgYXV0b23DoXRpY28sIE3DoXF1aW5hIGFuYWzDrXRpY2EsIHbDoWx2dWxhIGRlIHZhY8OtbywgdHVibyBkZSByYXlvcyBjYXTDs2RpY29zLCBtw6FxdWluYSBkZVxycHJvY2VzYW1pZW50byBkZSBkYXRvcyBkZSBIb2xsZXJpdGguIiwiTm90ZSI6bnVsbCwiSHlwZXJsaW5rIjpudWxsLCJJc0NoYW5nZWQiOmZhbHNlLCJJc05ldyI6ZmFsc2V9LHsiJGlkIjoiMTcxIiwiRGF0ZSI6IjE5MjAtMDEtMDFUMjM6NTk6NTkuOTk5WiIsIlN0eWxlIjp7IiRpZCI6IjE3MiIsIlNoYXBlIjoyLCJDb25uZWN0b3JNYXJnaW4iOnsiJHJlZiI6IjU0In0sIkNvbm5lY3RvclN0eWxlIjp7IiRpZCI6IjE3MyIsIkxpbmVDb2xvciI6eyIkaWQiOiIxNzQiLCIkdHlwZSI6Ik5MUkUuQ29tbW9uLkRvbS5Tb2xpZENvbG9yQnJ1c2gsIE5MUkUuQ29tbW9uIiwiQ29sb3IiOnsiJGlkIjoiMTc1IiwiQSI6MTI3LCJSIjo2OCwiRyI6ODQsIkIiOjEwNn19LCJMaW5lV2VpZ2h0IjoxLjAsIkxpbmVUeXBlIjowLCJQYXJlbnRTdHlsZSI6eyIkcmVmIjoiNTUifX0sIklzQmVsb3dUaW1lYmFuZCI6ZmFsc2UsIkhpZGVEYXRlIjpmYWxzZSwiU2hhcGVTaXplIjoxLCJTcGFjaW5nIjoxLjAsIlBhZGRpbmciOnsiJHJlZiI6IjU4In0sIlNoYXBlU3R5bGUiOnsiJGlkIjoiMTc2IiwiTWFyZ2luIjp7IiRyZWYiOiI2MCJ9LCJQYWRkaW5nIjp7IiRyZWYiOiI2MSJ9LCJCYWNrZ3JvdW5kIjp7IiRpZCI6IjE3NyIsIkNvbG9yIjp7IiRpZCI6IjE3OCIsIkEiOjI1NSwiUiI6NjgsIkciOjg0LCJCIjoxMDZ9fSwiSXNWaXNpYmxlIjp0cnVlLCJXaWR0aCI6MTguMCwiSGVpZ2h0IjoyMC4wLCJCb3JkZXJTdHlsZSI6eyIkaWQiOiIxNzkiLCJMaW5lQ29sb3IiOnsiJHJlZiI6IjYzIn0sIkxpbmVXZWlnaHQiOjAuMCwiTGluZVR5cGUiOjAsIlBhcmVudFN0eWxlIjp7IiRyZWYiOiI2MiJ9fSwiUGFyZW50U3R5bGUiOnsiJHJlZiI6IjU5In19LCJUaXRsZVN0eWxlIjp7IiRpZCI6IjE4MCIsIkZvbnRTZXR0aW5ncyI6eyIkaWQiOiIxODEiLCJGb250U2l6ZSI6MTEsIkZvbnROYW1lIjoiQ2FsaWJyaSIsIklzQm9sZCI6dHJ1ZSwiSXNJdGFsaWMiOmZhbHNlLCJJc1VuZGVybGluZWQiOmZhbHNlLCJQYXJlbnRTdHlsZSI6eyIkcmVmIjoiNjYifX0sIkF1dG9TaXplIjowLCJGb3JlZ3JvdW5kIjp7IiRyZWYiOiI2NyJ9LCJNYXhXaWR0aCI6MjAwLjA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E4MiIsIkxpbmVDb2xvciI6bnVsbCwiTGluZVdlaWdodCI6MC4wLCJMaW5lVHlwZSI6MCwiUGFyZW50U3R5bGUiOm51bGx9LCJQYXJlbnRTdHlsZSI6eyIkcmVmIjoiNjUifX0sIkRhdGVTdHlsZSI6eyIkaWQiOiIxODMiLCJGb250U2V0dGluZ3MiOnsiJGlkIjoiMTg0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Tg1IiwiTGluZUNvbG9yIjpudWxsLCJMaW5lV2VpZ2h0IjowLjAsIkxpbmVUeXBlIjowLCJQYXJlbnRTdHlsZSI6bnVsbH0sIlBhcmVudFN0eWxlIjp7IiRyZWYiOiI3MiJ9fSwiRGF0ZUZvcm1hdCI6eyIkcmVmIjoiNzkifSwiSXNWaXNpYmxlIjp0cnVlLCJQYXJlbnRTdHlsZSI6eyIkcmVmIjoiNTMifX0sIlBvc2l0aW9uIjp7IiRpZCI6IjE4NiIsIlJhdGlvIjowLjAsIklzQ3VzdG9tIjpmYWxzZX0sIklkIjoiZjEwMjZjNmMtZjFjZS00ODg5LTg4NzktODZiNmVhYjZmYTIzIiwiVGl0bGUiOiJDb21wdXRhZG9yYSBhbmFsw7NnaWNhLiIsIk5vdGUiOm51bGwsIkh5cGVybGluayI6bnVsbCwiSXNDaGFuZ2VkIjpmYWxzZSwiSXNOZXciOmZhbHNlfSx7IiRpZCI6IjE4NyIsIkRhdGUiOiIxOTMwLTAxLTAxVDIzOjU5OjU5Ljk5OVoiLCJTdHlsZSI6eyIkaWQiOiIxODgiLCJTaGFwZSI6MiwiQ29ubmVjdG9yTWFyZ2luIjp7IiRyZWYiOiI1NCJ9LCJDb25uZWN0b3JTdHlsZSI6eyIkaWQiOiIxODkiLCJMaW5lQ29sb3IiOnsiJGlkIjoiMTkwIiwiJHR5cGUiOiJOTFJFLkNvbW1vbi5Eb20uU29saWRDb2xvckJydXNoLCBOTFJFLkNvbW1vbiIsIkNvbG9yIjp7IiRpZCI6IjE5MSIsIkEiOjEyNywiUiI6OTEsIkciOjE1NSwiQiI6MjEzfX0sIkxpbmVXZWlnaHQiOjEuMCwiTGluZVR5cGUiOjAsIlBhcmVudFN0eWxlIjp7IiRyZWYiOiI1NSJ9fSwiSXNCZWxvd1RpbWViYW5kIjp0cnVlLCJIaWRlRGF0ZSI6ZmFsc2UsIlNoYXBlU2l6ZSI6MSwiU3BhY2luZyI6MS4wLCJQYWRkaW5nIjp7IiRyZWYiOiI1OCJ9LCJTaGFwZVN0eWxlIjp7IiRpZCI6IjE5MiIsIk1hcmdpbiI6eyIkcmVmIjoiNjAifSwiUGFkZGluZyI6eyIkcmVmIjoiNjEifSwiQmFja2dyb3VuZCI6eyIkaWQiOiIxOTMiLCJDb2xvciI6eyIkaWQiOiIxOTQiLCJBIjoyNTUsIlIiOjkxLCJHIjoxNTUsIkIiOjIxM319LCJJc1Zpc2libGUiOnRydWUsIldpZHRoIjoxOC4wLCJIZWlnaHQiOjIwLjAsIkJvcmRlclN0eWxlIjp7IiRpZCI6IjE5NSIsIkxpbmVDb2xvciI6eyIkcmVmIjoiNjMifSwiTGluZVdlaWdodCI6MC4wLCJMaW5lVHlwZSI6MCwiUGFyZW50U3R5bGUiOnsiJHJlZiI6IjYyIn19LCJQYXJlbnRTdHlsZSI6eyIkcmVmIjoiNTkifX0sIlRpdGxlU3R5bGUiOnsiJGlkIjoiMTk2IiwiRm9udFNldHRpbmdzIjp7IiRpZCI6IjE5NyIsIkZvbnRTaXplIjoxMSwiRm9udE5hbWUiOiJDYWxpYnJpIiwiSXNCb2xkIjp0cnVlLCJJc0l0YWxpYyI6ZmFsc2UsIklzVW5kZXJsaW5lZCI6ZmFsc2UsIlBhcmVudFN0eWxlIjp7IiRyZWYiOiI2NiJ9fSwiQXV0b1NpemUiOjIsIkZvcmVncm91bmQiOnsiJHJlZiI6IjY3In0sIk1heFdpZHRoIjoxMTAuMDAwOTQ2MDQ0OTIxODg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E5OCIsIkxpbmVDb2xvciI6bnVsbCwiTGluZVdlaWdodCI6MC4wLCJMaW5lVHlwZSI6MCwiUGFyZW50U3R5bGUiOm51bGx9LCJQYXJlbnRTdHlsZSI6eyIkcmVmIjoiNjUifX0sIkRhdGVTdHlsZSI6eyIkaWQiOiIxOTkiLCJGb250U2V0dGluZ3MiOnsiJGlkIjoiMjAw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jAxIiwiTGluZUNvbG9yIjpudWxsLCJMaW5lV2VpZ2h0IjowLjAsIkxpbmVUeXBlIjowLCJQYXJlbnRTdHlsZSI6bnVsbH0sIlBhcmVudFN0eWxlIjp7IiRyZWYiOiI3MiJ9fSwiRGF0ZUZvcm1hdCI6eyIkcmVmIjoiNzkifSwiSXNWaXNpYmxlIjp0cnVlLCJQYXJlbnRTdHlsZSI6eyIkcmVmIjoiNTMifX0sIlBvc2l0aW9uIjp7IiRpZCI6IjIwMiIsIlJhdGlvIjoyLjQ1NTgzOTIzMTg5MTM5NjQsIklzQ3VzdG9tIjpmYWxzZX0sIklkIjoiODFhOTkzOTItNmE1MS00NjJhLTkyZmMtMWNmMWYxNjVlN2RhIiwiVGl0bGUiOiJQcmltZXJhIGNvbXB1dGFkb3JhIGRpZ2l0YWwgY3JlYWRhIGVuIEVzdGFkb3MgVW5pZG9zLCBwcmltZXJhIGNvbXB1dGFkb3JhIHByb2dyYW1hYmxlIGRlIHByb3DDs3NpdG8gZ2VuZXJhbCBjcmVhZGEgZW5cckFsZW1hbmlhLiIsIk5vdGUiOm51bGwsIkh5cGVybGluayI6bnVsbCwiSXNDaGFuZ2VkIjpmYWxzZSwiSXNOZXciOmZhbHNlfSx7IiRpZCI6IjIwMyIsIkRhdGUiOiIxOTQwLTAxLTAxVDIzOjU5OjU5Ljk5OVoiLCJTdHlsZSI6eyIkaWQiOiIyMDQiLCJTaGFwZSI6MiwiQ29ubmVjdG9yTWFyZ2luIjp7IiRyZWYiOiI1NCJ9LCJDb25uZWN0b3JTdHlsZSI6eyIkaWQiOiIyMDUiLCJMaW5lQ29sb3IiOnsiJGlkIjoiMjA2IiwiJHR5cGUiOiJOTFJFLkNvbW1vbi5Eb20uU29saWRDb2xvckJydXNoLCBOTFJFLkNvbW1vbiIsIkNvbG9yIjp7IiRpZCI6IjIwNyIsIkEiOjEyNywiUiI6MjM3LCJHIjoxMjUsIkIiOjQ5fX0sIkxpbmVXZWlnaHQiOjEuMCwiTGluZVR5cGUiOjAsIlBhcmVudFN0eWxlIjp7IiRyZWYiOiI1NSJ9fSwiSXNCZWxvd1RpbWViYW5kIjpmYWxzZSwiSGlkZURhdGUiOmZhbHNlLCJTaGFwZVNpemUiOjEsIlNwYWNpbmciOjEuMCwiUGFkZGluZyI6eyIkcmVmIjoiNTgifSwiU2hhcGVTdHlsZSI6eyIkaWQiOiIyMDgiLCJNYXJnaW4iOnsiJHJlZiI6IjYwIn0sIlBhZGRpbmciOnsiJHJlZiI6IjYxIn0sIkJhY2tncm91bmQiOnsiJGlkIjoiMjA5IiwiQ29sb3IiOnsiJGlkIjoiMjEwIiwiQSI6MjU1LCJSIjoyMzcsIkciOjEyNSwiQiI6NDl9fSwiSXNWaXNpYmxlIjp0cnVlLCJXaWR0aCI6MTguMCwiSGVpZ2h0IjoyMC4wLCJCb3JkZXJTdHlsZSI6eyIkaWQiOiIyMTEiLCJMaW5lQ29sb3IiOnsiJHJlZiI6IjYzIn0sIkxpbmVXZWlnaHQiOjAuMCwiTGluZVR5cGUiOjAsIlBhcmVudFN0eWxlIjp7IiRyZWYiOiI2MiJ9fSwiUGFyZW50U3R5bGUiOnsiJHJlZiI6IjU5In19LCJUaXRsZVN0eWxlIjp7IiRpZCI6IjIxMiIsIkZvbnRTZXR0aW5ncyI6eyIkaWQiOiIyMTMiLCJGb250U2l6ZSI6MTEsIkZvbnROYW1lIjoiQ2FsaWJyaSIsIklzQm9sZCI6dHJ1ZSwiSXNJdGFsaWMiOmZhbHNlLCJJc1VuZGVybGluZWQiOmZhbHNlLCJQYXJlbnRTdHlsZSI6eyIkcmVmIjoiNjYifX0sIkF1dG9TaXplIjoyLCJGb3JlZ3JvdW5kIjp7IiRyZWYiOiI2NyJ9LCJNYXhXaWR0aCI6MTE5LjA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IxNCIsIkxpbmVDb2xvciI6bnVsbCwiTGluZVdlaWdodCI6MC4wLCJMaW5lVHlwZSI6MCwiUGFyZW50U3R5bGUiOm51bGx9LCJQYXJlbnRTdHlsZSI6eyIkcmVmIjoiNjUifX0sIkRhdGVTdHlsZSI6eyIkaWQiOiIyMTUiLCJGb250U2V0dGluZ3MiOnsiJGlkIjoiMjE2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jE3IiwiTGluZUNvbG9yIjpudWxsLCJMaW5lV2VpZ2h0IjowLjAsIkxpbmVUeXBlIjowLCJQYXJlbnRTdHlsZSI6bnVsbH0sIlBhcmVudFN0eWxlIjp7IiRyZWYiOiI3MiJ9fSwiRGF0ZUZvcm1hdCI6eyIkcmVmIjoiNzkifSwiSXNWaXNpYmxlIjp0cnVlLCJQYXJlbnRTdHlsZSI6eyIkcmVmIjoiNTMifX0sIlBvc2l0aW9uIjp7IiRpZCI6IjIxOCIsIlJhdGlvIjowLjE3MDA4NDMxNzkwNTM4NTUzLCJJc0N1c3RvbSI6dHJ1ZX0sIklkIjoiNzk3ZWU1YzUtYjQwYS00ZDcwLTgzNzMtMDUxZjRhN2RmMGI0IiwiVGl0bGUiOiJMYSBjb21wdXRhZG9yYSBDb2xvc3N1cyBkZSBUdXJpbmcgZGVzY2lmcmEgbG9zIGPDs2RpZ29zIGRlbCBlamVyY2l0byBuYXppLCBsYSBNYXJrIDEgZXMgY29tcGxldGFkYSwgc2UgZGlzZcOxYSBsYSBFTklBQywgVm9uXHJOZXVtYW5uIHN1Z2llcmUgZWwgYWxtYWNlbmFtaWVudG8gZGUgcHJvZ3JhbWFzIGNvbW8gdHJhbnNpc3RvcmVzIGRlIGRhdG9zLiIsIk5vdGUiOm51bGwsIkh5cGVybGluayI6bnVsbCwiSXNDaGFuZ2VkIjpmYWxzZSwiSXNOZXciOmZhbHNlfSx7IiRpZCI6IjIxOSIsIkRhdGUiOiIxOTUwLTAxLTAxVDIzOjU5OjU5Ljk5OVoiLCJTdHlsZSI6eyIkaWQiOiIyMjAiLCJTaGFwZSI6MiwiQ29ubmVjdG9yTWFyZ2luIjp7IiRyZWYiOiI1NCJ9LCJDb25uZWN0b3JTdHlsZSI6eyIkaWQiOiIyMjEiLCJMaW5lQ29sb3IiOnsiJGlkIjoiMjIyIiwiJHR5cGUiOiJOTFJFLkNvbW1vbi5Eb20uU29saWRDb2xvckJydXNoLCBOTFJFLkNvbW1vbiIsIkNvbG9yIjp7IiRpZCI6IjIyMyIsIkEiOjEyNywiUiI6MTY1LCJHIjoxNjUsIkIiOjE2NX19LCJMaW5lV2VpZ2h0IjoxLjAsIkxpbmVUeXBlIjowLCJQYXJlbnRTdHlsZSI6eyIkcmVmIjoiNTUifX0sIklzQmVsb3dUaW1lYmFuZCI6dHJ1ZSwiSGlkZURhdGUiOmZhbHNlLCJTaGFwZVNpemUiOjEsIlNwYWNpbmciOjEuMCwiUGFkZGluZyI6eyIkcmVmIjoiNTgifSwiU2hhcGVTdHlsZSI6eyIkaWQiOiIyMjQiLCJNYXJnaW4iOnsiJHJlZiI6IjYwIn0sIlBhZGRpbmciOnsiJHJlZiI6IjYxIn0sIkJhY2tncm91bmQiOnsiJGlkIjoiMjI1IiwiQ29sb3IiOnsiJGlkIjoiMjI2IiwiQSI6MjU1LCJSIjoxNjUsIkciOjE2NSwiQiI6MTY1fX0sIklzVmlzaWJsZSI6dHJ1ZSwiV2lkdGgiOjE4LjAsIkhlaWdodCI6MjAuMCwiQm9yZGVyU3R5bGUiOnsiJGlkIjoiMjI3IiwiTGluZUNvbG9yIjp7IiRyZWYiOiI2MyJ9LCJMaW5lV2VpZ2h0IjowLjAsIkxpbmVUeXBlIjowLCJQYXJlbnRTdHlsZSI6eyIkcmVmIjoiNjIifX0sIlBhcmVudFN0eWxlIjp7IiRyZWYiOiI1OSJ9fSwiVGl0bGVTdHlsZSI6eyIkaWQiOiIyMjgiLCJGb250U2V0dGluZ3MiOnsiJGlkIjoiMjI5IiwiRm9udFNpemUiOjExLCJGb250TmFtZSI6IkNhbGlicmkiLCJJc0JvbGQiOnRydWUsIklzSXRhbGljIjpmYWxzZSwiSXNVbmRlcmxpbmVkIjpmYWxzZSwiUGFyZW50U3R5bGUiOnsiJHJlZiI6IjY2In19LCJBdXRvU2l6ZSI6MiwiRm9yZWdyb3VuZCI6eyIkcmVmIjoiNjcifSwiTWF4V2lkdGgiOjEwMy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yMzAiLCJMaW5lQ29sb3IiOm51bGwsIkxpbmVXZWlnaHQiOjAuMCwiTGluZVR5cGUiOjAsIlBhcmVudFN0eWxlIjpudWxsfSwiUGFyZW50U3R5bGUiOnsiJHJlZiI6IjY1In19LCJEYXRlU3R5bGUiOnsiJGlkIjoiMjMxIiwiRm9udFNldHRpbmdzIjp7IiRpZCI6IjIzMi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IzMyIsIkxpbmVDb2xvciI6bnVsbCwiTGluZVdlaWdodCI6MC4wLCJMaW5lVHlwZSI6MCwiUGFyZW50U3R5bGUiOm51bGx9LCJQYXJlbnRTdHlsZSI6eyIkcmVmIjoiNzIifX0sIkRhdGVGb3JtYXQiOnsiJHJlZiI6Ijc5In0sIklzVmlzaWJsZSI6dHJ1ZSwiUGFyZW50U3R5bGUiOnsiJHJlZiI6IjUzIn19LCJQb3NpdGlvbiI6eyIkaWQiOiIyMzQiLCJSYXRpbyI6Mi4yNDA2NjY5NjgwNzQ4NDU3LCJJc0N1c3RvbSI6ZmFsc2V9LCJJZCI6IjIxY2ZjZjM1LTFlYTktNGExZS04ZDE2LTliYTJkYzI3NjM1NiIsIlRpdGxlIjoiU2UgaW5pY2lhIGxhIGJhbmNhIGNvbXB1dGFyaXphZGEsIElCTSBjcmVhIGxhIHByaW1lcmEgY29tcHV0YWRvcmEgY29tZXJjaWFsLCBsb3NccmxhYm9yYXRvcmlvcyBCZWxsIGNvbnN0cnV5ZW4gbGEgcHJpbWVyYSBjb21wdXRhZG9yYSB0cmFuc2lzdG9yaXphZGEsIGVsIGVqw6lyY2l0byBub3J0ZWFtZXJpY2Fub1xyY3JlYSBBUlBBLCBzZSBjcmVhIGVsIGNpcmN1aXRvIGludGVncmFkby4iLCJOb3RlIjpudWxsLCJIeXBlcmxpbmsiOm51bGwsIklzQ2hhbmdlZCI6ZmFsc2UsIklzTmV3IjpmYWxzZX0seyIkaWQiOiIyMzUiLCJEYXRlIjoiMTk2MC0wMS0wMVQyMzo1OTo1OS45OTlaIiwiU3R5bGUiOnsiJGlkIjoiMjM2IiwiU2hhcGUiOjIsIkNvbm5lY3Rvck1hcmdpbiI6eyIkcmVmIjoiNTQifSwiQ29ubmVjdG9yU3R5bGUiOnsiJGlkIjoiMjM3IiwiTGluZUNvbG9yIjp7IiRpZCI6IjIzOCIsIiR0eXBlIjoiTkxSRS5Db21tb24uRG9tLlNvbGlkQ29sb3JCcnVzaCwgTkxSRS5Db21tb24iLCJDb2xvciI6eyIkaWQiOiIyMzkiLCJBIjoxMjcsIlIiOjI1NSwiRyI6MTkyLCJCIjowfX0sIkxpbmVXZWlnaHQiOjEuMCwiTGluZVR5cGUiOjAsIlBhcmVudFN0eWxlIjp7IiRyZWYiOiI1NSJ9fSwiSXNCZWxvd1RpbWViYW5kIjpmYWxzZSwiSGlkZURhdGUiOmZhbHNlLCJTaGFwZVNpemUiOjEsIlNwYWNpbmciOjEuMCwiUGFkZGluZyI6eyIkcmVmIjoiNTgifSwiU2hhcGVTdHlsZSI6eyIkaWQiOiIyNDAiLCJNYXJnaW4iOnsiJHJlZiI6IjYwIn0sIlBhZGRpbmciOnsiJHJlZiI6IjYxIn0sIkJhY2tncm91bmQiOnsiJGlkIjoiMjQxIiwiQ29sb3IiOnsiJGlkIjoiMjQyIiwiQSI6MjU1LCJSIjoyNTUsIkciOjE5MiwiQiI6MH19LCJJc1Zpc2libGUiOnRydWUsIldpZHRoIjoxOC4wLCJIZWlnaHQiOjIwLjAsIkJvcmRlclN0eWxlIjp7IiRpZCI6IjI0MyIsIkxpbmVDb2xvciI6eyIkcmVmIjoiNjMifSwiTGluZVdlaWdodCI6MC4wLCJMaW5lVHlwZSI6MCwiUGFyZW50U3R5bGUiOnsiJHJlZiI6IjYyIn19LCJQYXJlbnRTdHlsZSI6eyIkcmVmIjoiNTkifX0sIlRpdGxlU3R5bGUiOnsiJGlkIjoiMjQ0IiwiRm9udFNldHRpbmdzIjp7IiRpZCI6IjI0NSIsIkZvbnRTaXplIjoxMSwiRm9udE5hbWUiOiJDYWxpYnJpIiwiSXNCb2xkIjp0cnVlLCJJc0l0YWxpYyI6ZmFsc2UsIklzVW5kZXJsaW5lZCI6ZmFsc2UsIlBhcmVudFN0eWxlIjp7IiRyZWYiOiI2NiJ9fSwiQXV0b1NpemUiOjIsIkZvcmVncm91bmQiOnsiJHJlZiI6IjY3In0sIk1heFdpZHRoIjoxMDI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jQ2IiwiTGluZUNvbG9yIjpudWxsLCJMaW5lV2VpZ2h0IjowLjAsIkxpbmVUeXBlIjowLCJQYXJlbnRTdHlsZSI6bnVsbH0sIlBhcmVudFN0eWxlIjp7IiRyZWYiOiI2NSJ9fSwiRGF0ZVN0eWxlIjp7IiRpZCI6IjI0NyIsIkZvbnRTZXR0aW5ncyI6eyIkaWQiOiIyNDg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yNDkiLCJMaW5lQ29sb3IiOm51bGwsIkxpbmVXZWlnaHQiOjAuMCwiTGluZVR5cGUiOjAsIlBhcmVudFN0eWxlIjpudWxsfSwiUGFyZW50U3R5bGUiOnsiJHJlZiI6IjcyIn19LCJEYXRlRm9ybWF0Ijp7IiRyZWYiOiI3OSJ9LCJJc1Zpc2libGUiOnRydWUsIlBhcmVudFN0eWxlIjp7IiRyZWYiOiI1MyJ9fSwiUG9zaXRpb24iOnsiJGlkIjoiMjUwIiwiUmF0aW8iOjAuMjA2NTg4MzkxODEwNTI4NTcsIklzQ3VzdG9tIjp0cnVlfSwiSWQiOiJkMmE0ZTk2MS0xNWI1LTQ0ZmEtOTExNS1kOTUwZDZlZDk0ZTIiLCJUaXRsZSI6IlNlIGludmVudGEgZWwgbMOhc2VyLCBERUMgcHJlc2VudGEgbGEgcHJpbWVyYSBtaW5pY29tcHV0YWRvcmEsIERvdWcgRW5nZWxiYXJ0IHBhdGVudGEgZWwgcmF0w7NuLCBwcmltZXJhIGNvbXB1dGFkb3JhIHBhcmEgbGFccnBlcnNlY3VjacOzbiBkZWwgY3JpbWVuLCBwb3IgcHJpbWVyYSB2ZXogZWwgc29mdHdhcmUgc2UgdmVuZGUgZGUgZm9ybWEgc2VwYXJhZGEgZGVsIGhhcmR3YXJlLCBzZSBjcmVhIEFSUEFORVQsIGxvcyBsYWJvcmF0b3Jpb3NcckJlbGwgZGVzYXJyb2xsYW4gVU5JWCwgcHJpbWVyIG1pY3JvcHJvY2VzYWRvci4iLCJOb3RlIjpudWxsLCJIeXBlcmxpbmsiOm51bGwsIklzQ2hhbmdlZCI6ZmFsc2UsIklzTmV3IjpmYWxzZX0seyIkaWQiOiIyNTEiLCJEYXRlIjoiMTk3MC0wMS0wMVQyMzo1OTo1OS45OTlaIiwiU3R5bGUiOnsiJGlkIjoiMjUyIiwiU2hhcGUiOjIsIkNvbm5lY3Rvck1hcmdpbiI6eyIkcmVmIjoiNTQifSwiQ29ubmVjdG9yU3R5bGUiOnsiJGlkIjoiMjUzIiwiTGluZUNvbG9yIjp7IiRpZCI6IjI1NCIsIiR0eXBlIjoiTkxSRS5Db21tb24uRG9tLlNvbGlkQ29sb3JCcnVzaCwgTkxSRS5Db21tb24iLCJDb2xvciI6eyIkaWQiOiIyNTUiLCJBIjoxMjcsIlIiOjY4LCJHIjoxMTQsIkIiOjE5Nn19LCJMaW5lV2VpZ2h0IjoxLjAsIkxpbmVUeXBlIjowLCJQYXJlbnRTdHlsZSI6eyIkcmVmIjoiNTUifX0sIklzQmVsb3dUaW1lYmFuZCI6dHJ1ZSwiSGlkZURhdGUiOmZhbHNlLCJTaGFwZVNpemUiOjEsIlNwYWNpbmciOjEuMCwiUGFkZGluZyI6eyIkcmVmIjoiNTgifSwiU2hhcGVTdHlsZSI6eyIkaWQiOiIyNTYiLCJNYXJnaW4iOnsiJHJlZiI6IjYwIn0sIlBhZGRpbmciOnsiJHJlZiI6IjYxIn0sIkJhY2tncm91bmQiOnsiJGlkIjoiMjU3IiwiQ29sb3IiOnsiJGlkIjoiMjU4IiwiQSI6MjU1LCJSIjo2OCwiRyI6MTE0LCJCIjoxOTZ9fSwiSXNWaXNpYmxlIjp0cnVlLCJXaWR0aCI6MTguMCwiSGVpZ2h0IjoyMC4wLCJCb3JkZXJTdHlsZSI6eyIkaWQiOiIyNTkiLCJMaW5lQ29sb3IiOnsiJHJlZiI6IjYzIn0sIkxpbmVXZWlnaHQiOjAuMCwiTGluZVR5cGUiOjAsIlBhcmVudFN0eWxlIjp7IiRyZWYiOiI2MiJ9fSwiUGFyZW50U3R5bGUiOnsiJHJlZiI6IjU5In19LCJUaXRsZVN0eWxlIjp7IiRpZCI6IjI2MCIsIkZvbnRTZXR0aW5ncyI6eyIkaWQiOiIyNjEiLCJGb250U2l6ZSI6MTEsIkZvbnROYW1lIjoiQ2FsaWJyaSIsIklzQm9sZCI6dHJ1ZSwiSXNJdGFsaWMiOmZhbHNlLCJJc1VuZGVybGluZWQiOmZhbHNlLCJQYXJlbnRTdHlsZSI6eyIkcmVmIjoiNjYifX0sIkF1dG9TaXplIjoyLCJGb3JlZ3JvdW5kIjp7IiRyZWYiOiI2NyJ9LCJNYXhXaWR0aCI6OTM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jYyIiwiTGluZUNvbG9yIjpudWxsLCJMaW5lV2VpZ2h0IjowLjAsIkxpbmVUeXBlIjowLCJQYXJlbnRTdHlsZSI6bnVsbH0sIlBhcmVudFN0eWxlIjp7IiRyZWYiOiI2NSJ9fSwiRGF0ZVN0eWxlIjp7IiRpZCI6IjI2MyIsIkZvbnRTZXR0aW5ncyI6eyIkaWQiOiIyNjQ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yNjUiLCJMaW5lQ29sb3IiOm51bGwsIkxpbmVXZWlnaHQiOjAuMCwiTGluZVR5cGUiOjAsIlBhcmVudFN0eWxlIjpudWxsfSwiUGFyZW50U3R5bGUiOnsiJHJlZiI6IjcyIn19LCJEYXRlRm9ybWF0Ijp7IiRyZWYiOiI3OSJ9LCJJc1Zpc2libGUiOnRydWUsIlBhcmVudFN0eWxlIjp7IiRyZWYiOiI1MyJ9fSwiUG9zaXRpb24iOnsiJGlkIjoiMjY2IiwiUmF0aW8iOjAuMCwiSXNDdXN0b20iOmZhbHNlfSwiSWQiOiJlNzUxMWVkYi04YWQ5LTQ0ODAtYTIxOC04YWQzZTIxOGMwZDciLCJUaXRsZSI6IlNlIGNyZWEgbGEgcHJpbWVyYSBjb21wdXRhZG9yYSBkb23DqXN0aWNhIHBhcmEganVlZ29zLCBzZSBlbnbDrWEgZWwgcHJpbWVyIGNvcnJlbyBlbGVjdHLDs25pY28sIHNlXHJjcmVhIGxhIHByaW1lcmEgbWljcm9jb21wdXRhZG9yYSwgc2UgcHJlc2VudGEgbGEgc3VwZXJjb21wdXRhZG9yYSBDcmF5LTEsIFhlcm94IGFicmUgY2FtaW5vIGVuIGxhIGludGVyZmF6IGdyw6FmaWNhIGRlIHVzdWFyaW8sXHJzZSBwcmVzZW50YSBBcHBsZSBJSSwgc2UgY3JlYSBsYSBwcmltZXJhIGhvamEgZGUgY8OhbGN1bG8sIGFwYXJlY2UgUGFjLU1hbi4iLCJOb3RlIjpudWxsLCJIeXBlcmxpbmsiOm51bGwsIklzQ2hhbmdlZCI6ZmFsc2UsIklzTmV3IjpmYWxzZX0seyIkaWQiOiIyNjciLCJEYXRlIjoiMTk4MC0wMS0wMVQyMzo1OTo1OS45OTlaIiwiU3R5bGUiOnsiJGlkIjoiMjY4IiwiU2hhcGUiOjIsIkNvbm5lY3Rvck1hcmdpbiI6eyIkcmVmIjoiNTQifSwiQ29ubmVjdG9yU3R5bGUiOnsiJGlkIjoiMjY5IiwiTGluZUNvbG9yIjp7IiRpZCI6IjI3MCIsIiR0eXBlIjoiTkxSRS5Db21tb24uRG9tLlNvbGlkQ29sb3JCcnVzaCwgTkxSRS5Db21tb24iLCJDb2xvciI6eyIkaWQiOiIyNzEiLCJBIjoxMjcsIlIiOjExMiwiRyI6MTczLCJCIjo3MX19LCJMaW5lV2VpZ2h0IjoxLjAsIkxpbmVUeXBlIjowLCJQYXJlbnRTdHlsZSI6eyIkcmVmIjoiNTUifX0sIklzQmVsb3dUaW1lYmFuZCI6ZmFsc2UsIkhpZGVEYXRlIjpmYWxzZSwiU2hhcGVTaXplIjoxLCJTcGFjaW5nIjoxLjAsIlBhZGRpbmciOnsiJHJlZiI6IjU4In0sIlNoYXBlU3R5bGUiOnsiJGlkIjoiMjcyIiwiTWFyZ2luIjp7IiRyZWYiOiI2MCJ9LCJQYWRkaW5nIjp7IiRyZWYiOiI2MSJ9LCJCYWNrZ3JvdW5kIjp7IiRpZCI6IjI3MyIsIkNvbG9yIjp7IiRpZCI6IjI3NCIsIkEiOjI1NSwiUiI6MTEyLCJHIjoxNzMsIkIiOjcxfX0sIklzVmlzaWJsZSI6dHJ1ZSwiV2lkdGgiOjE4LjAsIkhlaWdodCI6MjAuMCwiQm9yZGVyU3R5bGUiOnsiJGlkIjoiMjc1IiwiTGluZUNvbG9yIjp7IiRyZWYiOiI2MyJ9LCJMaW5lV2VpZ2h0IjowLjAsIkxpbmVUeXBlIjowLCJQYXJlbnRTdHlsZSI6eyIkcmVmIjoiNjIifX0sIlBhcmVudFN0eWxlIjp7IiRyZWYiOiI1OSJ9fSwiVGl0bGVTdHlsZSI6eyIkaWQiOiIyNzYiLCJGb250U2V0dGluZ3MiOnsiJGlkIjoiMjc3IiwiRm9udFNpemUiOjExLCJGb250TmFtZSI6IkNhbGlicmkiLCJJc0JvbGQiOnRydWUsIklzSXRhbGljIjpmYWxzZSwiSXNVbmRlcmxpbmVkIjpmYWxzZSwiUGFyZW50U3R5bGUiOnsiJHJlZiI6IjY2In19LCJBdXRvU2l6ZSI6MiwiRm9yZWdyb3VuZCI6eyIkcmVmIjoiNjcifSwiTWF4V2lkdGgiOjg0LjA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I3OCIsIkxpbmVDb2xvciI6bnVsbCwiTGluZVdlaWdodCI6MC4wLCJMaW5lVHlwZSI6MCwiUGFyZW50U3R5bGUiOm51bGx9LCJQYXJlbnRTdHlsZSI6eyIkcmVmIjoiNjUifX0sIkRhdGVTdHlsZSI6eyIkaWQiOiIyNzkiLCJGb250U2V0dGluZ3MiOnsiJGlkIjoiMjgw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jgxIiwiTGluZUNvbG9yIjpudWxsLCJMaW5lV2VpZ2h0IjowLjAsIkxpbmVUeXBlIjowLCJQYXJlbnRTdHlsZSI6bnVsbH0sIlBhcmVudFN0eWxlIjp7IiRyZWYiOiI3MiJ9fSwiRGF0ZUZvcm1hdCI6eyIkcmVmIjoiNzkifSwiSXNWaXNpYmxlIjp0cnVlLCJQYXJlbnRTdHlsZSI6eyIkcmVmIjoiNTMifX0sIlBvc2l0aW9uIjp7IiRpZCI6IjI4MiIsIlJhdGlvIjowLjAsIklzQ3VzdG9tIjpmYWxzZX0sIklkIjoiM2ZjYjNjY2QtYzg5Zi00MTFhLThmMDEtMWFmMDQxNjVhNWY5IiwiVGl0bGUiOiJTZSBsYW56YSBlbCBJQk0gUEMgeSBlbCBNYWNpbnRvc2ggZGUgQXBwbGUsIHNlIGZpbmFsaXphIGxhIGluc3RhbGFjacOzbiBkZWwgcHJpbWVyIGNhYmxlIHRyYXNhdGzDoW50aWNvIGRlIGZpYnJhXHLDs3B0aWNhLCBlbCBwcmltZXIgZ3VzYW5vIGRlIEludGVybmV0IGluZmVjdGEgbWlsZXMgZGUgY29tcHV0YWRvcmFzLCBIeXBlckNhcmQgZGUgQXBwbGUgYWJyZSBlbCBjYW1pbm8gZGVsIHNvZnR3YXJlIG11bHRpbWVkaWEuIiwiTm90ZSI6bnVsbCwiSHlwZXJsaW5rIjpudWxsLCJJc0NoYW5nZWQiOmZhbHNlLCJJc05ldyI6ZmFsc2V9LHsiJGlkIjoiMjgzIiwiRGF0ZSI6IjE5OTAtMDEtMDFUMjM6NTk6NTkuOTk5WiIsIlN0eWxlIjp7IiRpZCI6IjI4NCIsIlNoYXBlIjoyLCJDb25uZWN0b3JNYXJnaW4iOnsiJHJlZiI6IjU0In0sIkNvbm5lY3RvclN0eWxlIjp7IiRpZCI6IjI4NSIsIkxpbmVDb2xvciI6eyIkaWQiOiIyODYiLCIkdHlwZSI6Ik5MUkUuQ29tbW9uLkRvbS5Tb2xpZENvbG9yQnJ1c2gsIE5MUkUuQ29tbW9uIiwiQ29sb3IiOnsiJGlkIjoiMjg3IiwiQSI6MTI3LCJSIjo2OCwiRyI6ODQsIkIiOjEwNn19LCJMaW5lV2VpZ2h0IjoxLjAsIkxpbmVUeXBlIjowLCJQYXJlbnRTdHlsZSI6eyIkcmVmIjoiNTUifX0sIklzQmVsb3dUaW1lYmFuZCI6dHJ1ZSwiSGlkZURhdGUiOmZhbHNlLCJTaGFwZVNpemUiOjEsIlNwYWNpbmciOjEuMCwiUGFkZGluZyI6eyIkcmVmIjoiNTgifSwiU2hhcGVTdHlsZSI6eyIkaWQiOiIyODgiLCJNYXJnaW4iOnsiJHJlZiI6IjYwIn0sIlBhZGRpbmciOnsiJHJlZiI6IjYxIn0sIkJhY2tncm91bmQiOnsiJGlkIjoiMjg5IiwiQ29sb3IiOnsiJGlkIjoiMjkwIiwiQSI6MjU1LCJSIjo2OCwiRyI6ODQsIkIiOjEwNn19LCJJc1Zpc2libGUiOnRydWUsIldpZHRoIjoxOC4wLCJIZWlnaHQiOjIwLjAsIkJvcmRlclN0eWxlIjp7IiRpZCI6IjI5MSIsIkxpbmVDb2xvciI6eyIkcmVmIjoiNjMifSwiTGluZVdlaWdodCI6MC4wLCJMaW5lVHlwZSI6MCwiUGFyZW50U3R5bGUiOnsiJHJlZiI6IjYyIn19LCJQYXJlbnRTdHlsZSI6eyIkcmVmIjoiNTkifX0sIlRpdGxlU3R5bGUiOnsiJGlkIjoiMjkyIiwiRm9udFNldHRpbmdzIjp7IiRpZCI6IjI5MyIsIkZvbnRTaXplIjoxMSwiRm9udE5hbWUiOiJDYWxpYnJpIiwiSXNCb2xkIjp0cnVlLCJJc0l0YWxpYyI6ZmFsc2UsIklzVW5kZXJsaW5lZCI6ZmFsc2UsIlBhcmVudFN0eWxlIjp7IiRyZWYiOiI2NiJ9fSwiQXV0b1NpemUiOjIsIkZvcmVncm91bmQiOnsiJHJlZiI6IjY3In0sIk1heFdpZHRoIjoxNjQuMDIyOTE4NzAxMTcxODg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I5NCIsIkxpbmVDb2xvciI6bnVsbCwiTGluZVdlaWdodCI6MC4wLCJMaW5lVHlwZSI6MCwiUGFyZW50U3R5bGUiOm51bGx9LCJQYXJlbnRTdHlsZSI6eyIkcmVmIjoiNjUifX0sIkRhdGVTdHlsZSI6eyIkaWQiOiIyOTUiLCJGb250U2V0dGluZ3MiOnsiJGlkIjoiMjk2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jk3IiwiTGluZUNvbG9yIjpudWxsLCJMaW5lV2VpZ2h0IjowLjAsIkxpbmVUeXBlIjowLCJQYXJlbnRTdHlsZSI6bnVsbH0sIlBhcmVudFN0eWxlIjp7IiRyZWYiOiI3MiJ9fSwiRGF0ZUZvcm1hdCI6eyIkcmVmIjoiNzkifSwiSXNWaXNpYmxlIjp0cnVlLCJQYXJlbnRTdHlsZSI6eyIkcmVmIjoiNTMifX0sIlBvc2l0aW9uIjp7IiRpZCI6IjI5OCIsIlJhdGlvIjowLjAsIklzQ3VzdG9tIjpmYWxzZX0sIklkIjoiOTliYTRiNjMtMzQ0ZC00NzE1LTg2YzktZTZhZTVhNjgyYTAxIiwiVGl0bGUiOiJNaWNyb3NvZnQgY3JlYSBXaW5kb3dzLCBhcGFyZWNlbiBsYXMgY29tcHV0YWRvcmFzIGRlIGJvbHNpbGxvLCBsYXMgY29tcHV0YWRvcmFzIHNlIGNvbnZpZXJ0ZW4gZW4gbcOhcXVpbmFzIG11bHRpbWVkaWEsIHNlXHJwcmVzZW50YSBsYSBXb3JsZCBXaWRlIFdlYiwgRXN0YWRvcyBVbmlkb3MgY29tcGxldGEgZWwgc2lzdGVtYSBHUFMsIGxhIGJ1cmJ1amEgZGUgbGFzIMKrcHVudG8gY29twrsgZXMgc2VndWlkYSBwb3Igc3VccmV4cGxvc2nDs24sIGFwYXJlY2UgZWwgc2lzdGVtYSBvcGVyYXRpdm8gZGUgY8OzZGlnbyBhYmllcnRvIExpbnV4LCBlbCBpTWFjIGRlIEFwcGxlIGFudW5jaWEgbGEgZXJhIGRlIGxhIGlubm92YWNpw7NuIGVuIGVsIGRpc2XDsW9ccmRlIGxvcyBQQywgc2UgcHJlc2VudGEgZWwgcHJpbWVyIGxhcmdvbWV0cmFqZSBkZSBkaWJ1am9zIGFuaW1hZG9zIGNyZWFkbyBwb3IgY29tcHV0YWRvcmEsIGVsIGNvcnJlbyBlbGVjdHLDs25pY28gZGVqYSBhbnRpY3VhZG9ccmFsIGNvcnJlbyBjb252ZW5jaW9uYWwsIHVuIHByb2dyYW1hIHJldGEgYWwgY2FtcGXDs24gbXVuZGlhbCBkZSBhamVkcmV6LCBlbCBlZmVjdG8gZGVsIMKrQcOxbyAyMDAwwrsgYXRyYWUgbGEgYXRlbmNpw7NuIGRlbCBww7pibGljb1xyeSBnZW5lcmEgY29zdGVzIG1pbGxvbmFyaW9zIGEgbGFzIGVtcHJlc2FzLiIsIk5vdGUiOm51bGwsIkh5cGVybGluayI6bnVsbCwiSXNDaGFuZ2VkIjpmYWxzZSwiSXNOZXciOmZhbHNlfSx7IiRpZCI6IjI5OSIsIkRhdGUiOiIyMDAwLTAxLTAxVDIzOjU5OjU5Ljk5OVoiLCJTdHlsZSI6eyIkaWQiOiIzMDAiLCJTaGFwZSI6MiwiQ29ubmVjdG9yTWFyZ2luIjp7IiRyZWYiOiI1NCJ9LCJDb25uZWN0b3JTdHlsZSI6eyIkaWQiOiIzMDEiLCJMaW5lQ29sb3IiOnsiJGlkIjoiMzAyIiwiJHR5cGUiOiJOTFJFLkNvbW1vbi5Eb20uU29saWRDb2xvckJydXNoLCBOTFJFLkNvbW1vbiIsIkNvbG9yIjp7IiRpZCI6IjMwMyIsIkEiOjEyNywiUiI6OTEsIkciOjE1NSwiQiI6MjEzfX0sIkxpbmVXZWlnaHQiOjEuMCwiTGluZVR5cGUiOjAsIlBhcmVudFN0eWxlIjp7IiRyZWYiOiI1NSJ9fSwiSXNCZWxvd1RpbWViYW5kIjpmYWxzZSwiSGlkZURhdGUiOmZhbHNlLCJTaGFwZVNpemUiOjEsIlNwYWNpbmciOjEuMCwiUGFkZGluZyI6eyIkcmVmIjoiNTgifSwiU2hhcGVTdHlsZSI6eyIkaWQiOiIzMDQiLCJNYXJnaW4iOnsiJHJlZiI6IjYwIn0sIlBhZGRpbmciOnsiJHJlZiI6IjYxIn0sIkJhY2tncm91bmQiOnsiJGlkIjoiMzA1IiwiQ29sb3IiOnsiJGlkIjoiMzA2IiwiQSI6MjU1LCJSIjo5MSwiRyI6MTU1LCJCIjoyMTN9fSwiSXNWaXNpYmxlIjp0cnVlLCJXaWR0aCI6MTguMCwiSGVpZ2h0IjoyMC4wLCJCb3JkZXJTdHlsZSI6eyIkaWQiOiIzMDciLCJMaW5lQ29sb3IiOnsiJHJlZiI6IjYzIn0sIkxpbmVXZWlnaHQiOjAuMCwiTGluZVR5cGUiOjAsIlBhcmVudFN0eWxlIjp7IiRyZWYiOiI2MiJ9fSwiUGFyZW50U3R5bGUiOnsiJHJlZiI6IjU5In19LCJUaXRsZVN0eWxlIjp7IiRpZCI6IjMwOCIsIkZvbnRTZXR0aW5ncyI6eyIkaWQiOiIzMDkiLCJGb250U2l6ZSI6MTEsIkZvbnROYW1lIjoiQ2FsaWJyaSIsIklzQm9sZCI6dHJ1ZSwiSXNJdGFsaWMiOmZhbHNlLCJJc1VuZGVybGluZWQiOmZhbHNlLCJQYXJlbnRTdHlsZSI6eyIkcmVmIjoiNjYifX0sIkF1dG9TaXplIjoyLCJGb3JlZ3JvdW5kIjp7IiRyZWYiOiI2NyJ9LCJNYXhXaWR0aCI6MzAwLjQ1NzA5MjI4NTE1NjI1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zMTAiLCJMaW5lQ29sb3IiOm51bGwsIkxpbmVXZWlnaHQiOjAuMCwiTGluZVR5cGUiOjAsIlBhcmVudFN0eWxlIjpudWxsfSwiUGFyZW50U3R5bGUiOnsiJHJlZiI6IjY1In19LCJEYXRlU3R5bGUiOnsiJGlkIjoiMzExIiwiRm9udFNldHRpbmdzIjp7IiRpZCI6IjMxMi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MxMyIsIkxpbmVDb2xvciI6bnVsbCwiTGluZVdlaWdodCI6MC4wLCJMaW5lVHlwZSI6MCwiUGFyZW50U3R5bGUiOm51bGx9LCJQYXJlbnRTdHlsZSI6eyIkcmVmIjoiNzIifX0sIkRhdGVGb3JtYXQiOnsiJHJlZiI6Ijc5In0sIklzVmlzaWJsZSI6dHJ1ZSwiUGFyZW50U3R5bGUiOnsiJHJlZiI6IjUzIn19LCJQb3NpdGlvbiI6eyIkaWQiOiIzMTQiLCJSYXRpbyI6MC43NTI5MTgyNDUyNTE3OTk2MiwiSXNDdXN0b20iOnRydWV9LCJJZCI6ImM0ODJjNjVlLWI3NjUtNDYwMS04NGNiLTAzYmJhMjNjMDRiZSIsIlRpdGxlIjoiTG9zIGF0YXF1ZXMgcG9yIGRlbmVnYWNpw7NuIGRlIHNlcnZpY2lvIGFudWxhbiBsb3Mgc2l0aW9zIHdlYiBjb21lcmNpYWxlcywgQXJpem9uYSBwcm9tdWV2ZSBsYXMgcHJpbWVyYXMgZWxlY2Npb25lcyBwcmltYXJpYXNccnBvciBJbnRlcm5ldCwgbG9zIHZpcnVzIGRlbCBjb3JyZW8gZWxlY3Ryw7NuaWNvIGFmZWN0YW4gYSBtaWxsb25lcyBkZSB1c3VhcmlvcywgTWljcm9zb2Z0IGVzIGVuY29udHJhZGEgY3VscGFibGUgZGUgcHLDoWN0aWNhc1xybW9ub3DDs2xpY2FzLCBsb3MgYXRhcXVlcyB0ZXJyb3Jpc3RhcyBkZWwgMTEtUyBwcm92b2NhbiB1biByZXB1bnRlIGRlIGxhIHNlZ3VyaWRhZCwgZWwgYXJtYW1lbnRvIGRlIGFsdGEgdGVjbm9sb2fDrWEgZGVsIGVqZXJjaXRvIG5vcnRlYW1lcmljYW5vIGRlcnJpYmEgbGFzIGRlZmVuc2FzIGlyYXF1w61lcywgZWwgaW50ZXJjYW1iaW9ccmRlIG3DunNpY2EgYSB0cmF2w6lzIGRlIEludGVybmV0IHBvbmUgZW4gamFxdWUgYSBsYSBpbmR1c3RyaWEgZGlzY29ncsOhZmljYS4iLCJOb3RlIjpudWxsLCJIeXBlcmxpbmsiOm51bGwsIklzQ2hhbmdlZCI6ZmFsc2UsIklzTmV3IjpmYWxzZX1dLCJUYXNrcyI6W10sIlNldHRpbmdzIjp7IiRpZCI6IjMxNSIsIkltcGFPcHRpb25zIjp7IiRpZCI6IjMxNiIsIkxlZnRUb1JpZ2h0IjpmYWxzZSwiUGF5bG9hZE9wdGlvbnMiOjJ9LCJVc2VDb21wcmVzc2lvbiI6ZmFsc2UsIkNvbXByZXNpb25QZXJjZW50YWdlIjowLjAsIkluYWN0aXZlSW50ZXJ2YWxXaWR0aFRocmVzaG9sZCI6MC4wLCJJbmFjdGl2ZUludGVydmFsV2lkdGgiOjAuMCwiU3BsaXRUYXNrcyI6ZmFsc2UsIlVzZUNsdXN0ZXIiOmZhbHNlLCJFcHNpbG9uIjowLjAsIk1pblBvaW50c1RvRm9ybUFDbHVzdGVyIjowLCJHZW5lcmF0ZUludmlzaWJsZVNoYXBlcyI6ZmFsc2UsIlNtYXJ0VGltZWxpbmVUYXNrUGVyY2VudGFnZUZpdCI6ZmFsc2V9LCJJc05ldyI6dHJ1ZX0=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726</Words>
  <Application>Microsoft Macintosh PowerPoint</Application>
  <PresentationFormat>Custom</PresentationFormat>
  <Paragraphs>81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2014-11-18T23:21:56Z</dcterms:created>
  <dcterms:modified xsi:type="dcterms:W3CDTF">2015-12-08T21:01:39Z</dcterms:modified>
</cp:coreProperties>
</file>