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
      <p:font typeface="Overlock" panose="020B060402020202020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vl1pPr>
            <a:lvl2pPr marL="457200" marR="0" lvl="1" indent="0" algn="l" rtl="0">
              <a:spcBef>
                <a:spcPts val="0"/>
              </a:spcBef>
              <a:buNone/>
              <a:defRPr sz="1800" b="0" i="0" u="none" strike="noStrike" cap="none"/>
            </a:lvl2pPr>
            <a:lvl3pPr marL="914400" marR="0" lvl="2" indent="0" algn="l" rtl="0">
              <a:spcBef>
                <a:spcPts val="0"/>
              </a:spcBef>
              <a:buNone/>
              <a:defRPr sz="1800" b="0" i="0" u="none" strike="noStrike" cap="none"/>
            </a:lvl3pPr>
            <a:lvl4pPr marL="1371600" marR="0" lvl="3" indent="0" algn="l" rtl="0">
              <a:spcBef>
                <a:spcPts val="0"/>
              </a:spcBef>
              <a:buNone/>
              <a:defRPr sz="1800" b="0" i="0" u="none" strike="noStrike" cap="none"/>
            </a:lvl4pPr>
            <a:lvl5pPr marL="1828800" marR="0" lvl="4" indent="0" algn="l" rtl="0">
              <a:spcBef>
                <a:spcPts val="0"/>
              </a:spcBef>
              <a:buNone/>
              <a:defRPr sz="1800" b="0" i="0" u="none" strike="noStrike" cap="none"/>
            </a:lvl5pPr>
            <a:lvl6pPr marL="2286000" marR="0" lvl="5" indent="0" algn="l" rtl="0">
              <a:spcBef>
                <a:spcPts val="0"/>
              </a:spcBef>
              <a:buNone/>
              <a:defRPr sz="1800" b="0" i="0" u="none" strike="noStrike" cap="none"/>
            </a:lvl6pPr>
            <a:lvl7pPr marL="2743200" marR="0" lvl="6" indent="0" algn="l" rtl="0">
              <a:spcBef>
                <a:spcPts val="0"/>
              </a:spcBef>
              <a:buNone/>
              <a:defRPr sz="1800" b="0" i="0" u="none" strike="noStrike" cap="none"/>
            </a:lvl7pPr>
            <a:lvl8pPr marL="3200400" marR="0" lvl="7" indent="0" algn="l" rtl="0">
              <a:spcBef>
                <a:spcPts val="0"/>
              </a:spcBef>
              <a:buNone/>
              <a:defRPr sz="1800" b="0" i="0" u="none" strike="noStrike" cap="none"/>
            </a:lvl8pPr>
            <a:lvl9pPr marL="3657600" marR="0" lvl="8" indent="0" algn="l" rtl="0">
              <a:spcBef>
                <a:spcPts val="0"/>
              </a:spcBef>
              <a:buNone/>
              <a:defRPr sz="1800" b="0" i="0" u="none" strike="noStrike" cap="none"/>
            </a:lvl9pPr>
          </a:lstStyle>
          <a:p>
            <a:endParaRPr/>
          </a:p>
        </p:txBody>
      </p:sp>
      <p:sp>
        <p:nvSpPr>
          <p:cNvPr id="7" name="Shape 7"/>
          <p:cNvSpPr txBox="1">
            <a:spLocks noGrp="1"/>
          </p:cNvSpPr>
          <p:nvPr>
            <p:ph type="ftr" idx="11"/>
          </p:nvPr>
        </p:nvSpPr>
        <p:spPr>
          <a:xfrm>
            <a:off x="0" y="8685211"/>
            <a:ext cx="2971799" cy="4572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rgbClr val="000000"/>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ct val="25000"/>
                <a:buFont typeface="Calibri"/>
                <a:buNone/>
              </a:pPr>
              <a:t>‹Nº›</a:t>
            </a:fld>
            <a:endParaRPr lang="en-US"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70009416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74" name="Shape 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7377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81" name="Shape 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4725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87" name="Shape 87"/>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Calibri"/>
              <a:buNone/>
            </a:pPr>
            <a:fld id="{00000000-1234-1234-1234-123412341234}" type="slidenum">
              <a:rPr lang="en-US"/>
              <a:pPr lvl="0">
                <a:spcBef>
                  <a:spcPts val="0"/>
                </a:spcBef>
                <a:buClr>
                  <a:srgbClr val="000000"/>
                </a:buClr>
                <a:buSzPct val="25000"/>
                <a:buFont typeface="Calibri"/>
                <a:buNone/>
              </a:pPr>
              <a:t>3</a:t>
            </a:fld>
            <a:endParaRPr lang="en-US"/>
          </a:p>
        </p:txBody>
      </p:sp>
    </p:spTree>
    <p:extLst>
      <p:ext uri="{BB962C8B-B14F-4D97-AF65-F5344CB8AC3E}">
        <p14:creationId xmlns:p14="http://schemas.microsoft.com/office/powerpoint/2010/main" val="1374883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94" name="Shape 94"/>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Calibri"/>
              <a:buNone/>
            </a:pPr>
            <a:fld id="{00000000-1234-1234-1234-123412341234}" type="slidenum">
              <a:rPr lang="en-US"/>
              <a:pPr lvl="0">
                <a:spcBef>
                  <a:spcPts val="0"/>
                </a:spcBef>
                <a:buClr>
                  <a:srgbClr val="000000"/>
                </a:buClr>
                <a:buSzPct val="25000"/>
                <a:buFont typeface="Calibri"/>
                <a:buNone/>
              </a:pPr>
              <a:t>4</a:t>
            </a:fld>
            <a:endParaRPr lang="en-US"/>
          </a:p>
        </p:txBody>
      </p:sp>
    </p:spTree>
    <p:extLst>
      <p:ext uri="{BB962C8B-B14F-4D97-AF65-F5344CB8AC3E}">
        <p14:creationId xmlns:p14="http://schemas.microsoft.com/office/powerpoint/2010/main" val="1775373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00" name="Shape 1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9914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06" name="Shape 1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5544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12" name="Shape 1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6115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18" name="Shape 1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4999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6" name="Shape 1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3986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33" name="Shape 1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0178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40" name="Shape 1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5198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2658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57" name="Shape 1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6772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64" name="Shape 1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8294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71" name="Shape 1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132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77" name="Shape 1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7204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7592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91" name="Shape 1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2553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97" name="Shape 1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7756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07" name="Shape 2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2261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1403648" y="2130425"/>
            <a:ext cx="7054552" cy="1470024"/>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3600" b="0" i="0" u="none" strike="noStrike" cap="none">
                <a:solidFill>
                  <a:srgbClr val="6A221D"/>
                </a:solidFill>
                <a:latin typeface="Overlock"/>
                <a:ea typeface="Overlock"/>
                <a:cs typeface="Overlock"/>
                <a:sym typeface="Overlock"/>
              </a:defRPr>
            </a:lvl1pPr>
            <a:lvl2pPr marL="0" marR="0" lvl="1" indent="0" algn="ctr" rtl="0">
              <a:spcBef>
                <a:spcPts val="0"/>
              </a:spcBef>
              <a:spcAft>
                <a:spcPts val="0"/>
              </a:spcAft>
              <a:buNone/>
              <a:defRPr sz="3600" b="0" i="0" u="none" strike="noStrike" cap="none">
                <a:solidFill>
                  <a:srgbClr val="6A221D"/>
                </a:solidFill>
                <a:latin typeface="Overlock"/>
                <a:ea typeface="Overlock"/>
                <a:cs typeface="Overlock"/>
                <a:sym typeface="Overlock"/>
              </a:defRPr>
            </a:lvl2pPr>
            <a:lvl3pPr marL="0" marR="0" lvl="2" indent="0" algn="ctr" rtl="0">
              <a:spcBef>
                <a:spcPts val="0"/>
              </a:spcBef>
              <a:spcAft>
                <a:spcPts val="0"/>
              </a:spcAft>
              <a:buNone/>
              <a:defRPr sz="3600" b="0" i="0" u="none" strike="noStrike" cap="none">
                <a:solidFill>
                  <a:srgbClr val="6A221D"/>
                </a:solidFill>
                <a:latin typeface="Overlock"/>
                <a:ea typeface="Overlock"/>
                <a:cs typeface="Overlock"/>
                <a:sym typeface="Overlock"/>
              </a:defRPr>
            </a:lvl3pPr>
            <a:lvl4pPr marL="0" marR="0" lvl="3" indent="0" algn="ctr" rtl="0">
              <a:spcBef>
                <a:spcPts val="0"/>
              </a:spcBef>
              <a:spcAft>
                <a:spcPts val="0"/>
              </a:spcAft>
              <a:buNone/>
              <a:defRPr sz="3600" b="0" i="0" u="none" strike="noStrike" cap="none">
                <a:solidFill>
                  <a:srgbClr val="6A221D"/>
                </a:solidFill>
                <a:latin typeface="Overlock"/>
                <a:ea typeface="Overlock"/>
                <a:cs typeface="Overlock"/>
                <a:sym typeface="Overlock"/>
              </a:defRPr>
            </a:lvl4pPr>
            <a:lvl5pPr marL="0" marR="0" lvl="4" indent="0" algn="ctr" rtl="0">
              <a:spcBef>
                <a:spcPts val="0"/>
              </a:spcBef>
              <a:spcAft>
                <a:spcPts val="0"/>
              </a:spcAft>
              <a:buNone/>
              <a:defRPr sz="3600" b="0" i="0" u="none" strike="noStrike" cap="none">
                <a:solidFill>
                  <a:srgbClr val="6A221D"/>
                </a:solidFill>
                <a:latin typeface="Overlock"/>
                <a:ea typeface="Overlock"/>
                <a:cs typeface="Overlock"/>
                <a:sym typeface="Overlock"/>
              </a:defRPr>
            </a:lvl5pPr>
            <a:lvl6pPr marL="457200" marR="0" lvl="5" indent="0" algn="ctr" rtl="0">
              <a:spcBef>
                <a:spcPts val="0"/>
              </a:spcBef>
              <a:spcAft>
                <a:spcPts val="0"/>
              </a:spcAft>
              <a:buNone/>
              <a:defRPr sz="3600" b="0" i="0" u="none" strike="noStrike" cap="none">
                <a:solidFill>
                  <a:srgbClr val="6A221D"/>
                </a:solidFill>
                <a:latin typeface="Overlock"/>
                <a:ea typeface="Overlock"/>
                <a:cs typeface="Overlock"/>
                <a:sym typeface="Overlock"/>
              </a:defRPr>
            </a:lvl6pPr>
            <a:lvl7pPr marL="914400" marR="0" lvl="6" indent="0" algn="ctr" rtl="0">
              <a:spcBef>
                <a:spcPts val="0"/>
              </a:spcBef>
              <a:spcAft>
                <a:spcPts val="0"/>
              </a:spcAft>
              <a:buNone/>
              <a:defRPr sz="3600" b="0" i="0" u="none" strike="noStrike" cap="none">
                <a:solidFill>
                  <a:srgbClr val="6A221D"/>
                </a:solidFill>
                <a:latin typeface="Overlock"/>
                <a:ea typeface="Overlock"/>
                <a:cs typeface="Overlock"/>
                <a:sym typeface="Overlock"/>
              </a:defRPr>
            </a:lvl7pPr>
            <a:lvl8pPr marL="1371600" marR="0" lvl="7" indent="0" algn="ctr" rtl="0">
              <a:spcBef>
                <a:spcPts val="0"/>
              </a:spcBef>
              <a:spcAft>
                <a:spcPts val="0"/>
              </a:spcAft>
              <a:buNone/>
              <a:defRPr sz="3600" b="0" i="0" u="none" strike="noStrike" cap="none">
                <a:solidFill>
                  <a:srgbClr val="6A221D"/>
                </a:solidFill>
                <a:latin typeface="Overlock"/>
                <a:ea typeface="Overlock"/>
                <a:cs typeface="Overlock"/>
                <a:sym typeface="Overlock"/>
              </a:defRPr>
            </a:lvl8pPr>
            <a:lvl9pPr marL="1828800" marR="0" lvl="8" indent="0" algn="ctr" rtl="0">
              <a:spcBef>
                <a:spcPts val="0"/>
              </a:spcBef>
              <a:spcAft>
                <a:spcPts val="0"/>
              </a:spcAft>
              <a:buNone/>
              <a:defRPr sz="3600" b="0" i="0" u="none" strike="noStrike" cap="none">
                <a:solidFill>
                  <a:srgbClr val="6A221D"/>
                </a:solidFill>
                <a:latin typeface="Overlock"/>
                <a:ea typeface="Overlock"/>
                <a:cs typeface="Overlock"/>
                <a:sym typeface="Overlock"/>
              </a:defRPr>
            </a:lvl9pPr>
          </a:lstStyle>
          <a:p>
            <a:endParaRPr/>
          </a:p>
        </p:txBody>
      </p:sp>
      <p:sp>
        <p:nvSpPr>
          <p:cNvPr id="17" name="Shape 17"/>
          <p:cNvSpPr txBox="1">
            <a:spLocks noGrp="1"/>
          </p:cNvSpPr>
          <p:nvPr>
            <p:ph type="subTitle" idx="1"/>
          </p:nvPr>
        </p:nvSpPr>
        <p:spPr>
          <a:xfrm>
            <a:off x="1371600" y="3886200"/>
            <a:ext cx="7088831" cy="1752600"/>
          </a:xfrm>
          <a:prstGeom prst="rect">
            <a:avLst/>
          </a:prstGeom>
          <a:noFill/>
          <a:ln>
            <a:noFill/>
          </a:ln>
        </p:spPr>
        <p:txBody>
          <a:bodyPr lIns="91425" tIns="91425" rIns="91425" bIns="91425" anchor="t" anchorCtr="0"/>
          <a:lstStyle>
            <a:lvl1pPr marL="0" marR="0" lvl="0" indent="0" algn="ctr" rtl="0">
              <a:spcBef>
                <a:spcPts val="640"/>
              </a:spcBef>
              <a:spcAft>
                <a:spcPts val="0"/>
              </a:spcAft>
              <a:buClr>
                <a:srgbClr val="0C0C0C"/>
              </a:buClr>
              <a:buFont typeface="Arial"/>
              <a:buNone/>
              <a:defRPr sz="3200" b="0" i="0" u="none" strike="noStrike" cap="none">
                <a:solidFill>
                  <a:srgbClr val="0C0C0C"/>
                </a:solidFill>
                <a:latin typeface="Overlock"/>
                <a:ea typeface="Overlock"/>
                <a:cs typeface="Overlock"/>
                <a:sym typeface="Overlock"/>
              </a:defRPr>
            </a:lvl1pPr>
            <a:lvl2pPr marL="457200" marR="0" lvl="1" indent="0" algn="ctr" rtl="0">
              <a:spcBef>
                <a:spcPts val="560"/>
              </a:spcBef>
              <a:spcAft>
                <a:spcPts val="0"/>
              </a:spcAft>
              <a:buClr>
                <a:srgbClr val="888888"/>
              </a:buClr>
              <a:buFont typeface="Arial"/>
              <a:buNone/>
              <a:defRPr sz="2800" b="0" i="0" u="none" strike="noStrike" cap="none">
                <a:solidFill>
                  <a:srgbClr val="888888"/>
                </a:solidFill>
                <a:latin typeface="Overlock"/>
                <a:ea typeface="Overlock"/>
                <a:cs typeface="Overlock"/>
                <a:sym typeface="Overlock"/>
              </a:defRPr>
            </a:lvl2pPr>
            <a:lvl3pPr marL="914400" marR="0" lvl="2" indent="0" algn="ctr" rtl="0">
              <a:spcBef>
                <a:spcPts val="480"/>
              </a:spcBef>
              <a:spcAft>
                <a:spcPts val="0"/>
              </a:spcAft>
              <a:buClr>
                <a:srgbClr val="888888"/>
              </a:buClr>
              <a:buFont typeface="Arial"/>
              <a:buNone/>
              <a:defRPr sz="2400" b="0" i="0" u="none" strike="noStrike" cap="none">
                <a:solidFill>
                  <a:srgbClr val="888888"/>
                </a:solidFill>
                <a:latin typeface="Overlock"/>
                <a:ea typeface="Overlock"/>
                <a:cs typeface="Overlock"/>
                <a:sym typeface="Overlock"/>
              </a:defRPr>
            </a:lvl3pPr>
            <a:lvl4pPr marL="1371600" marR="0" lvl="3" indent="0" algn="ctr" rtl="0">
              <a:spcBef>
                <a:spcPts val="400"/>
              </a:spcBef>
              <a:spcAft>
                <a:spcPts val="0"/>
              </a:spcAft>
              <a:buClr>
                <a:srgbClr val="888888"/>
              </a:buClr>
              <a:buFont typeface="Arial"/>
              <a:buNone/>
              <a:defRPr sz="2000" b="0" i="0" u="none" strike="noStrike" cap="none">
                <a:solidFill>
                  <a:srgbClr val="888888"/>
                </a:solidFill>
                <a:latin typeface="Overlock"/>
                <a:ea typeface="Overlock"/>
                <a:cs typeface="Overlock"/>
                <a:sym typeface="Overlock"/>
              </a:defRPr>
            </a:lvl4pPr>
            <a:lvl5pPr marL="1828800" marR="0" lvl="4" indent="0" algn="ctr" rtl="0">
              <a:spcBef>
                <a:spcPts val="400"/>
              </a:spcBef>
              <a:spcAft>
                <a:spcPts val="0"/>
              </a:spcAft>
              <a:buClr>
                <a:srgbClr val="888888"/>
              </a:buClr>
              <a:buFont typeface="Arial"/>
              <a:buNone/>
              <a:defRPr sz="2000" b="0" i="0" u="none" strike="noStrike" cap="none">
                <a:solidFill>
                  <a:srgbClr val="888888"/>
                </a:solidFill>
                <a:latin typeface="Overlock"/>
                <a:ea typeface="Overlock"/>
                <a:cs typeface="Overlock"/>
                <a:sym typeface="Overlock"/>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971550" y="6519862"/>
            <a:ext cx="2133599"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800" b="0" i="0" u="none" strike="noStrike" cap="none">
                <a:solidFill>
                  <a:srgbClr val="898989"/>
                </a:solidFill>
                <a:latin typeface="Overlock"/>
                <a:ea typeface="Overlock"/>
                <a:cs typeface="Overlock"/>
                <a:sym typeface="Overlock"/>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476625" y="6524625"/>
            <a:ext cx="2895600"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804025" y="6524625"/>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98989"/>
              </a:buClr>
              <a:buSzPct val="25000"/>
              <a:buFont typeface="Overlock"/>
              <a:buNone/>
            </a:pPr>
            <a:fld id="{00000000-1234-1234-1234-123412341234}" type="slidenum">
              <a:rPr lang="en-US" sz="1000" b="0" i="0" u="none" strike="noStrike" cap="none">
                <a:solidFill>
                  <a:srgbClr val="898989"/>
                </a:solidFill>
                <a:latin typeface="Overlock"/>
                <a:ea typeface="Overlock"/>
                <a:cs typeface="Overlock"/>
                <a:sym typeface="Overlock"/>
              </a:rPr>
              <a:pPr marL="0" marR="0" lvl="0" indent="0" algn="r" rtl="0">
                <a:lnSpc>
                  <a:spcPct val="100000"/>
                </a:lnSpc>
                <a:spcBef>
                  <a:spcPts val="0"/>
                </a:spcBef>
                <a:spcAft>
                  <a:spcPts val="0"/>
                </a:spcAft>
                <a:buClr>
                  <a:srgbClr val="898989"/>
                </a:buClr>
                <a:buSzPct val="25000"/>
                <a:buFont typeface="Overlock"/>
                <a:buNone/>
              </a:pPr>
              <a:t>‹Nº›</a:t>
            </a:fld>
            <a:endParaRPr lang="en-US" sz="1000" b="0" i="0" u="none" strike="noStrike" cap="none">
              <a:solidFill>
                <a:srgbClr val="898989"/>
              </a:solidFill>
              <a:latin typeface="Overlock"/>
              <a:ea typeface="Overlock"/>
              <a:cs typeface="Overlock"/>
              <a:sym typeface="Overlock"/>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1692275" y="274637"/>
            <a:ext cx="6994525" cy="1143000"/>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3600" b="0" i="0" u="none" strike="noStrike" cap="none">
                <a:solidFill>
                  <a:srgbClr val="6A221D"/>
                </a:solidFill>
                <a:latin typeface="Overlock"/>
                <a:ea typeface="Overlock"/>
                <a:cs typeface="Overlock"/>
                <a:sym typeface="Overlock"/>
              </a:defRPr>
            </a:lvl1pPr>
            <a:lvl2pPr marL="0" marR="0" lvl="1" indent="0" algn="ctr" rtl="0">
              <a:spcBef>
                <a:spcPts val="0"/>
              </a:spcBef>
              <a:spcAft>
                <a:spcPts val="0"/>
              </a:spcAft>
              <a:buNone/>
              <a:defRPr sz="3600" b="0" i="0" u="none" strike="noStrike" cap="none">
                <a:solidFill>
                  <a:srgbClr val="6A221D"/>
                </a:solidFill>
                <a:latin typeface="Overlock"/>
                <a:ea typeface="Overlock"/>
                <a:cs typeface="Overlock"/>
                <a:sym typeface="Overlock"/>
              </a:defRPr>
            </a:lvl2pPr>
            <a:lvl3pPr marL="0" marR="0" lvl="2" indent="0" algn="ctr" rtl="0">
              <a:spcBef>
                <a:spcPts val="0"/>
              </a:spcBef>
              <a:spcAft>
                <a:spcPts val="0"/>
              </a:spcAft>
              <a:buNone/>
              <a:defRPr sz="3600" b="0" i="0" u="none" strike="noStrike" cap="none">
                <a:solidFill>
                  <a:srgbClr val="6A221D"/>
                </a:solidFill>
                <a:latin typeface="Overlock"/>
                <a:ea typeface="Overlock"/>
                <a:cs typeface="Overlock"/>
                <a:sym typeface="Overlock"/>
              </a:defRPr>
            </a:lvl3pPr>
            <a:lvl4pPr marL="0" marR="0" lvl="3" indent="0" algn="ctr" rtl="0">
              <a:spcBef>
                <a:spcPts val="0"/>
              </a:spcBef>
              <a:spcAft>
                <a:spcPts val="0"/>
              </a:spcAft>
              <a:buNone/>
              <a:defRPr sz="3600" b="0" i="0" u="none" strike="noStrike" cap="none">
                <a:solidFill>
                  <a:srgbClr val="6A221D"/>
                </a:solidFill>
                <a:latin typeface="Overlock"/>
                <a:ea typeface="Overlock"/>
                <a:cs typeface="Overlock"/>
                <a:sym typeface="Overlock"/>
              </a:defRPr>
            </a:lvl4pPr>
            <a:lvl5pPr marL="0" marR="0" lvl="4" indent="0" algn="ctr" rtl="0">
              <a:spcBef>
                <a:spcPts val="0"/>
              </a:spcBef>
              <a:spcAft>
                <a:spcPts val="0"/>
              </a:spcAft>
              <a:buNone/>
              <a:defRPr sz="3600" b="0" i="0" u="none" strike="noStrike" cap="none">
                <a:solidFill>
                  <a:srgbClr val="6A221D"/>
                </a:solidFill>
                <a:latin typeface="Overlock"/>
                <a:ea typeface="Overlock"/>
                <a:cs typeface="Overlock"/>
                <a:sym typeface="Overlock"/>
              </a:defRPr>
            </a:lvl5pPr>
            <a:lvl6pPr marL="457200" marR="0" lvl="5" indent="0" algn="ctr" rtl="0">
              <a:spcBef>
                <a:spcPts val="0"/>
              </a:spcBef>
              <a:spcAft>
                <a:spcPts val="0"/>
              </a:spcAft>
              <a:buNone/>
              <a:defRPr sz="3600" b="0" i="0" u="none" strike="noStrike" cap="none">
                <a:solidFill>
                  <a:srgbClr val="6A221D"/>
                </a:solidFill>
                <a:latin typeface="Overlock"/>
                <a:ea typeface="Overlock"/>
                <a:cs typeface="Overlock"/>
                <a:sym typeface="Overlock"/>
              </a:defRPr>
            </a:lvl6pPr>
            <a:lvl7pPr marL="914400" marR="0" lvl="6" indent="0" algn="ctr" rtl="0">
              <a:spcBef>
                <a:spcPts val="0"/>
              </a:spcBef>
              <a:spcAft>
                <a:spcPts val="0"/>
              </a:spcAft>
              <a:buNone/>
              <a:defRPr sz="3600" b="0" i="0" u="none" strike="noStrike" cap="none">
                <a:solidFill>
                  <a:srgbClr val="6A221D"/>
                </a:solidFill>
                <a:latin typeface="Overlock"/>
                <a:ea typeface="Overlock"/>
                <a:cs typeface="Overlock"/>
                <a:sym typeface="Overlock"/>
              </a:defRPr>
            </a:lvl7pPr>
            <a:lvl8pPr marL="1371600" marR="0" lvl="7" indent="0" algn="ctr" rtl="0">
              <a:spcBef>
                <a:spcPts val="0"/>
              </a:spcBef>
              <a:spcAft>
                <a:spcPts val="0"/>
              </a:spcAft>
              <a:buNone/>
              <a:defRPr sz="3600" b="0" i="0" u="none" strike="noStrike" cap="none">
                <a:solidFill>
                  <a:srgbClr val="6A221D"/>
                </a:solidFill>
                <a:latin typeface="Overlock"/>
                <a:ea typeface="Overlock"/>
                <a:cs typeface="Overlock"/>
                <a:sym typeface="Overlock"/>
              </a:defRPr>
            </a:lvl8pPr>
            <a:lvl9pPr marL="1828800" marR="0" lvl="8" indent="0" algn="ctr" rtl="0">
              <a:spcBef>
                <a:spcPts val="0"/>
              </a:spcBef>
              <a:spcAft>
                <a:spcPts val="0"/>
              </a:spcAft>
              <a:buNone/>
              <a:defRPr sz="3600" b="0" i="0" u="none" strike="noStrike" cap="none">
                <a:solidFill>
                  <a:srgbClr val="6A221D"/>
                </a:solidFill>
                <a:latin typeface="Overlock"/>
                <a:ea typeface="Overlock"/>
                <a:cs typeface="Overlock"/>
                <a:sym typeface="Overlock"/>
              </a:defRPr>
            </a:lvl9pPr>
          </a:lstStyle>
          <a:p>
            <a:endParaRPr/>
          </a:p>
        </p:txBody>
      </p:sp>
      <p:sp>
        <p:nvSpPr>
          <p:cNvPr id="23" name="Shape 23"/>
          <p:cNvSpPr txBox="1">
            <a:spLocks noGrp="1"/>
          </p:cNvSpPr>
          <p:nvPr>
            <p:ph type="body" idx="1"/>
          </p:nvPr>
        </p:nvSpPr>
        <p:spPr>
          <a:xfrm>
            <a:off x="1331912" y="1600200"/>
            <a:ext cx="7354886" cy="4525961"/>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rgbClr val="6A221D"/>
              </a:buClr>
              <a:buSzPct val="100000"/>
              <a:buFont typeface="Arial"/>
              <a:buChar char="•"/>
              <a:defRPr sz="3200" b="0" i="0" u="none" strike="noStrike" cap="none">
                <a:solidFill>
                  <a:srgbClr val="6A221D"/>
                </a:solidFill>
                <a:latin typeface="Overlock"/>
                <a:ea typeface="Overlock"/>
                <a:cs typeface="Overlock"/>
                <a:sym typeface="Overlock"/>
              </a:defRPr>
            </a:lvl1pPr>
            <a:lvl2pPr marL="742950" marR="0" lvl="1" indent="-107950" algn="l" rtl="0">
              <a:spcBef>
                <a:spcPts val="560"/>
              </a:spcBef>
              <a:spcAft>
                <a:spcPts val="0"/>
              </a:spcAft>
              <a:buClr>
                <a:srgbClr val="6A221D"/>
              </a:buClr>
              <a:buSzPct val="100000"/>
              <a:buFont typeface="Arial"/>
              <a:buChar char="–"/>
              <a:defRPr sz="2800" b="0" i="0" u="none" strike="noStrike" cap="none">
                <a:solidFill>
                  <a:srgbClr val="6A221D"/>
                </a:solidFill>
                <a:latin typeface="Overlock"/>
                <a:ea typeface="Overlock"/>
                <a:cs typeface="Overlock"/>
                <a:sym typeface="Overlock"/>
              </a:defRPr>
            </a:lvl2pPr>
            <a:lvl3pPr marL="1143000" marR="0" lvl="2" indent="-76200" algn="l" rtl="0">
              <a:spcBef>
                <a:spcPts val="480"/>
              </a:spcBef>
              <a:spcAft>
                <a:spcPts val="0"/>
              </a:spcAft>
              <a:buClr>
                <a:srgbClr val="6A221D"/>
              </a:buClr>
              <a:buSzPct val="100000"/>
              <a:buFont typeface="Arial"/>
              <a:buChar char="•"/>
              <a:defRPr sz="2400" b="0" i="0" u="none" strike="noStrike" cap="none">
                <a:solidFill>
                  <a:srgbClr val="6A221D"/>
                </a:solidFill>
                <a:latin typeface="Overlock"/>
                <a:ea typeface="Overlock"/>
                <a:cs typeface="Overlock"/>
                <a:sym typeface="Overlock"/>
              </a:defRPr>
            </a:lvl3pPr>
            <a:lvl4pPr marL="1600200" marR="0" lvl="3" indent="-101600" algn="l" rtl="0">
              <a:spcBef>
                <a:spcPts val="400"/>
              </a:spcBef>
              <a:spcAft>
                <a:spcPts val="0"/>
              </a:spcAft>
              <a:buClr>
                <a:srgbClr val="6A221D"/>
              </a:buClr>
              <a:buSzPct val="100000"/>
              <a:buFont typeface="Arial"/>
              <a:buChar char="–"/>
              <a:defRPr sz="2000" b="0" i="0" u="none" strike="noStrike" cap="none">
                <a:solidFill>
                  <a:srgbClr val="6A221D"/>
                </a:solidFill>
                <a:latin typeface="Overlock"/>
                <a:ea typeface="Overlock"/>
                <a:cs typeface="Overlock"/>
                <a:sym typeface="Overlock"/>
              </a:defRPr>
            </a:lvl4pPr>
            <a:lvl5pPr marL="2057400" marR="0" lvl="4" indent="-101600" algn="l" rtl="0">
              <a:spcBef>
                <a:spcPts val="400"/>
              </a:spcBef>
              <a:spcAft>
                <a:spcPts val="0"/>
              </a:spcAft>
              <a:buClr>
                <a:srgbClr val="6A221D"/>
              </a:buClr>
              <a:buSzPct val="100000"/>
              <a:buFont typeface="Arial"/>
              <a:buChar char="»"/>
              <a:defRPr sz="2000" b="0" i="0" u="none" strike="noStrike" cap="none">
                <a:solidFill>
                  <a:srgbClr val="6A221D"/>
                </a:solidFill>
                <a:latin typeface="Overlock"/>
                <a:ea typeface="Overlock"/>
                <a:cs typeface="Overlock"/>
                <a:sym typeface="Overlock"/>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971550" y="6519862"/>
            <a:ext cx="2133599"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800" b="0" i="0" u="none" strike="noStrike" cap="none">
                <a:solidFill>
                  <a:srgbClr val="898989"/>
                </a:solidFill>
                <a:latin typeface="Overlock"/>
                <a:ea typeface="Overlock"/>
                <a:cs typeface="Overlock"/>
                <a:sym typeface="Overlock"/>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ftr" idx="11"/>
          </p:nvPr>
        </p:nvSpPr>
        <p:spPr>
          <a:xfrm>
            <a:off x="3476625" y="6524625"/>
            <a:ext cx="2895600"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sldNum" idx="12"/>
          </p:nvPr>
        </p:nvSpPr>
        <p:spPr>
          <a:xfrm>
            <a:off x="6804025" y="6524625"/>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98989"/>
              </a:buClr>
              <a:buSzPct val="25000"/>
              <a:buFont typeface="Overlock"/>
              <a:buNone/>
            </a:pPr>
            <a:fld id="{00000000-1234-1234-1234-123412341234}" type="slidenum">
              <a:rPr lang="en-US" sz="1000" b="0" i="0" u="none" strike="noStrike" cap="none">
                <a:solidFill>
                  <a:srgbClr val="898989"/>
                </a:solidFill>
                <a:latin typeface="Overlock"/>
                <a:ea typeface="Overlock"/>
                <a:cs typeface="Overlock"/>
                <a:sym typeface="Overlock"/>
              </a:rPr>
              <a:pPr marL="0" marR="0" lvl="0" indent="0" algn="r" rtl="0">
                <a:lnSpc>
                  <a:spcPct val="100000"/>
                </a:lnSpc>
                <a:spcBef>
                  <a:spcPts val="0"/>
                </a:spcBef>
                <a:spcAft>
                  <a:spcPts val="0"/>
                </a:spcAft>
                <a:buClr>
                  <a:srgbClr val="898989"/>
                </a:buClr>
                <a:buSzPct val="25000"/>
                <a:buFont typeface="Overlock"/>
                <a:buNone/>
              </a:pPr>
              <a:t>‹Nº›</a:t>
            </a:fld>
            <a:endParaRPr lang="en-US" sz="1000" b="0" i="0" u="none" strike="noStrike" cap="none">
              <a:solidFill>
                <a:srgbClr val="898989"/>
              </a:solidFill>
              <a:latin typeface="Overlock"/>
              <a:ea typeface="Overlock"/>
              <a:cs typeface="Overlock"/>
              <a:sym typeface="Overlock"/>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Shape 27"/>
        <p:cNvGrpSpPr/>
        <p:nvPr/>
      </p:nvGrpSpPr>
      <p:grpSpPr>
        <a:xfrm>
          <a:off x="0" y="0"/>
          <a:ext cx="0" cy="0"/>
          <a:chOff x="0" y="0"/>
          <a:chExt cx="0" cy="0"/>
        </a:xfrm>
      </p:grpSpPr>
      <p:sp>
        <p:nvSpPr>
          <p:cNvPr id="28" name="Shape 28"/>
          <p:cNvSpPr txBox="1">
            <a:spLocks noGrp="1"/>
          </p:cNvSpPr>
          <p:nvPr>
            <p:ph type="dt" idx="10"/>
          </p:nvPr>
        </p:nvSpPr>
        <p:spPr>
          <a:xfrm>
            <a:off x="971550" y="6519862"/>
            <a:ext cx="2133599"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800" b="0" i="0" u="none">
                <a:solidFill>
                  <a:srgbClr val="898989"/>
                </a:solidFill>
                <a:latin typeface="Overlock"/>
                <a:ea typeface="Overlock"/>
                <a:cs typeface="Overlock"/>
                <a:sym typeface="Overlock"/>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ftr" idx="11"/>
          </p:nvPr>
        </p:nvSpPr>
        <p:spPr>
          <a:xfrm>
            <a:off x="3476625" y="6524625"/>
            <a:ext cx="2895600"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30" name="Shape 30"/>
          <p:cNvSpPr txBox="1">
            <a:spLocks noGrp="1"/>
          </p:cNvSpPr>
          <p:nvPr>
            <p:ph type="sldNum" idx="12"/>
          </p:nvPr>
        </p:nvSpPr>
        <p:spPr>
          <a:xfrm>
            <a:off x="6804025" y="6524625"/>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98989"/>
              </a:buClr>
              <a:buSzPct val="25000"/>
              <a:buFont typeface="Overlock"/>
              <a:buNone/>
            </a:pPr>
            <a:fld id="{00000000-1234-1234-1234-123412341234}" type="slidenum">
              <a:rPr lang="en-US" sz="1000" b="0" i="0" u="none">
                <a:solidFill>
                  <a:srgbClr val="898989"/>
                </a:solidFill>
                <a:latin typeface="Overlock"/>
                <a:ea typeface="Overlock"/>
                <a:cs typeface="Overlock"/>
                <a:sym typeface="Overlock"/>
              </a:rPr>
              <a:pPr marL="0" marR="0" lvl="0" indent="0" algn="r" rtl="0">
                <a:lnSpc>
                  <a:spcPct val="100000"/>
                </a:lnSpc>
                <a:spcBef>
                  <a:spcPts val="0"/>
                </a:spcBef>
                <a:spcAft>
                  <a:spcPts val="0"/>
                </a:spcAft>
                <a:buClr>
                  <a:srgbClr val="898989"/>
                </a:buClr>
                <a:buSzPct val="25000"/>
                <a:buFont typeface="Overlock"/>
                <a:buNone/>
              </a:pPr>
              <a:t>‹Nº›</a:t>
            </a:fld>
            <a:endParaRPr lang="en-US" sz="1000" b="0" i="0" u="none">
              <a:solidFill>
                <a:srgbClr val="898989"/>
              </a:solidFill>
              <a:latin typeface="Overlock"/>
              <a:ea typeface="Overlock"/>
              <a:cs typeface="Overlock"/>
              <a:sym typeface="Overlock"/>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cSld name="Imagen con título">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2109935" y="4800600"/>
            <a:ext cx="5486399" cy="566737"/>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2000" b="0" i="0" u="none" strike="noStrike" cap="none">
                <a:solidFill>
                  <a:srgbClr val="6A221D"/>
                </a:solidFill>
                <a:latin typeface="Overlock"/>
                <a:ea typeface="Overlock"/>
                <a:cs typeface="Overlock"/>
                <a:sym typeface="Overlock"/>
              </a:defRPr>
            </a:lvl1pPr>
            <a:lvl2pPr marL="0" marR="0" lvl="1" indent="0" algn="ctr" rtl="0">
              <a:spcBef>
                <a:spcPts val="0"/>
              </a:spcBef>
              <a:spcAft>
                <a:spcPts val="0"/>
              </a:spcAft>
              <a:buNone/>
              <a:defRPr sz="3600" b="0" i="0" u="none" strike="noStrike" cap="none">
                <a:solidFill>
                  <a:srgbClr val="6A221D"/>
                </a:solidFill>
                <a:latin typeface="Overlock"/>
                <a:ea typeface="Overlock"/>
                <a:cs typeface="Overlock"/>
                <a:sym typeface="Overlock"/>
              </a:defRPr>
            </a:lvl2pPr>
            <a:lvl3pPr marL="0" marR="0" lvl="2" indent="0" algn="ctr" rtl="0">
              <a:spcBef>
                <a:spcPts val="0"/>
              </a:spcBef>
              <a:spcAft>
                <a:spcPts val="0"/>
              </a:spcAft>
              <a:buNone/>
              <a:defRPr sz="3600" b="0" i="0" u="none" strike="noStrike" cap="none">
                <a:solidFill>
                  <a:srgbClr val="6A221D"/>
                </a:solidFill>
                <a:latin typeface="Overlock"/>
                <a:ea typeface="Overlock"/>
                <a:cs typeface="Overlock"/>
                <a:sym typeface="Overlock"/>
              </a:defRPr>
            </a:lvl3pPr>
            <a:lvl4pPr marL="0" marR="0" lvl="3" indent="0" algn="ctr" rtl="0">
              <a:spcBef>
                <a:spcPts val="0"/>
              </a:spcBef>
              <a:spcAft>
                <a:spcPts val="0"/>
              </a:spcAft>
              <a:buNone/>
              <a:defRPr sz="3600" b="0" i="0" u="none" strike="noStrike" cap="none">
                <a:solidFill>
                  <a:srgbClr val="6A221D"/>
                </a:solidFill>
                <a:latin typeface="Overlock"/>
                <a:ea typeface="Overlock"/>
                <a:cs typeface="Overlock"/>
                <a:sym typeface="Overlock"/>
              </a:defRPr>
            </a:lvl4pPr>
            <a:lvl5pPr marL="0" marR="0" lvl="4" indent="0" algn="ctr" rtl="0">
              <a:spcBef>
                <a:spcPts val="0"/>
              </a:spcBef>
              <a:spcAft>
                <a:spcPts val="0"/>
              </a:spcAft>
              <a:buNone/>
              <a:defRPr sz="3600" b="0" i="0" u="none" strike="noStrike" cap="none">
                <a:solidFill>
                  <a:srgbClr val="6A221D"/>
                </a:solidFill>
                <a:latin typeface="Overlock"/>
                <a:ea typeface="Overlock"/>
                <a:cs typeface="Overlock"/>
                <a:sym typeface="Overlock"/>
              </a:defRPr>
            </a:lvl5pPr>
            <a:lvl6pPr marL="457200" marR="0" lvl="5" indent="0" algn="ctr" rtl="0">
              <a:spcBef>
                <a:spcPts val="0"/>
              </a:spcBef>
              <a:spcAft>
                <a:spcPts val="0"/>
              </a:spcAft>
              <a:buNone/>
              <a:defRPr sz="3600" b="0" i="0" u="none" strike="noStrike" cap="none">
                <a:solidFill>
                  <a:srgbClr val="6A221D"/>
                </a:solidFill>
                <a:latin typeface="Overlock"/>
                <a:ea typeface="Overlock"/>
                <a:cs typeface="Overlock"/>
                <a:sym typeface="Overlock"/>
              </a:defRPr>
            </a:lvl6pPr>
            <a:lvl7pPr marL="914400" marR="0" lvl="6" indent="0" algn="ctr" rtl="0">
              <a:spcBef>
                <a:spcPts val="0"/>
              </a:spcBef>
              <a:spcAft>
                <a:spcPts val="0"/>
              </a:spcAft>
              <a:buNone/>
              <a:defRPr sz="3600" b="0" i="0" u="none" strike="noStrike" cap="none">
                <a:solidFill>
                  <a:srgbClr val="6A221D"/>
                </a:solidFill>
                <a:latin typeface="Overlock"/>
                <a:ea typeface="Overlock"/>
                <a:cs typeface="Overlock"/>
                <a:sym typeface="Overlock"/>
              </a:defRPr>
            </a:lvl7pPr>
            <a:lvl8pPr marL="1371600" marR="0" lvl="7" indent="0" algn="ctr" rtl="0">
              <a:spcBef>
                <a:spcPts val="0"/>
              </a:spcBef>
              <a:spcAft>
                <a:spcPts val="0"/>
              </a:spcAft>
              <a:buNone/>
              <a:defRPr sz="3600" b="0" i="0" u="none" strike="noStrike" cap="none">
                <a:solidFill>
                  <a:srgbClr val="6A221D"/>
                </a:solidFill>
                <a:latin typeface="Overlock"/>
                <a:ea typeface="Overlock"/>
                <a:cs typeface="Overlock"/>
                <a:sym typeface="Overlock"/>
              </a:defRPr>
            </a:lvl8pPr>
            <a:lvl9pPr marL="1828800" marR="0" lvl="8" indent="0" algn="ctr" rtl="0">
              <a:spcBef>
                <a:spcPts val="0"/>
              </a:spcBef>
              <a:spcAft>
                <a:spcPts val="0"/>
              </a:spcAft>
              <a:buNone/>
              <a:defRPr sz="3600" b="0" i="0" u="none" strike="noStrike" cap="none">
                <a:solidFill>
                  <a:srgbClr val="6A221D"/>
                </a:solidFill>
                <a:latin typeface="Overlock"/>
                <a:ea typeface="Overlock"/>
                <a:cs typeface="Overlock"/>
                <a:sym typeface="Overlock"/>
              </a:defRPr>
            </a:lvl9pPr>
          </a:lstStyle>
          <a:p>
            <a:endParaRPr/>
          </a:p>
        </p:txBody>
      </p:sp>
      <p:sp>
        <p:nvSpPr>
          <p:cNvPr id="33" name="Shape 33"/>
          <p:cNvSpPr>
            <a:spLocks noGrp="1"/>
          </p:cNvSpPr>
          <p:nvPr>
            <p:ph type="pic" idx="2"/>
          </p:nvPr>
        </p:nvSpPr>
        <p:spPr>
          <a:xfrm>
            <a:off x="2109935" y="612775"/>
            <a:ext cx="5486399" cy="4114800"/>
          </a:xfrm>
          <a:prstGeom prst="rect">
            <a:avLst/>
          </a:prstGeom>
          <a:noFill/>
          <a:ln>
            <a:noFill/>
          </a:ln>
        </p:spPr>
        <p:txBody>
          <a:bodyPr lIns="91425" tIns="91425" rIns="91425" bIns="91425" anchor="t" anchorCtr="0"/>
          <a:lstStyle>
            <a:lvl1pPr marL="0" marR="0" lvl="0" indent="0" algn="l" rtl="0">
              <a:spcBef>
                <a:spcPts val="640"/>
              </a:spcBef>
              <a:spcAft>
                <a:spcPts val="0"/>
              </a:spcAft>
              <a:buClr>
                <a:srgbClr val="6A221D"/>
              </a:buClr>
              <a:buFont typeface="Arial"/>
              <a:buNone/>
              <a:defRPr sz="3200">
                <a:solidFill>
                  <a:srgbClr val="6A221D"/>
                </a:solidFill>
                <a:latin typeface="Overlock"/>
                <a:ea typeface="Overlock"/>
                <a:cs typeface="Overlock"/>
                <a:sym typeface="Overlock"/>
              </a:defRPr>
            </a:lvl1pPr>
            <a:lvl2pPr marL="457200" marR="0" lvl="1" indent="0" algn="l" rtl="0">
              <a:spcBef>
                <a:spcPts val="560"/>
              </a:spcBef>
              <a:spcAft>
                <a:spcPts val="0"/>
              </a:spcAft>
              <a:buClr>
                <a:srgbClr val="6A221D"/>
              </a:buClr>
              <a:buFont typeface="Arial"/>
              <a:buNone/>
              <a:defRPr sz="2800" b="0" i="0" u="none" strike="noStrike" cap="none">
                <a:solidFill>
                  <a:srgbClr val="6A221D"/>
                </a:solidFill>
                <a:latin typeface="Overlock"/>
                <a:ea typeface="Overlock"/>
                <a:cs typeface="Overlock"/>
                <a:sym typeface="Overlock"/>
              </a:defRPr>
            </a:lvl2pPr>
            <a:lvl3pPr marL="914400" marR="0" lvl="2" indent="0" algn="l" rtl="0">
              <a:spcBef>
                <a:spcPts val="480"/>
              </a:spcBef>
              <a:spcAft>
                <a:spcPts val="0"/>
              </a:spcAft>
              <a:buClr>
                <a:srgbClr val="6A221D"/>
              </a:buClr>
              <a:buFont typeface="Arial"/>
              <a:buNone/>
              <a:defRPr sz="2400" b="0" i="0" u="none" strike="noStrike" cap="none">
                <a:solidFill>
                  <a:srgbClr val="6A221D"/>
                </a:solidFill>
                <a:latin typeface="Overlock"/>
                <a:ea typeface="Overlock"/>
                <a:cs typeface="Overlock"/>
                <a:sym typeface="Overlock"/>
              </a:defRPr>
            </a:lvl3pPr>
            <a:lvl4pPr marL="1371600" marR="0" lvl="3" indent="0" algn="l" rtl="0">
              <a:spcBef>
                <a:spcPts val="400"/>
              </a:spcBef>
              <a:spcAft>
                <a:spcPts val="0"/>
              </a:spcAft>
              <a:buClr>
                <a:srgbClr val="6A221D"/>
              </a:buClr>
              <a:buFont typeface="Arial"/>
              <a:buNone/>
              <a:defRPr sz="2000" b="0" i="0" u="none" strike="noStrike" cap="none">
                <a:solidFill>
                  <a:srgbClr val="6A221D"/>
                </a:solidFill>
                <a:latin typeface="Overlock"/>
                <a:ea typeface="Overlock"/>
                <a:cs typeface="Overlock"/>
                <a:sym typeface="Overlock"/>
              </a:defRPr>
            </a:lvl4pPr>
            <a:lvl5pPr marL="1828800" marR="0" lvl="4" indent="0" algn="l" rtl="0">
              <a:spcBef>
                <a:spcPts val="400"/>
              </a:spcBef>
              <a:spcAft>
                <a:spcPts val="0"/>
              </a:spcAft>
              <a:buClr>
                <a:srgbClr val="6A221D"/>
              </a:buClr>
              <a:buFont typeface="Arial"/>
              <a:buNone/>
              <a:defRPr sz="2000" b="0" i="0" u="none" strike="noStrike" cap="none">
                <a:solidFill>
                  <a:srgbClr val="6A221D"/>
                </a:solidFill>
                <a:latin typeface="Overlock"/>
                <a:ea typeface="Overlock"/>
                <a:cs typeface="Overlock"/>
                <a:sym typeface="Overlock"/>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body" idx="1"/>
          </p:nvPr>
        </p:nvSpPr>
        <p:spPr>
          <a:xfrm>
            <a:off x="2109935" y="5367337"/>
            <a:ext cx="5486399" cy="804861"/>
          </a:xfrm>
          <a:prstGeom prst="rect">
            <a:avLst/>
          </a:prstGeom>
          <a:noFill/>
          <a:ln>
            <a:noFill/>
          </a:ln>
        </p:spPr>
        <p:txBody>
          <a:bodyPr lIns="91425" tIns="91425" rIns="91425" bIns="91425" anchor="t" anchorCtr="0"/>
          <a:lstStyle>
            <a:lvl1pPr marL="0" marR="0" lvl="0" indent="0" algn="l" rtl="0">
              <a:spcBef>
                <a:spcPts val="280"/>
              </a:spcBef>
              <a:spcAft>
                <a:spcPts val="0"/>
              </a:spcAft>
              <a:buClr>
                <a:srgbClr val="6A221D"/>
              </a:buClr>
              <a:buFont typeface="Arial"/>
              <a:buNone/>
              <a:defRPr sz="1400">
                <a:solidFill>
                  <a:srgbClr val="6A221D"/>
                </a:solidFill>
                <a:latin typeface="Overlock"/>
                <a:ea typeface="Overlock"/>
                <a:cs typeface="Overlock"/>
                <a:sym typeface="Overlock"/>
              </a:defRPr>
            </a:lvl1pPr>
            <a:lvl2pPr marL="457200" marR="0" lvl="1" indent="0" algn="l" rtl="0">
              <a:spcBef>
                <a:spcPts val="240"/>
              </a:spcBef>
              <a:spcAft>
                <a:spcPts val="0"/>
              </a:spcAft>
              <a:buClr>
                <a:srgbClr val="6A221D"/>
              </a:buClr>
              <a:buFont typeface="Arial"/>
              <a:buNone/>
              <a:defRPr sz="1200" b="0" i="0" u="none" strike="noStrike" cap="none">
                <a:solidFill>
                  <a:srgbClr val="6A221D"/>
                </a:solidFill>
                <a:latin typeface="Overlock"/>
                <a:ea typeface="Overlock"/>
                <a:cs typeface="Overlock"/>
                <a:sym typeface="Overlock"/>
              </a:defRPr>
            </a:lvl2pPr>
            <a:lvl3pPr marL="914400" marR="0" lvl="2" indent="0" algn="l" rtl="0">
              <a:spcBef>
                <a:spcPts val="200"/>
              </a:spcBef>
              <a:spcAft>
                <a:spcPts val="0"/>
              </a:spcAft>
              <a:buClr>
                <a:srgbClr val="6A221D"/>
              </a:buClr>
              <a:buFont typeface="Arial"/>
              <a:buNone/>
              <a:defRPr sz="1000" b="0" i="0" u="none" strike="noStrike" cap="none">
                <a:solidFill>
                  <a:srgbClr val="6A221D"/>
                </a:solidFill>
                <a:latin typeface="Overlock"/>
                <a:ea typeface="Overlock"/>
                <a:cs typeface="Overlock"/>
                <a:sym typeface="Overlock"/>
              </a:defRPr>
            </a:lvl3pPr>
            <a:lvl4pPr marL="1371600" marR="0" lvl="3" indent="0" algn="l" rtl="0">
              <a:spcBef>
                <a:spcPts val="180"/>
              </a:spcBef>
              <a:spcAft>
                <a:spcPts val="0"/>
              </a:spcAft>
              <a:buClr>
                <a:srgbClr val="6A221D"/>
              </a:buClr>
              <a:buFont typeface="Arial"/>
              <a:buNone/>
              <a:defRPr sz="900" b="0" i="0" u="none" strike="noStrike" cap="none">
                <a:solidFill>
                  <a:srgbClr val="6A221D"/>
                </a:solidFill>
                <a:latin typeface="Overlock"/>
                <a:ea typeface="Overlock"/>
                <a:cs typeface="Overlock"/>
                <a:sym typeface="Overlock"/>
              </a:defRPr>
            </a:lvl4pPr>
            <a:lvl5pPr marL="1828800" marR="0" lvl="4" indent="0" algn="l" rtl="0">
              <a:spcBef>
                <a:spcPts val="180"/>
              </a:spcBef>
              <a:spcAft>
                <a:spcPts val="0"/>
              </a:spcAft>
              <a:buClr>
                <a:srgbClr val="6A221D"/>
              </a:buClr>
              <a:buFont typeface="Arial"/>
              <a:buNone/>
              <a:defRPr sz="900" b="0" i="0" u="none" strike="noStrike" cap="none">
                <a:solidFill>
                  <a:srgbClr val="6A221D"/>
                </a:solidFill>
                <a:latin typeface="Overlock"/>
                <a:ea typeface="Overlock"/>
                <a:cs typeface="Overlock"/>
                <a:sym typeface="Overlock"/>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dt" idx="10"/>
          </p:nvPr>
        </p:nvSpPr>
        <p:spPr>
          <a:xfrm>
            <a:off x="971550" y="6519862"/>
            <a:ext cx="2133599"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800" b="0" i="0" u="none">
                <a:solidFill>
                  <a:srgbClr val="898989"/>
                </a:solidFill>
                <a:latin typeface="Overlock"/>
                <a:ea typeface="Overlock"/>
                <a:cs typeface="Overlock"/>
                <a:sym typeface="Overlock"/>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ftr" idx="11"/>
          </p:nvPr>
        </p:nvSpPr>
        <p:spPr>
          <a:xfrm>
            <a:off x="3476625" y="6524625"/>
            <a:ext cx="2895600"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sldNum" idx="12"/>
          </p:nvPr>
        </p:nvSpPr>
        <p:spPr>
          <a:xfrm>
            <a:off x="6804025" y="6524625"/>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98989"/>
              </a:buClr>
              <a:buSzPct val="25000"/>
              <a:buFont typeface="Overlock"/>
              <a:buNone/>
            </a:pPr>
            <a:fld id="{00000000-1234-1234-1234-123412341234}" type="slidenum">
              <a:rPr lang="en-US" sz="1000" b="0" i="0" u="none">
                <a:solidFill>
                  <a:srgbClr val="898989"/>
                </a:solidFill>
                <a:latin typeface="Overlock"/>
                <a:ea typeface="Overlock"/>
                <a:cs typeface="Overlock"/>
                <a:sym typeface="Overlock"/>
              </a:rPr>
              <a:pPr marL="0" marR="0" lvl="0" indent="0" algn="r" rtl="0">
                <a:lnSpc>
                  <a:spcPct val="100000"/>
                </a:lnSpc>
                <a:spcBef>
                  <a:spcPts val="0"/>
                </a:spcBef>
                <a:spcAft>
                  <a:spcPts val="0"/>
                </a:spcAft>
                <a:buClr>
                  <a:srgbClr val="898989"/>
                </a:buClr>
                <a:buSzPct val="25000"/>
                <a:buFont typeface="Overlock"/>
                <a:buNone/>
              </a:pPr>
              <a:t>‹Nº›</a:t>
            </a:fld>
            <a:endParaRPr lang="en-US" sz="1000" b="0" i="0" u="none">
              <a:solidFill>
                <a:srgbClr val="898989"/>
              </a:solidFill>
              <a:latin typeface="Overlock"/>
              <a:ea typeface="Overlock"/>
              <a:cs typeface="Overlock"/>
              <a:sym typeface="Overlock"/>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cSld name="Contenido con título">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spcBef>
                <a:spcPts val="0"/>
              </a:spcBef>
              <a:spcAft>
                <a:spcPts val="0"/>
              </a:spcAft>
              <a:buNone/>
              <a:defRPr sz="2000" b="1" i="0" u="none" strike="noStrike" cap="none">
                <a:solidFill>
                  <a:srgbClr val="6A221D"/>
                </a:solidFill>
                <a:latin typeface="Overlock"/>
                <a:ea typeface="Overlock"/>
                <a:cs typeface="Overlock"/>
                <a:sym typeface="Overlock"/>
              </a:defRPr>
            </a:lvl1pPr>
            <a:lvl2pPr marL="0" marR="0" lvl="1" indent="0" algn="ctr" rtl="0">
              <a:spcBef>
                <a:spcPts val="0"/>
              </a:spcBef>
              <a:spcAft>
                <a:spcPts val="0"/>
              </a:spcAft>
              <a:buNone/>
              <a:defRPr sz="3600" b="0" i="0" u="none" strike="noStrike" cap="none">
                <a:solidFill>
                  <a:srgbClr val="6A221D"/>
                </a:solidFill>
                <a:latin typeface="Overlock"/>
                <a:ea typeface="Overlock"/>
                <a:cs typeface="Overlock"/>
                <a:sym typeface="Overlock"/>
              </a:defRPr>
            </a:lvl2pPr>
            <a:lvl3pPr marL="0" marR="0" lvl="2" indent="0" algn="ctr" rtl="0">
              <a:spcBef>
                <a:spcPts val="0"/>
              </a:spcBef>
              <a:spcAft>
                <a:spcPts val="0"/>
              </a:spcAft>
              <a:buNone/>
              <a:defRPr sz="3600" b="0" i="0" u="none" strike="noStrike" cap="none">
                <a:solidFill>
                  <a:srgbClr val="6A221D"/>
                </a:solidFill>
                <a:latin typeface="Overlock"/>
                <a:ea typeface="Overlock"/>
                <a:cs typeface="Overlock"/>
                <a:sym typeface="Overlock"/>
              </a:defRPr>
            </a:lvl3pPr>
            <a:lvl4pPr marL="0" marR="0" lvl="3" indent="0" algn="ctr" rtl="0">
              <a:spcBef>
                <a:spcPts val="0"/>
              </a:spcBef>
              <a:spcAft>
                <a:spcPts val="0"/>
              </a:spcAft>
              <a:buNone/>
              <a:defRPr sz="3600" b="0" i="0" u="none" strike="noStrike" cap="none">
                <a:solidFill>
                  <a:srgbClr val="6A221D"/>
                </a:solidFill>
                <a:latin typeface="Overlock"/>
                <a:ea typeface="Overlock"/>
                <a:cs typeface="Overlock"/>
                <a:sym typeface="Overlock"/>
              </a:defRPr>
            </a:lvl4pPr>
            <a:lvl5pPr marL="0" marR="0" lvl="4" indent="0" algn="ctr" rtl="0">
              <a:spcBef>
                <a:spcPts val="0"/>
              </a:spcBef>
              <a:spcAft>
                <a:spcPts val="0"/>
              </a:spcAft>
              <a:buNone/>
              <a:defRPr sz="3600" b="0" i="0" u="none" strike="noStrike" cap="none">
                <a:solidFill>
                  <a:srgbClr val="6A221D"/>
                </a:solidFill>
                <a:latin typeface="Overlock"/>
                <a:ea typeface="Overlock"/>
                <a:cs typeface="Overlock"/>
                <a:sym typeface="Overlock"/>
              </a:defRPr>
            </a:lvl5pPr>
            <a:lvl6pPr marL="457200" marR="0" lvl="5" indent="0" algn="ctr" rtl="0">
              <a:spcBef>
                <a:spcPts val="0"/>
              </a:spcBef>
              <a:spcAft>
                <a:spcPts val="0"/>
              </a:spcAft>
              <a:buNone/>
              <a:defRPr sz="3600" b="0" i="0" u="none" strike="noStrike" cap="none">
                <a:solidFill>
                  <a:srgbClr val="6A221D"/>
                </a:solidFill>
                <a:latin typeface="Overlock"/>
                <a:ea typeface="Overlock"/>
                <a:cs typeface="Overlock"/>
                <a:sym typeface="Overlock"/>
              </a:defRPr>
            </a:lvl6pPr>
            <a:lvl7pPr marL="914400" marR="0" lvl="6" indent="0" algn="ctr" rtl="0">
              <a:spcBef>
                <a:spcPts val="0"/>
              </a:spcBef>
              <a:spcAft>
                <a:spcPts val="0"/>
              </a:spcAft>
              <a:buNone/>
              <a:defRPr sz="3600" b="0" i="0" u="none" strike="noStrike" cap="none">
                <a:solidFill>
                  <a:srgbClr val="6A221D"/>
                </a:solidFill>
                <a:latin typeface="Overlock"/>
                <a:ea typeface="Overlock"/>
                <a:cs typeface="Overlock"/>
                <a:sym typeface="Overlock"/>
              </a:defRPr>
            </a:lvl7pPr>
            <a:lvl8pPr marL="1371600" marR="0" lvl="7" indent="0" algn="ctr" rtl="0">
              <a:spcBef>
                <a:spcPts val="0"/>
              </a:spcBef>
              <a:spcAft>
                <a:spcPts val="0"/>
              </a:spcAft>
              <a:buNone/>
              <a:defRPr sz="3600" b="0" i="0" u="none" strike="noStrike" cap="none">
                <a:solidFill>
                  <a:srgbClr val="6A221D"/>
                </a:solidFill>
                <a:latin typeface="Overlock"/>
                <a:ea typeface="Overlock"/>
                <a:cs typeface="Overlock"/>
                <a:sym typeface="Overlock"/>
              </a:defRPr>
            </a:lvl8pPr>
            <a:lvl9pPr marL="1828800" marR="0" lvl="8" indent="0" algn="ctr" rtl="0">
              <a:spcBef>
                <a:spcPts val="0"/>
              </a:spcBef>
              <a:spcAft>
                <a:spcPts val="0"/>
              </a:spcAft>
              <a:buNone/>
              <a:defRPr sz="3600" b="0" i="0" u="none" strike="noStrike" cap="none">
                <a:solidFill>
                  <a:srgbClr val="6A221D"/>
                </a:solidFill>
                <a:latin typeface="Overlock"/>
                <a:ea typeface="Overlock"/>
                <a:cs typeface="Overlock"/>
                <a:sym typeface="Overlock"/>
              </a:defRPr>
            </a:lvl9pPr>
          </a:lstStyle>
          <a:p>
            <a:endParaRPr/>
          </a:p>
        </p:txBody>
      </p:sp>
      <p:sp>
        <p:nvSpPr>
          <p:cNvPr id="40" name="Shape 40"/>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rgbClr val="6A221D"/>
              </a:buClr>
              <a:buSzPct val="100000"/>
              <a:buFont typeface="Arial"/>
              <a:buChar char="•"/>
              <a:defRPr sz="3200">
                <a:solidFill>
                  <a:srgbClr val="6A221D"/>
                </a:solidFill>
                <a:latin typeface="Overlock"/>
                <a:ea typeface="Overlock"/>
                <a:cs typeface="Overlock"/>
                <a:sym typeface="Overlock"/>
              </a:defRPr>
            </a:lvl1pPr>
            <a:lvl2pPr marL="742950" marR="0" lvl="1" indent="-107950" algn="l" rtl="0">
              <a:spcBef>
                <a:spcPts val="560"/>
              </a:spcBef>
              <a:spcAft>
                <a:spcPts val="0"/>
              </a:spcAft>
              <a:buClr>
                <a:srgbClr val="6A221D"/>
              </a:buClr>
              <a:buSzPct val="100000"/>
              <a:buFont typeface="Arial"/>
              <a:buChar char="–"/>
              <a:defRPr sz="2800" b="0" i="0" u="none" strike="noStrike" cap="none">
                <a:solidFill>
                  <a:srgbClr val="6A221D"/>
                </a:solidFill>
                <a:latin typeface="Overlock"/>
                <a:ea typeface="Overlock"/>
                <a:cs typeface="Overlock"/>
                <a:sym typeface="Overlock"/>
              </a:defRPr>
            </a:lvl2pPr>
            <a:lvl3pPr marL="1143000" marR="0" lvl="2" indent="-76200" algn="l" rtl="0">
              <a:spcBef>
                <a:spcPts val="480"/>
              </a:spcBef>
              <a:spcAft>
                <a:spcPts val="0"/>
              </a:spcAft>
              <a:buClr>
                <a:srgbClr val="6A221D"/>
              </a:buClr>
              <a:buSzPct val="100000"/>
              <a:buFont typeface="Arial"/>
              <a:buChar char="•"/>
              <a:defRPr sz="2400" b="0" i="0" u="none" strike="noStrike" cap="none">
                <a:solidFill>
                  <a:srgbClr val="6A221D"/>
                </a:solidFill>
                <a:latin typeface="Overlock"/>
                <a:ea typeface="Overlock"/>
                <a:cs typeface="Overlock"/>
                <a:sym typeface="Overlock"/>
              </a:defRPr>
            </a:lvl3pPr>
            <a:lvl4pPr marL="1600200" marR="0" lvl="3" indent="-101600" algn="l" rtl="0">
              <a:spcBef>
                <a:spcPts val="400"/>
              </a:spcBef>
              <a:spcAft>
                <a:spcPts val="0"/>
              </a:spcAft>
              <a:buClr>
                <a:srgbClr val="6A221D"/>
              </a:buClr>
              <a:buSzPct val="100000"/>
              <a:buFont typeface="Arial"/>
              <a:buChar char="–"/>
              <a:defRPr sz="2000" b="0" i="0" u="none" strike="noStrike" cap="none">
                <a:solidFill>
                  <a:srgbClr val="6A221D"/>
                </a:solidFill>
                <a:latin typeface="Overlock"/>
                <a:ea typeface="Overlock"/>
                <a:cs typeface="Overlock"/>
                <a:sym typeface="Overlock"/>
              </a:defRPr>
            </a:lvl4pPr>
            <a:lvl5pPr marL="2057400" marR="0" lvl="4" indent="-101600" algn="l" rtl="0">
              <a:spcBef>
                <a:spcPts val="400"/>
              </a:spcBef>
              <a:spcAft>
                <a:spcPts val="0"/>
              </a:spcAft>
              <a:buClr>
                <a:srgbClr val="6A221D"/>
              </a:buClr>
              <a:buSzPct val="100000"/>
              <a:buFont typeface="Arial"/>
              <a:buChar char="»"/>
              <a:defRPr sz="2000" b="0" i="0" u="none" strike="noStrike" cap="none">
                <a:solidFill>
                  <a:srgbClr val="6A221D"/>
                </a:solidFill>
                <a:latin typeface="Overlock"/>
                <a:ea typeface="Overlock"/>
                <a:cs typeface="Overlock"/>
                <a:sym typeface="Overlock"/>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spcAft>
                <a:spcPts val="0"/>
              </a:spcAft>
              <a:buClr>
                <a:srgbClr val="6A221D"/>
              </a:buClr>
              <a:buFont typeface="Arial"/>
              <a:buNone/>
              <a:defRPr sz="1400">
                <a:solidFill>
                  <a:srgbClr val="6A221D"/>
                </a:solidFill>
                <a:latin typeface="Overlock"/>
                <a:ea typeface="Overlock"/>
                <a:cs typeface="Overlock"/>
                <a:sym typeface="Overlock"/>
              </a:defRPr>
            </a:lvl1pPr>
            <a:lvl2pPr marL="457200" marR="0" lvl="1" indent="0" algn="l" rtl="0">
              <a:spcBef>
                <a:spcPts val="240"/>
              </a:spcBef>
              <a:spcAft>
                <a:spcPts val="0"/>
              </a:spcAft>
              <a:buClr>
                <a:srgbClr val="6A221D"/>
              </a:buClr>
              <a:buFont typeface="Arial"/>
              <a:buNone/>
              <a:defRPr sz="1200" b="0" i="0" u="none" strike="noStrike" cap="none">
                <a:solidFill>
                  <a:srgbClr val="6A221D"/>
                </a:solidFill>
                <a:latin typeface="Overlock"/>
                <a:ea typeface="Overlock"/>
                <a:cs typeface="Overlock"/>
                <a:sym typeface="Overlock"/>
              </a:defRPr>
            </a:lvl2pPr>
            <a:lvl3pPr marL="914400" marR="0" lvl="2" indent="0" algn="l" rtl="0">
              <a:spcBef>
                <a:spcPts val="200"/>
              </a:spcBef>
              <a:spcAft>
                <a:spcPts val="0"/>
              </a:spcAft>
              <a:buClr>
                <a:srgbClr val="6A221D"/>
              </a:buClr>
              <a:buFont typeface="Arial"/>
              <a:buNone/>
              <a:defRPr sz="1000" b="0" i="0" u="none" strike="noStrike" cap="none">
                <a:solidFill>
                  <a:srgbClr val="6A221D"/>
                </a:solidFill>
                <a:latin typeface="Overlock"/>
                <a:ea typeface="Overlock"/>
                <a:cs typeface="Overlock"/>
                <a:sym typeface="Overlock"/>
              </a:defRPr>
            </a:lvl3pPr>
            <a:lvl4pPr marL="1371600" marR="0" lvl="3" indent="0" algn="l" rtl="0">
              <a:spcBef>
                <a:spcPts val="180"/>
              </a:spcBef>
              <a:spcAft>
                <a:spcPts val="0"/>
              </a:spcAft>
              <a:buClr>
                <a:srgbClr val="6A221D"/>
              </a:buClr>
              <a:buFont typeface="Arial"/>
              <a:buNone/>
              <a:defRPr sz="900" b="0" i="0" u="none" strike="noStrike" cap="none">
                <a:solidFill>
                  <a:srgbClr val="6A221D"/>
                </a:solidFill>
                <a:latin typeface="Overlock"/>
                <a:ea typeface="Overlock"/>
                <a:cs typeface="Overlock"/>
                <a:sym typeface="Overlock"/>
              </a:defRPr>
            </a:lvl4pPr>
            <a:lvl5pPr marL="1828800" marR="0" lvl="4" indent="0" algn="l" rtl="0">
              <a:spcBef>
                <a:spcPts val="180"/>
              </a:spcBef>
              <a:spcAft>
                <a:spcPts val="0"/>
              </a:spcAft>
              <a:buClr>
                <a:srgbClr val="6A221D"/>
              </a:buClr>
              <a:buFont typeface="Arial"/>
              <a:buNone/>
              <a:defRPr sz="900" b="0" i="0" u="none" strike="noStrike" cap="none">
                <a:solidFill>
                  <a:srgbClr val="6A221D"/>
                </a:solidFill>
                <a:latin typeface="Overlock"/>
                <a:ea typeface="Overlock"/>
                <a:cs typeface="Overlock"/>
                <a:sym typeface="Overlock"/>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971550" y="6519862"/>
            <a:ext cx="2133599"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800" b="0" i="0" u="none">
                <a:solidFill>
                  <a:srgbClr val="898989"/>
                </a:solidFill>
                <a:latin typeface="Overlock"/>
                <a:ea typeface="Overlock"/>
                <a:cs typeface="Overlock"/>
                <a:sym typeface="Overlock"/>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3476625" y="6524625"/>
            <a:ext cx="2895600"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6804025" y="6524625"/>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98989"/>
              </a:buClr>
              <a:buSzPct val="25000"/>
              <a:buFont typeface="Overlock"/>
              <a:buNone/>
            </a:pPr>
            <a:fld id="{00000000-1234-1234-1234-123412341234}" type="slidenum">
              <a:rPr lang="en-US" sz="1000" b="0" i="0" u="none">
                <a:solidFill>
                  <a:srgbClr val="898989"/>
                </a:solidFill>
                <a:latin typeface="Overlock"/>
                <a:ea typeface="Overlock"/>
                <a:cs typeface="Overlock"/>
                <a:sym typeface="Overlock"/>
              </a:rPr>
              <a:pPr marL="0" marR="0" lvl="0" indent="0" algn="r" rtl="0">
                <a:lnSpc>
                  <a:spcPct val="100000"/>
                </a:lnSpc>
                <a:spcBef>
                  <a:spcPts val="0"/>
                </a:spcBef>
                <a:spcAft>
                  <a:spcPts val="0"/>
                </a:spcAft>
                <a:buClr>
                  <a:srgbClr val="898989"/>
                </a:buClr>
                <a:buSzPct val="25000"/>
                <a:buFont typeface="Overlock"/>
                <a:buNone/>
              </a:pPr>
              <a:t>‹Nº›</a:t>
            </a:fld>
            <a:endParaRPr lang="en-US" sz="1000" b="0" i="0" u="none">
              <a:solidFill>
                <a:srgbClr val="898989"/>
              </a:solidFill>
              <a:latin typeface="Overlock"/>
              <a:ea typeface="Overlock"/>
              <a:cs typeface="Overlock"/>
              <a:sym typeface="Overlock"/>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Sólo el título">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1692275" y="274637"/>
            <a:ext cx="6994525" cy="1143000"/>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3600" b="0" i="0" u="none" strike="noStrike" cap="none">
                <a:solidFill>
                  <a:srgbClr val="6A221D"/>
                </a:solidFill>
                <a:latin typeface="Overlock"/>
                <a:ea typeface="Overlock"/>
                <a:cs typeface="Overlock"/>
                <a:sym typeface="Overlock"/>
              </a:defRPr>
            </a:lvl1pPr>
            <a:lvl2pPr marL="0" marR="0" lvl="1" indent="0" algn="ctr" rtl="0">
              <a:spcBef>
                <a:spcPts val="0"/>
              </a:spcBef>
              <a:spcAft>
                <a:spcPts val="0"/>
              </a:spcAft>
              <a:buNone/>
              <a:defRPr sz="3600" b="0" i="0" u="none" strike="noStrike" cap="none">
                <a:solidFill>
                  <a:srgbClr val="6A221D"/>
                </a:solidFill>
                <a:latin typeface="Overlock"/>
                <a:ea typeface="Overlock"/>
                <a:cs typeface="Overlock"/>
                <a:sym typeface="Overlock"/>
              </a:defRPr>
            </a:lvl2pPr>
            <a:lvl3pPr marL="0" marR="0" lvl="2" indent="0" algn="ctr" rtl="0">
              <a:spcBef>
                <a:spcPts val="0"/>
              </a:spcBef>
              <a:spcAft>
                <a:spcPts val="0"/>
              </a:spcAft>
              <a:buNone/>
              <a:defRPr sz="3600" b="0" i="0" u="none" strike="noStrike" cap="none">
                <a:solidFill>
                  <a:srgbClr val="6A221D"/>
                </a:solidFill>
                <a:latin typeface="Overlock"/>
                <a:ea typeface="Overlock"/>
                <a:cs typeface="Overlock"/>
                <a:sym typeface="Overlock"/>
              </a:defRPr>
            </a:lvl3pPr>
            <a:lvl4pPr marL="0" marR="0" lvl="3" indent="0" algn="ctr" rtl="0">
              <a:spcBef>
                <a:spcPts val="0"/>
              </a:spcBef>
              <a:spcAft>
                <a:spcPts val="0"/>
              </a:spcAft>
              <a:buNone/>
              <a:defRPr sz="3600" b="0" i="0" u="none" strike="noStrike" cap="none">
                <a:solidFill>
                  <a:srgbClr val="6A221D"/>
                </a:solidFill>
                <a:latin typeface="Overlock"/>
                <a:ea typeface="Overlock"/>
                <a:cs typeface="Overlock"/>
                <a:sym typeface="Overlock"/>
              </a:defRPr>
            </a:lvl4pPr>
            <a:lvl5pPr marL="0" marR="0" lvl="4" indent="0" algn="ctr" rtl="0">
              <a:spcBef>
                <a:spcPts val="0"/>
              </a:spcBef>
              <a:spcAft>
                <a:spcPts val="0"/>
              </a:spcAft>
              <a:buNone/>
              <a:defRPr sz="3600" b="0" i="0" u="none" strike="noStrike" cap="none">
                <a:solidFill>
                  <a:srgbClr val="6A221D"/>
                </a:solidFill>
                <a:latin typeface="Overlock"/>
                <a:ea typeface="Overlock"/>
                <a:cs typeface="Overlock"/>
                <a:sym typeface="Overlock"/>
              </a:defRPr>
            </a:lvl5pPr>
            <a:lvl6pPr marL="457200" marR="0" lvl="5" indent="0" algn="ctr" rtl="0">
              <a:spcBef>
                <a:spcPts val="0"/>
              </a:spcBef>
              <a:spcAft>
                <a:spcPts val="0"/>
              </a:spcAft>
              <a:buNone/>
              <a:defRPr sz="3600" b="0" i="0" u="none" strike="noStrike" cap="none">
                <a:solidFill>
                  <a:srgbClr val="6A221D"/>
                </a:solidFill>
                <a:latin typeface="Overlock"/>
                <a:ea typeface="Overlock"/>
                <a:cs typeface="Overlock"/>
                <a:sym typeface="Overlock"/>
              </a:defRPr>
            </a:lvl6pPr>
            <a:lvl7pPr marL="914400" marR="0" lvl="6" indent="0" algn="ctr" rtl="0">
              <a:spcBef>
                <a:spcPts val="0"/>
              </a:spcBef>
              <a:spcAft>
                <a:spcPts val="0"/>
              </a:spcAft>
              <a:buNone/>
              <a:defRPr sz="3600" b="0" i="0" u="none" strike="noStrike" cap="none">
                <a:solidFill>
                  <a:srgbClr val="6A221D"/>
                </a:solidFill>
                <a:latin typeface="Overlock"/>
                <a:ea typeface="Overlock"/>
                <a:cs typeface="Overlock"/>
                <a:sym typeface="Overlock"/>
              </a:defRPr>
            </a:lvl7pPr>
            <a:lvl8pPr marL="1371600" marR="0" lvl="7" indent="0" algn="ctr" rtl="0">
              <a:spcBef>
                <a:spcPts val="0"/>
              </a:spcBef>
              <a:spcAft>
                <a:spcPts val="0"/>
              </a:spcAft>
              <a:buNone/>
              <a:defRPr sz="3600" b="0" i="0" u="none" strike="noStrike" cap="none">
                <a:solidFill>
                  <a:srgbClr val="6A221D"/>
                </a:solidFill>
                <a:latin typeface="Overlock"/>
                <a:ea typeface="Overlock"/>
                <a:cs typeface="Overlock"/>
                <a:sym typeface="Overlock"/>
              </a:defRPr>
            </a:lvl8pPr>
            <a:lvl9pPr marL="1828800" marR="0" lvl="8" indent="0" algn="ctr" rtl="0">
              <a:spcBef>
                <a:spcPts val="0"/>
              </a:spcBef>
              <a:spcAft>
                <a:spcPts val="0"/>
              </a:spcAft>
              <a:buNone/>
              <a:defRPr sz="3600" b="0" i="0" u="none" strike="noStrike" cap="none">
                <a:solidFill>
                  <a:srgbClr val="6A221D"/>
                </a:solidFill>
                <a:latin typeface="Overlock"/>
                <a:ea typeface="Overlock"/>
                <a:cs typeface="Overlock"/>
                <a:sym typeface="Overlock"/>
              </a:defRPr>
            </a:lvl9pPr>
          </a:lstStyle>
          <a:p>
            <a:endParaRPr/>
          </a:p>
        </p:txBody>
      </p:sp>
      <p:sp>
        <p:nvSpPr>
          <p:cNvPr id="47" name="Shape 47"/>
          <p:cNvSpPr txBox="1">
            <a:spLocks noGrp="1"/>
          </p:cNvSpPr>
          <p:nvPr>
            <p:ph type="dt" idx="10"/>
          </p:nvPr>
        </p:nvSpPr>
        <p:spPr>
          <a:xfrm>
            <a:off x="971550" y="6519862"/>
            <a:ext cx="2133599"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800" b="0" i="0" u="none">
                <a:solidFill>
                  <a:srgbClr val="898989"/>
                </a:solidFill>
                <a:latin typeface="Overlock"/>
                <a:ea typeface="Overlock"/>
                <a:cs typeface="Overlock"/>
                <a:sym typeface="Overlock"/>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ftr" idx="11"/>
          </p:nvPr>
        </p:nvSpPr>
        <p:spPr>
          <a:xfrm>
            <a:off x="3476625" y="6524625"/>
            <a:ext cx="2895600"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sldNum" idx="12"/>
          </p:nvPr>
        </p:nvSpPr>
        <p:spPr>
          <a:xfrm>
            <a:off x="6804025" y="6524625"/>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98989"/>
              </a:buClr>
              <a:buSzPct val="25000"/>
              <a:buFont typeface="Overlock"/>
              <a:buNone/>
            </a:pPr>
            <a:fld id="{00000000-1234-1234-1234-123412341234}" type="slidenum">
              <a:rPr lang="en-US" sz="1000" b="0" i="0" u="none">
                <a:solidFill>
                  <a:srgbClr val="898989"/>
                </a:solidFill>
                <a:latin typeface="Overlock"/>
                <a:ea typeface="Overlock"/>
                <a:cs typeface="Overlock"/>
                <a:sym typeface="Overlock"/>
              </a:rPr>
              <a:pPr marL="0" marR="0" lvl="0" indent="0" algn="r" rtl="0">
                <a:lnSpc>
                  <a:spcPct val="100000"/>
                </a:lnSpc>
                <a:spcBef>
                  <a:spcPts val="0"/>
                </a:spcBef>
                <a:spcAft>
                  <a:spcPts val="0"/>
                </a:spcAft>
                <a:buClr>
                  <a:srgbClr val="898989"/>
                </a:buClr>
                <a:buSzPct val="25000"/>
                <a:buFont typeface="Overlock"/>
                <a:buNone/>
              </a:pPr>
              <a:t>‹Nº›</a:t>
            </a:fld>
            <a:endParaRPr lang="en-US" sz="1000" b="0" i="0" u="none">
              <a:solidFill>
                <a:srgbClr val="898989"/>
              </a:solidFill>
              <a:latin typeface="Overlock"/>
              <a:ea typeface="Overlock"/>
              <a:cs typeface="Overlock"/>
              <a:sym typeface="Overlock"/>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1692275" y="274637"/>
            <a:ext cx="6994525" cy="1143000"/>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3600" b="0" i="0" u="none" strike="noStrike" cap="none">
                <a:solidFill>
                  <a:srgbClr val="6A221D"/>
                </a:solidFill>
                <a:latin typeface="Overlock"/>
                <a:ea typeface="Overlock"/>
                <a:cs typeface="Overlock"/>
                <a:sym typeface="Overlock"/>
              </a:defRPr>
            </a:lvl1pPr>
            <a:lvl2pPr marL="0" marR="0" lvl="1" indent="0" algn="ctr" rtl="0">
              <a:spcBef>
                <a:spcPts val="0"/>
              </a:spcBef>
              <a:spcAft>
                <a:spcPts val="0"/>
              </a:spcAft>
              <a:buNone/>
              <a:defRPr sz="3600" b="0" i="0" u="none" strike="noStrike" cap="none">
                <a:solidFill>
                  <a:srgbClr val="6A221D"/>
                </a:solidFill>
                <a:latin typeface="Overlock"/>
                <a:ea typeface="Overlock"/>
                <a:cs typeface="Overlock"/>
                <a:sym typeface="Overlock"/>
              </a:defRPr>
            </a:lvl2pPr>
            <a:lvl3pPr marL="0" marR="0" lvl="2" indent="0" algn="ctr" rtl="0">
              <a:spcBef>
                <a:spcPts val="0"/>
              </a:spcBef>
              <a:spcAft>
                <a:spcPts val="0"/>
              </a:spcAft>
              <a:buNone/>
              <a:defRPr sz="3600" b="0" i="0" u="none" strike="noStrike" cap="none">
                <a:solidFill>
                  <a:srgbClr val="6A221D"/>
                </a:solidFill>
                <a:latin typeface="Overlock"/>
                <a:ea typeface="Overlock"/>
                <a:cs typeface="Overlock"/>
                <a:sym typeface="Overlock"/>
              </a:defRPr>
            </a:lvl3pPr>
            <a:lvl4pPr marL="0" marR="0" lvl="3" indent="0" algn="ctr" rtl="0">
              <a:spcBef>
                <a:spcPts val="0"/>
              </a:spcBef>
              <a:spcAft>
                <a:spcPts val="0"/>
              </a:spcAft>
              <a:buNone/>
              <a:defRPr sz="3600" b="0" i="0" u="none" strike="noStrike" cap="none">
                <a:solidFill>
                  <a:srgbClr val="6A221D"/>
                </a:solidFill>
                <a:latin typeface="Overlock"/>
                <a:ea typeface="Overlock"/>
                <a:cs typeface="Overlock"/>
                <a:sym typeface="Overlock"/>
              </a:defRPr>
            </a:lvl4pPr>
            <a:lvl5pPr marL="0" marR="0" lvl="4" indent="0" algn="ctr" rtl="0">
              <a:spcBef>
                <a:spcPts val="0"/>
              </a:spcBef>
              <a:spcAft>
                <a:spcPts val="0"/>
              </a:spcAft>
              <a:buNone/>
              <a:defRPr sz="3600" b="0" i="0" u="none" strike="noStrike" cap="none">
                <a:solidFill>
                  <a:srgbClr val="6A221D"/>
                </a:solidFill>
                <a:latin typeface="Overlock"/>
                <a:ea typeface="Overlock"/>
                <a:cs typeface="Overlock"/>
                <a:sym typeface="Overlock"/>
              </a:defRPr>
            </a:lvl5pPr>
            <a:lvl6pPr marL="457200" marR="0" lvl="5" indent="0" algn="ctr" rtl="0">
              <a:spcBef>
                <a:spcPts val="0"/>
              </a:spcBef>
              <a:spcAft>
                <a:spcPts val="0"/>
              </a:spcAft>
              <a:buNone/>
              <a:defRPr sz="3600" b="0" i="0" u="none" strike="noStrike" cap="none">
                <a:solidFill>
                  <a:srgbClr val="6A221D"/>
                </a:solidFill>
                <a:latin typeface="Overlock"/>
                <a:ea typeface="Overlock"/>
                <a:cs typeface="Overlock"/>
                <a:sym typeface="Overlock"/>
              </a:defRPr>
            </a:lvl6pPr>
            <a:lvl7pPr marL="914400" marR="0" lvl="6" indent="0" algn="ctr" rtl="0">
              <a:spcBef>
                <a:spcPts val="0"/>
              </a:spcBef>
              <a:spcAft>
                <a:spcPts val="0"/>
              </a:spcAft>
              <a:buNone/>
              <a:defRPr sz="3600" b="0" i="0" u="none" strike="noStrike" cap="none">
                <a:solidFill>
                  <a:srgbClr val="6A221D"/>
                </a:solidFill>
                <a:latin typeface="Overlock"/>
                <a:ea typeface="Overlock"/>
                <a:cs typeface="Overlock"/>
                <a:sym typeface="Overlock"/>
              </a:defRPr>
            </a:lvl7pPr>
            <a:lvl8pPr marL="1371600" marR="0" lvl="7" indent="0" algn="ctr" rtl="0">
              <a:spcBef>
                <a:spcPts val="0"/>
              </a:spcBef>
              <a:spcAft>
                <a:spcPts val="0"/>
              </a:spcAft>
              <a:buNone/>
              <a:defRPr sz="3600" b="0" i="0" u="none" strike="noStrike" cap="none">
                <a:solidFill>
                  <a:srgbClr val="6A221D"/>
                </a:solidFill>
                <a:latin typeface="Overlock"/>
                <a:ea typeface="Overlock"/>
                <a:cs typeface="Overlock"/>
                <a:sym typeface="Overlock"/>
              </a:defRPr>
            </a:lvl8pPr>
            <a:lvl9pPr marL="1828800" marR="0" lvl="8" indent="0" algn="ctr" rtl="0">
              <a:spcBef>
                <a:spcPts val="0"/>
              </a:spcBef>
              <a:spcAft>
                <a:spcPts val="0"/>
              </a:spcAft>
              <a:buNone/>
              <a:defRPr sz="3600" b="0" i="0" u="none" strike="noStrike" cap="none">
                <a:solidFill>
                  <a:srgbClr val="6A221D"/>
                </a:solidFill>
                <a:latin typeface="Overlock"/>
                <a:ea typeface="Overlock"/>
                <a:cs typeface="Overlock"/>
                <a:sym typeface="Overlock"/>
              </a:defRPr>
            </a:lvl9pPr>
          </a:lstStyle>
          <a:p>
            <a:endParaRPr/>
          </a:p>
        </p:txBody>
      </p:sp>
      <p:sp>
        <p:nvSpPr>
          <p:cNvPr id="52" name="Shape 52"/>
          <p:cNvSpPr txBox="1">
            <a:spLocks noGrp="1"/>
          </p:cNvSpPr>
          <p:nvPr>
            <p:ph type="body" idx="1"/>
          </p:nvPr>
        </p:nvSpPr>
        <p:spPr>
          <a:xfrm>
            <a:off x="1331640" y="1535112"/>
            <a:ext cx="3528391" cy="639762"/>
          </a:xfrm>
          <a:prstGeom prst="rect">
            <a:avLst/>
          </a:prstGeom>
          <a:noFill/>
          <a:ln>
            <a:noFill/>
          </a:ln>
        </p:spPr>
        <p:txBody>
          <a:bodyPr lIns="91425" tIns="91425" rIns="91425" bIns="91425" anchor="b" anchorCtr="0"/>
          <a:lstStyle>
            <a:lvl1pPr marL="0" marR="0" lvl="0" indent="0" algn="ctr" rtl="0">
              <a:spcBef>
                <a:spcPts val="360"/>
              </a:spcBef>
              <a:spcAft>
                <a:spcPts val="0"/>
              </a:spcAft>
              <a:buClr>
                <a:srgbClr val="6A221D"/>
              </a:buClr>
              <a:buFont typeface="Arial"/>
              <a:buNone/>
              <a:defRPr sz="1800" b="0">
                <a:solidFill>
                  <a:srgbClr val="6A221D"/>
                </a:solidFill>
                <a:latin typeface="Overlock"/>
                <a:ea typeface="Overlock"/>
                <a:cs typeface="Overlock"/>
                <a:sym typeface="Overlock"/>
              </a:defRPr>
            </a:lvl1pPr>
            <a:lvl2pPr marL="457200" marR="0" lvl="1" indent="0" algn="l" rtl="0">
              <a:spcBef>
                <a:spcPts val="400"/>
              </a:spcBef>
              <a:spcAft>
                <a:spcPts val="0"/>
              </a:spcAft>
              <a:buClr>
                <a:srgbClr val="6A221D"/>
              </a:buClr>
              <a:buFont typeface="Arial"/>
              <a:buNone/>
              <a:defRPr sz="2000" b="1" i="0" u="none" strike="noStrike" cap="none">
                <a:solidFill>
                  <a:srgbClr val="6A221D"/>
                </a:solidFill>
                <a:latin typeface="Overlock"/>
                <a:ea typeface="Overlock"/>
                <a:cs typeface="Overlock"/>
                <a:sym typeface="Overlock"/>
              </a:defRPr>
            </a:lvl2pPr>
            <a:lvl3pPr marL="914400" marR="0" lvl="2" indent="0" algn="l" rtl="0">
              <a:spcBef>
                <a:spcPts val="360"/>
              </a:spcBef>
              <a:spcAft>
                <a:spcPts val="0"/>
              </a:spcAft>
              <a:buClr>
                <a:srgbClr val="6A221D"/>
              </a:buClr>
              <a:buFont typeface="Arial"/>
              <a:buNone/>
              <a:defRPr sz="1800" b="1" i="0" u="none" strike="noStrike" cap="none">
                <a:solidFill>
                  <a:srgbClr val="6A221D"/>
                </a:solidFill>
                <a:latin typeface="Overlock"/>
                <a:ea typeface="Overlock"/>
                <a:cs typeface="Overlock"/>
                <a:sym typeface="Overlock"/>
              </a:defRPr>
            </a:lvl3pPr>
            <a:lvl4pPr marL="1371600" marR="0" lvl="3" indent="0" algn="l" rtl="0">
              <a:spcBef>
                <a:spcPts val="320"/>
              </a:spcBef>
              <a:spcAft>
                <a:spcPts val="0"/>
              </a:spcAft>
              <a:buClr>
                <a:srgbClr val="6A221D"/>
              </a:buClr>
              <a:buFont typeface="Arial"/>
              <a:buNone/>
              <a:defRPr sz="1600" b="1" i="0" u="none" strike="noStrike" cap="none">
                <a:solidFill>
                  <a:srgbClr val="6A221D"/>
                </a:solidFill>
                <a:latin typeface="Overlock"/>
                <a:ea typeface="Overlock"/>
                <a:cs typeface="Overlock"/>
                <a:sym typeface="Overlock"/>
              </a:defRPr>
            </a:lvl4pPr>
            <a:lvl5pPr marL="1828800" marR="0" lvl="4" indent="0" algn="l" rtl="0">
              <a:spcBef>
                <a:spcPts val="320"/>
              </a:spcBef>
              <a:spcAft>
                <a:spcPts val="0"/>
              </a:spcAft>
              <a:buClr>
                <a:srgbClr val="6A221D"/>
              </a:buClr>
              <a:buFont typeface="Arial"/>
              <a:buNone/>
              <a:defRPr sz="1600" b="1" i="0" u="none" strike="noStrike" cap="none">
                <a:solidFill>
                  <a:srgbClr val="6A221D"/>
                </a:solidFill>
                <a:latin typeface="Overlock"/>
                <a:ea typeface="Overlock"/>
                <a:cs typeface="Overlock"/>
                <a:sym typeface="Overlock"/>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body" idx="2"/>
          </p:nvPr>
        </p:nvSpPr>
        <p:spPr>
          <a:xfrm>
            <a:off x="1331640" y="2174875"/>
            <a:ext cx="3528391" cy="3951287"/>
          </a:xfrm>
          <a:prstGeom prst="rect">
            <a:avLst/>
          </a:prstGeom>
          <a:noFill/>
          <a:ln>
            <a:noFill/>
          </a:ln>
        </p:spPr>
        <p:txBody>
          <a:bodyPr lIns="91425" tIns="91425" rIns="91425" bIns="91425" anchor="t" anchorCtr="0"/>
          <a:lstStyle>
            <a:lvl1pPr marL="342900" marR="0" lvl="0" indent="-190500" algn="l" rtl="0">
              <a:spcBef>
                <a:spcPts val="480"/>
              </a:spcBef>
              <a:spcAft>
                <a:spcPts val="0"/>
              </a:spcAft>
              <a:buClr>
                <a:srgbClr val="6A221D"/>
              </a:buClr>
              <a:buSzPct val="100000"/>
              <a:buFont typeface="Arial"/>
              <a:buChar char="•"/>
              <a:defRPr sz="2400">
                <a:solidFill>
                  <a:srgbClr val="6A221D"/>
                </a:solidFill>
                <a:latin typeface="Overlock"/>
                <a:ea typeface="Overlock"/>
                <a:cs typeface="Overlock"/>
                <a:sym typeface="Overlock"/>
              </a:defRPr>
            </a:lvl1pPr>
            <a:lvl2pPr marL="742950" marR="0" lvl="1" indent="-158750" algn="l" rtl="0">
              <a:spcBef>
                <a:spcPts val="400"/>
              </a:spcBef>
              <a:spcAft>
                <a:spcPts val="0"/>
              </a:spcAft>
              <a:buClr>
                <a:srgbClr val="6A221D"/>
              </a:buClr>
              <a:buSzPct val="100000"/>
              <a:buFont typeface="Arial"/>
              <a:buChar char="–"/>
              <a:defRPr sz="2000" b="0" i="0" u="none" strike="noStrike" cap="none">
                <a:solidFill>
                  <a:srgbClr val="6A221D"/>
                </a:solidFill>
                <a:latin typeface="Overlock"/>
                <a:ea typeface="Overlock"/>
                <a:cs typeface="Overlock"/>
                <a:sym typeface="Overlock"/>
              </a:defRPr>
            </a:lvl2pPr>
            <a:lvl3pPr marL="1143000" marR="0" lvl="2" indent="-114300" algn="l" rtl="0">
              <a:spcBef>
                <a:spcPts val="360"/>
              </a:spcBef>
              <a:spcAft>
                <a:spcPts val="0"/>
              </a:spcAft>
              <a:buClr>
                <a:srgbClr val="6A221D"/>
              </a:buClr>
              <a:buSzPct val="100000"/>
              <a:buFont typeface="Arial"/>
              <a:buChar char="•"/>
              <a:defRPr sz="1800" b="0" i="0" u="none" strike="noStrike" cap="none">
                <a:solidFill>
                  <a:srgbClr val="6A221D"/>
                </a:solidFill>
                <a:latin typeface="Overlock"/>
                <a:ea typeface="Overlock"/>
                <a:cs typeface="Overlock"/>
                <a:sym typeface="Overlock"/>
              </a:defRPr>
            </a:lvl3pPr>
            <a:lvl4pPr marL="1600200" marR="0" lvl="3" indent="-127000" algn="l" rtl="0">
              <a:spcBef>
                <a:spcPts val="320"/>
              </a:spcBef>
              <a:spcAft>
                <a:spcPts val="0"/>
              </a:spcAft>
              <a:buClr>
                <a:srgbClr val="6A221D"/>
              </a:buClr>
              <a:buSzPct val="100000"/>
              <a:buFont typeface="Arial"/>
              <a:buChar char="–"/>
              <a:defRPr sz="1600" b="0" i="0" u="none" strike="noStrike" cap="none">
                <a:solidFill>
                  <a:srgbClr val="6A221D"/>
                </a:solidFill>
                <a:latin typeface="Overlock"/>
                <a:ea typeface="Overlock"/>
                <a:cs typeface="Overlock"/>
                <a:sym typeface="Overlock"/>
              </a:defRPr>
            </a:lvl4pPr>
            <a:lvl5pPr marL="2057400" marR="0" lvl="4" indent="-127000" algn="l" rtl="0">
              <a:spcBef>
                <a:spcPts val="320"/>
              </a:spcBef>
              <a:spcAft>
                <a:spcPts val="0"/>
              </a:spcAft>
              <a:buClr>
                <a:srgbClr val="6A221D"/>
              </a:buClr>
              <a:buSzPct val="100000"/>
              <a:buFont typeface="Arial"/>
              <a:buChar char="»"/>
              <a:defRPr sz="1600" b="0" i="0" u="none" strike="noStrike" cap="none">
                <a:solidFill>
                  <a:srgbClr val="6A221D"/>
                </a:solidFill>
                <a:latin typeface="Overlock"/>
                <a:ea typeface="Overlock"/>
                <a:cs typeface="Overlock"/>
                <a:sym typeface="Overlock"/>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body" idx="3"/>
          </p:nvPr>
        </p:nvSpPr>
        <p:spPr>
          <a:xfrm>
            <a:off x="5004048" y="1535112"/>
            <a:ext cx="3682752" cy="639762"/>
          </a:xfrm>
          <a:prstGeom prst="rect">
            <a:avLst/>
          </a:prstGeom>
          <a:noFill/>
          <a:ln>
            <a:noFill/>
          </a:ln>
        </p:spPr>
        <p:txBody>
          <a:bodyPr lIns="91425" tIns="91425" rIns="91425" bIns="91425" anchor="b" anchorCtr="0"/>
          <a:lstStyle>
            <a:lvl1pPr marL="0" marR="0" lvl="0" indent="0" algn="l" rtl="0">
              <a:spcBef>
                <a:spcPts val="360"/>
              </a:spcBef>
              <a:spcAft>
                <a:spcPts val="0"/>
              </a:spcAft>
              <a:buClr>
                <a:srgbClr val="6A221D"/>
              </a:buClr>
              <a:buFont typeface="Arial"/>
              <a:buNone/>
              <a:defRPr sz="1800" b="0">
                <a:solidFill>
                  <a:srgbClr val="6A221D"/>
                </a:solidFill>
                <a:latin typeface="Overlock"/>
                <a:ea typeface="Overlock"/>
                <a:cs typeface="Overlock"/>
                <a:sym typeface="Overlock"/>
              </a:defRPr>
            </a:lvl1pPr>
            <a:lvl2pPr marL="457200" marR="0" lvl="1" indent="0" algn="l" rtl="0">
              <a:spcBef>
                <a:spcPts val="400"/>
              </a:spcBef>
              <a:spcAft>
                <a:spcPts val="0"/>
              </a:spcAft>
              <a:buClr>
                <a:srgbClr val="6A221D"/>
              </a:buClr>
              <a:buFont typeface="Arial"/>
              <a:buNone/>
              <a:defRPr sz="2000" b="1" i="0" u="none" strike="noStrike" cap="none">
                <a:solidFill>
                  <a:srgbClr val="6A221D"/>
                </a:solidFill>
                <a:latin typeface="Overlock"/>
                <a:ea typeface="Overlock"/>
                <a:cs typeface="Overlock"/>
                <a:sym typeface="Overlock"/>
              </a:defRPr>
            </a:lvl2pPr>
            <a:lvl3pPr marL="914400" marR="0" lvl="2" indent="0" algn="l" rtl="0">
              <a:spcBef>
                <a:spcPts val="360"/>
              </a:spcBef>
              <a:spcAft>
                <a:spcPts val="0"/>
              </a:spcAft>
              <a:buClr>
                <a:srgbClr val="6A221D"/>
              </a:buClr>
              <a:buFont typeface="Arial"/>
              <a:buNone/>
              <a:defRPr sz="1800" b="1" i="0" u="none" strike="noStrike" cap="none">
                <a:solidFill>
                  <a:srgbClr val="6A221D"/>
                </a:solidFill>
                <a:latin typeface="Overlock"/>
                <a:ea typeface="Overlock"/>
                <a:cs typeface="Overlock"/>
                <a:sym typeface="Overlock"/>
              </a:defRPr>
            </a:lvl3pPr>
            <a:lvl4pPr marL="1371600" marR="0" lvl="3" indent="0" algn="l" rtl="0">
              <a:spcBef>
                <a:spcPts val="320"/>
              </a:spcBef>
              <a:spcAft>
                <a:spcPts val="0"/>
              </a:spcAft>
              <a:buClr>
                <a:srgbClr val="6A221D"/>
              </a:buClr>
              <a:buFont typeface="Arial"/>
              <a:buNone/>
              <a:defRPr sz="1600" b="1" i="0" u="none" strike="noStrike" cap="none">
                <a:solidFill>
                  <a:srgbClr val="6A221D"/>
                </a:solidFill>
                <a:latin typeface="Overlock"/>
                <a:ea typeface="Overlock"/>
                <a:cs typeface="Overlock"/>
                <a:sym typeface="Overlock"/>
              </a:defRPr>
            </a:lvl4pPr>
            <a:lvl5pPr marL="1828800" marR="0" lvl="4" indent="0" algn="l" rtl="0">
              <a:spcBef>
                <a:spcPts val="320"/>
              </a:spcBef>
              <a:spcAft>
                <a:spcPts val="0"/>
              </a:spcAft>
              <a:buClr>
                <a:srgbClr val="6A221D"/>
              </a:buClr>
              <a:buFont typeface="Arial"/>
              <a:buNone/>
              <a:defRPr sz="1600" b="1" i="0" u="none" strike="noStrike" cap="none">
                <a:solidFill>
                  <a:srgbClr val="6A221D"/>
                </a:solidFill>
                <a:latin typeface="Overlock"/>
                <a:ea typeface="Overlock"/>
                <a:cs typeface="Overlock"/>
                <a:sym typeface="Overlock"/>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5" name="Shape 55"/>
          <p:cNvSpPr txBox="1">
            <a:spLocks noGrp="1"/>
          </p:cNvSpPr>
          <p:nvPr>
            <p:ph type="body" idx="4"/>
          </p:nvPr>
        </p:nvSpPr>
        <p:spPr>
          <a:xfrm>
            <a:off x="5004048" y="2174875"/>
            <a:ext cx="3682752" cy="3951287"/>
          </a:xfrm>
          <a:prstGeom prst="rect">
            <a:avLst/>
          </a:prstGeom>
          <a:noFill/>
          <a:ln>
            <a:noFill/>
          </a:ln>
        </p:spPr>
        <p:txBody>
          <a:bodyPr lIns="91425" tIns="91425" rIns="91425" bIns="91425" anchor="t" anchorCtr="0"/>
          <a:lstStyle>
            <a:lvl1pPr marL="342900" marR="0" lvl="0" indent="-190500" algn="l" rtl="0">
              <a:spcBef>
                <a:spcPts val="480"/>
              </a:spcBef>
              <a:spcAft>
                <a:spcPts val="0"/>
              </a:spcAft>
              <a:buClr>
                <a:srgbClr val="6A221D"/>
              </a:buClr>
              <a:buSzPct val="100000"/>
              <a:buFont typeface="Arial"/>
              <a:buChar char="•"/>
              <a:defRPr sz="2400">
                <a:solidFill>
                  <a:srgbClr val="6A221D"/>
                </a:solidFill>
                <a:latin typeface="Overlock"/>
                <a:ea typeface="Overlock"/>
                <a:cs typeface="Overlock"/>
                <a:sym typeface="Overlock"/>
              </a:defRPr>
            </a:lvl1pPr>
            <a:lvl2pPr marL="742950" marR="0" lvl="1" indent="-158750" algn="l" rtl="0">
              <a:spcBef>
                <a:spcPts val="400"/>
              </a:spcBef>
              <a:spcAft>
                <a:spcPts val="0"/>
              </a:spcAft>
              <a:buClr>
                <a:srgbClr val="6A221D"/>
              </a:buClr>
              <a:buSzPct val="100000"/>
              <a:buFont typeface="Arial"/>
              <a:buChar char="–"/>
              <a:defRPr sz="2000" b="0" i="0" u="none" strike="noStrike" cap="none">
                <a:solidFill>
                  <a:srgbClr val="6A221D"/>
                </a:solidFill>
                <a:latin typeface="Overlock"/>
                <a:ea typeface="Overlock"/>
                <a:cs typeface="Overlock"/>
                <a:sym typeface="Overlock"/>
              </a:defRPr>
            </a:lvl2pPr>
            <a:lvl3pPr marL="1143000" marR="0" lvl="2" indent="-114300" algn="l" rtl="0">
              <a:spcBef>
                <a:spcPts val="360"/>
              </a:spcBef>
              <a:spcAft>
                <a:spcPts val="0"/>
              </a:spcAft>
              <a:buClr>
                <a:srgbClr val="6A221D"/>
              </a:buClr>
              <a:buSzPct val="100000"/>
              <a:buFont typeface="Arial"/>
              <a:buChar char="•"/>
              <a:defRPr sz="1800" b="0" i="0" u="none" strike="noStrike" cap="none">
                <a:solidFill>
                  <a:srgbClr val="6A221D"/>
                </a:solidFill>
                <a:latin typeface="Overlock"/>
                <a:ea typeface="Overlock"/>
                <a:cs typeface="Overlock"/>
                <a:sym typeface="Overlock"/>
              </a:defRPr>
            </a:lvl3pPr>
            <a:lvl4pPr marL="1600200" marR="0" lvl="3" indent="-127000" algn="l" rtl="0">
              <a:spcBef>
                <a:spcPts val="320"/>
              </a:spcBef>
              <a:spcAft>
                <a:spcPts val="0"/>
              </a:spcAft>
              <a:buClr>
                <a:srgbClr val="6A221D"/>
              </a:buClr>
              <a:buSzPct val="100000"/>
              <a:buFont typeface="Arial"/>
              <a:buChar char="–"/>
              <a:defRPr sz="1600" b="0" i="0" u="none" strike="noStrike" cap="none">
                <a:solidFill>
                  <a:srgbClr val="6A221D"/>
                </a:solidFill>
                <a:latin typeface="Overlock"/>
                <a:ea typeface="Overlock"/>
                <a:cs typeface="Overlock"/>
                <a:sym typeface="Overlock"/>
              </a:defRPr>
            </a:lvl4pPr>
            <a:lvl5pPr marL="2057400" marR="0" lvl="4" indent="-127000" algn="l" rtl="0">
              <a:spcBef>
                <a:spcPts val="320"/>
              </a:spcBef>
              <a:spcAft>
                <a:spcPts val="0"/>
              </a:spcAft>
              <a:buClr>
                <a:srgbClr val="6A221D"/>
              </a:buClr>
              <a:buSzPct val="100000"/>
              <a:buFont typeface="Arial"/>
              <a:buChar char="»"/>
              <a:defRPr sz="1600" b="0" i="0" u="none" strike="noStrike" cap="none">
                <a:solidFill>
                  <a:srgbClr val="6A221D"/>
                </a:solidFill>
                <a:latin typeface="Overlock"/>
                <a:ea typeface="Overlock"/>
                <a:cs typeface="Overlock"/>
                <a:sym typeface="Overlock"/>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dt" idx="10"/>
          </p:nvPr>
        </p:nvSpPr>
        <p:spPr>
          <a:xfrm>
            <a:off x="971550" y="6519862"/>
            <a:ext cx="2133599"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800" b="0" i="0" u="none">
                <a:solidFill>
                  <a:srgbClr val="898989"/>
                </a:solidFill>
                <a:latin typeface="Overlock"/>
                <a:ea typeface="Overlock"/>
                <a:cs typeface="Overlock"/>
                <a:sym typeface="Overlock"/>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ftr" idx="11"/>
          </p:nvPr>
        </p:nvSpPr>
        <p:spPr>
          <a:xfrm>
            <a:off x="3476625" y="6524625"/>
            <a:ext cx="2895600"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sldNum" idx="12"/>
          </p:nvPr>
        </p:nvSpPr>
        <p:spPr>
          <a:xfrm>
            <a:off x="6804025" y="6524625"/>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98989"/>
              </a:buClr>
              <a:buSzPct val="25000"/>
              <a:buFont typeface="Overlock"/>
              <a:buNone/>
            </a:pPr>
            <a:fld id="{00000000-1234-1234-1234-123412341234}" type="slidenum">
              <a:rPr lang="en-US" sz="1000" b="0" i="0" u="none">
                <a:solidFill>
                  <a:srgbClr val="898989"/>
                </a:solidFill>
                <a:latin typeface="Overlock"/>
                <a:ea typeface="Overlock"/>
                <a:cs typeface="Overlock"/>
                <a:sym typeface="Overlock"/>
              </a:rPr>
              <a:pPr marL="0" marR="0" lvl="0" indent="0" algn="r" rtl="0">
                <a:lnSpc>
                  <a:spcPct val="100000"/>
                </a:lnSpc>
                <a:spcBef>
                  <a:spcPts val="0"/>
                </a:spcBef>
                <a:spcAft>
                  <a:spcPts val="0"/>
                </a:spcAft>
                <a:buClr>
                  <a:srgbClr val="898989"/>
                </a:buClr>
                <a:buSzPct val="25000"/>
                <a:buFont typeface="Overlock"/>
                <a:buNone/>
              </a:pPr>
              <a:t>‹Nº›</a:t>
            </a:fld>
            <a:endParaRPr lang="en-US" sz="1000" b="0" i="0" u="none">
              <a:solidFill>
                <a:srgbClr val="898989"/>
              </a:solidFill>
              <a:latin typeface="Overlock"/>
              <a:ea typeface="Overlock"/>
              <a:cs typeface="Overlock"/>
              <a:sym typeface="Overlock"/>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1692275" y="274637"/>
            <a:ext cx="6994525" cy="1143000"/>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3600" b="0" i="0" u="none" strike="noStrike" cap="none">
                <a:solidFill>
                  <a:srgbClr val="6A221D"/>
                </a:solidFill>
                <a:latin typeface="Overlock"/>
                <a:ea typeface="Overlock"/>
                <a:cs typeface="Overlock"/>
                <a:sym typeface="Overlock"/>
              </a:defRPr>
            </a:lvl1pPr>
            <a:lvl2pPr marL="0" marR="0" lvl="1" indent="0" algn="ctr" rtl="0">
              <a:spcBef>
                <a:spcPts val="0"/>
              </a:spcBef>
              <a:spcAft>
                <a:spcPts val="0"/>
              </a:spcAft>
              <a:buNone/>
              <a:defRPr sz="3600" b="0" i="0" u="none" strike="noStrike" cap="none">
                <a:solidFill>
                  <a:srgbClr val="6A221D"/>
                </a:solidFill>
                <a:latin typeface="Overlock"/>
                <a:ea typeface="Overlock"/>
                <a:cs typeface="Overlock"/>
                <a:sym typeface="Overlock"/>
              </a:defRPr>
            </a:lvl2pPr>
            <a:lvl3pPr marL="0" marR="0" lvl="2" indent="0" algn="ctr" rtl="0">
              <a:spcBef>
                <a:spcPts val="0"/>
              </a:spcBef>
              <a:spcAft>
                <a:spcPts val="0"/>
              </a:spcAft>
              <a:buNone/>
              <a:defRPr sz="3600" b="0" i="0" u="none" strike="noStrike" cap="none">
                <a:solidFill>
                  <a:srgbClr val="6A221D"/>
                </a:solidFill>
                <a:latin typeface="Overlock"/>
                <a:ea typeface="Overlock"/>
                <a:cs typeface="Overlock"/>
                <a:sym typeface="Overlock"/>
              </a:defRPr>
            </a:lvl3pPr>
            <a:lvl4pPr marL="0" marR="0" lvl="3" indent="0" algn="ctr" rtl="0">
              <a:spcBef>
                <a:spcPts val="0"/>
              </a:spcBef>
              <a:spcAft>
                <a:spcPts val="0"/>
              </a:spcAft>
              <a:buNone/>
              <a:defRPr sz="3600" b="0" i="0" u="none" strike="noStrike" cap="none">
                <a:solidFill>
                  <a:srgbClr val="6A221D"/>
                </a:solidFill>
                <a:latin typeface="Overlock"/>
                <a:ea typeface="Overlock"/>
                <a:cs typeface="Overlock"/>
                <a:sym typeface="Overlock"/>
              </a:defRPr>
            </a:lvl4pPr>
            <a:lvl5pPr marL="0" marR="0" lvl="4" indent="0" algn="ctr" rtl="0">
              <a:spcBef>
                <a:spcPts val="0"/>
              </a:spcBef>
              <a:spcAft>
                <a:spcPts val="0"/>
              </a:spcAft>
              <a:buNone/>
              <a:defRPr sz="3600" b="0" i="0" u="none" strike="noStrike" cap="none">
                <a:solidFill>
                  <a:srgbClr val="6A221D"/>
                </a:solidFill>
                <a:latin typeface="Overlock"/>
                <a:ea typeface="Overlock"/>
                <a:cs typeface="Overlock"/>
                <a:sym typeface="Overlock"/>
              </a:defRPr>
            </a:lvl5pPr>
            <a:lvl6pPr marL="457200" marR="0" lvl="5" indent="0" algn="ctr" rtl="0">
              <a:spcBef>
                <a:spcPts val="0"/>
              </a:spcBef>
              <a:spcAft>
                <a:spcPts val="0"/>
              </a:spcAft>
              <a:buNone/>
              <a:defRPr sz="3600" b="0" i="0" u="none" strike="noStrike" cap="none">
                <a:solidFill>
                  <a:srgbClr val="6A221D"/>
                </a:solidFill>
                <a:latin typeface="Overlock"/>
                <a:ea typeface="Overlock"/>
                <a:cs typeface="Overlock"/>
                <a:sym typeface="Overlock"/>
              </a:defRPr>
            </a:lvl6pPr>
            <a:lvl7pPr marL="914400" marR="0" lvl="6" indent="0" algn="ctr" rtl="0">
              <a:spcBef>
                <a:spcPts val="0"/>
              </a:spcBef>
              <a:spcAft>
                <a:spcPts val="0"/>
              </a:spcAft>
              <a:buNone/>
              <a:defRPr sz="3600" b="0" i="0" u="none" strike="noStrike" cap="none">
                <a:solidFill>
                  <a:srgbClr val="6A221D"/>
                </a:solidFill>
                <a:latin typeface="Overlock"/>
                <a:ea typeface="Overlock"/>
                <a:cs typeface="Overlock"/>
                <a:sym typeface="Overlock"/>
              </a:defRPr>
            </a:lvl7pPr>
            <a:lvl8pPr marL="1371600" marR="0" lvl="7" indent="0" algn="ctr" rtl="0">
              <a:spcBef>
                <a:spcPts val="0"/>
              </a:spcBef>
              <a:spcAft>
                <a:spcPts val="0"/>
              </a:spcAft>
              <a:buNone/>
              <a:defRPr sz="3600" b="0" i="0" u="none" strike="noStrike" cap="none">
                <a:solidFill>
                  <a:srgbClr val="6A221D"/>
                </a:solidFill>
                <a:latin typeface="Overlock"/>
                <a:ea typeface="Overlock"/>
                <a:cs typeface="Overlock"/>
                <a:sym typeface="Overlock"/>
              </a:defRPr>
            </a:lvl8pPr>
            <a:lvl9pPr marL="1828800" marR="0" lvl="8" indent="0" algn="ctr" rtl="0">
              <a:spcBef>
                <a:spcPts val="0"/>
              </a:spcBef>
              <a:spcAft>
                <a:spcPts val="0"/>
              </a:spcAft>
              <a:buNone/>
              <a:defRPr sz="3600" b="0" i="0" u="none" strike="noStrike" cap="none">
                <a:solidFill>
                  <a:srgbClr val="6A221D"/>
                </a:solidFill>
                <a:latin typeface="Overlock"/>
                <a:ea typeface="Overlock"/>
                <a:cs typeface="Overlock"/>
                <a:sym typeface="Overlock"/>
              </a:defRPr>
            </a:lvl9pPr>
          </a:lstStyle>
          <a:p>
            <a:endParaRPr/>
          </a:p>
        </p:txBody>
      </p:sp>
      <p:sp>
        <p:nvSpPr>
          <p:cNvPr id="61" name="Shape 61"/>
          <p:cNvSpPr txBox="1">
            <a:spLocks noGrp="1"/>
          </p:cNvSpPr>
          <p:nvPr>
            <p:ph type="body" idx="1"/>
          </p:nvPr>
        </p:nvSpPr>
        <p:spPr>
          <a:xfrm>
            <a:off x="1475655" y="1600200"/>
            <a:ext cx="3456383" cy="4525963"/>
          </a:xfrm>
          <a:prstGeom prst="rect">
            <a:avLst/>
          </a:prstGeom>
          <a:noFill/>
          <a:ln>
            <a:noFill/>
          </a:ln>
        </p:spPr>
        <p:txBody>
          <a:bodyPr lIns="91425" tIns="91425" rIns="91425" bIns="91425" anchor="t" anchorCtr="0"/>
          <a:lstStyle>
            <a:lvl1pPr marL="342900" marR="0" lvl="0" indent="-165100" algn="l" rtl="0">
              <a:spcBef>
                <a:spcPts val="560"/>
              </a:spcBef>
              <a:spcAft>
                <a:spcPts val="0"/>
              </a:spcAft>
              <a:buClr>
                <a:srgbClr val="6A221D"/>
              </a:buClr>
              <a:buSzPct val="100000"/>
              <a:buFont typeface="Arial"/>
              <a:buChar char="•"/>
              <a:defRPr sz="2800">
                <a:solidFill>
                  <a:srgbClr val="6A221D"/>
                </a:solidFill>
                <a:latin typeface="Overlock"/>
                <a:ea typeface="Overlock"/>
                <a:cs typeface="Overlock"/>
                <a:sym typeface="Overlock"/>
              </a:defRPr>
            </a:lvl1pPr>
            <a:lvl2pPr marL="742950" marR="0" lvl="1" indent="-133350" algn="l" rtl="0">
              <a:spcBef>
                <a:spcPts val="480"/>
              </a:spcBef>
              <a:spcAft>
                <a:spcPts val="0"/>
              </a:spcAft>
              <a:buClr>
                <a:srgbClr val="6A221D"/>
              </a:buClr>
              <a:buSzPct val="100000"/>
              <a:buFont typeface="Arial"/>
              <a:buChar char="–"/>
              <a:defRPr sz="2400" b="0" i="0" u="none" strike="noStrike" cap="none">
                <a:solidFill>
                  <a:srgbClr val="6A221D"/>
                </a:solidFill>
                <a:latin typeface="Overlock"/>
                <a:ea typeface="Overlock"/>
                <a:cs typeface="Overlock"/>
                <a:sym typeface="Overlock"/>
              </a:defRPr>
            </a:lvl2pPr>
            <a:lvl3pPr marL="1143000" marR="0" lvl="2" indent="-101600" algn="l" rtl="0">
              <a:spcBef>
                <a:spcPts val="400"/>
              </a:spcBef>
              <a:spcAft>
                <a:spcPts val="0"/>
              </a:spcAft>
              <a:buClr>
                <a:srgbClr val="6A221D"/>
              </a:buClr>
              <a:buSzPct val="100000"/>
              <a:buFont typeface="Arial"/>
              <a:buChar char="•"/>
              <a:defRPr sz="2000" b="0" i="0" u="none" strike="noStrike" cap="none">
                <a:solidFill>
                  <a:srgbClr val="6A221D"/>
                </a:solidFill>
                <a:latin typeface="Overlock"/>
                <a:ea typeface="Overlock"/>
                <a:cs typeface="Overlock"/>
                <a:sym typeface="Overlock"/>
              </a:defRPr>
            </a:lvl3pPr>
            <a:lvl4pPr marL="1600200" marR="0" lvl="3" indent="-114300" algn="l" rtl="0">
              <a:spcBef>
                <a:spcPts val="360"/>
              </a:spcBef>
              <a:spcAft>
                <a:spcPts val="0"/>
              </a:spcAft>
              <a:buClr>
                <a:srgbClr val="6A221D"/>
              </a:buClr>
              <a:buSzPct val="100000"/>
              <a:buFont typeface="Arial"/>
              <a:buChar char="–"/>
              <a:defRPr sz="1800" b="0" i="0" u="none" strike="noStrike" cap="none">
                <a:solidFill>
                  <a:srgbClr val="6A221D"/>
                </a:solidFill>
                <a:latin typeface="Overlock"/>
                <a:ea typeface="Overlock"/>
                <a:cs typeface="Overlock"/>
                <a:sym typeface="Overlock"/>
              </a:defRPr>
            </a:lvl4pPr>
            <a:lvl5pPr marL="2057400" marR="0" lvl="4" indent="-114300" algn="l" rtl="0">
              <a:spcBef>
                <a:spcPts val="360"/>
              </a:spcBef>
              <a:spcAft>
                <a:spcPts val="0"/>
              </a:spcAft>
              <a:buClr>
                <a:srgbClr val="6A221D"/>
              </a:buClr>
              <a:buSzPct val="100000"/>
              <a:buFont typeface="Arial"/>
              <a:buChar char="»"/>
              <a:defRPr sz="1800" b="0" i="0" u="none" strike="noStrike" cap="none">
                <a:solidFill>
                  <a:srgbClr val="6A221D"/>
                </a:solidFill>
                <a:latin typeface="Overlock"/>
                <a:ea typeface="Overlock"/>
                <a:cs typeface="Overlock"/>
                <a:sym typeface="Overlock"/>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body" idx="2"/>
          </p:nvPr>
        </p:nvSpPr>
        <p:spPr>
          <a:xfrm>
            <a:off x="5220071" y="1600200"/>
            <a:ext cx="3466727" cy="4525963"/>
          </a:xfrm>
          <a:prstGeom prst="rect">
            <a:avLst/>
          </a:prstGeom>
          <a:noFill/>
          <a:ln>
            <a:noFill/>
          </a:ln>
        </p:spPr>
        <p:txBody>
          <a:bodyPr lIns="91425" tIns="91425" rIns="91425" bIns="91425" anchor="t" anchorCtr="0"/>
          <a:lstStyle>
            <a:lvl1pPr marL="342900" marR="0" lvl="0" indent="-165100" algn="l" rtl="0">
              <a:spcBef>
                <a:spcPts val="560"/>
              </a:spcBef>
              <a:spcAft>
                <a:spcPts val="0"/>
              </a:spcAft>
              <a:buClr>
                <a:srgbClr val="6A221D"/>
              </a:buClr>
              <a:buSzPct val="100000"/>
              <a:buFont typeface="Arial"/>
              <a:buChar char="•"/>
              <a:defRPr sz="2800">
                <a:solidFill>
                  <a:srgbClr val="6A221D"/>
                </a:solidFill>
                <a:latin typeface="Overlock"/>
                <a:ea typeface="Overlock"/>
                <a:cs typeface="Overlock"/>
                <a:sym typeface="Overlock"/>
              </a:defRPr>
            </a:lvl1pPr>
            <a:lvl2pPr marL="742950" marR="0" lvl="1" indent="-133350" algn="l" rtl="0">
              <a:spcBef>
                <a:spcPts val="480"/>
              </a:spcBef>
              <a:spcAft>
                <a:spcPts val="0"/>
              </a:spcAft>
              <a:buClr>
                <a:srgbClr val="6A221D"/>
              </a:buClr>
              <a:buSzPct val="100000"/>
              <a:buFont typeface="Arial"/>
              <a:buChar char="–"/>
              <a:defRPr sz="2400" b="0" i="0" u="none" strike="noStrike" cap="none">
                <a:solidFill>
                  <a:srgbClr val="6A221D"/>
                </a:solidFill>
                <a:latin typeface="Overlock"/>
                <a:ea typeface="Overlock"/>
                <a:cs typeface="Overlock"/>
                <a:sym typeface="Overlock"/>
              </a:defRPr>
            </a:lvl2pPr>
            <a:lvl3pPr marL="1143000" marR="0" lvl="2" indent="-101600" algn="l" rtl="0">
              <a:spcBef>
                <a:spcPts val="400"/>
              </a:spcBef>
              <a:spcAft>
                <a:spcPts val="0"/>
              </a:spcAft>
              <a:buClr>
                <a:srgbClr val="6A221D"/>
              </a:buClr>
              <a:buSzPct val="100000"/>
              <a:buFont typeface="Arial"/>
              <a:buChar char="•"/>
              <a:defRPr sz="2000" b="0" i="0" u="none" strike="noStrike" cap="none">
                <a:solidFill>
                  <a:srgbClr val="6A221D"/>
                </a:solidFill>
                <a:latin typeface="Overlock"/>
                <a:ea typeface="Overlock"/>
                <a:cs typeface="Overlock"/>
                <a:sym typeface="Overlock"/>
              </a:defRPr>
            </a:lvl3pPr>
            <a:lvl4pPr marL="1600200" marR="0" lvl="3" indent="-114300" algn="l" rtl="0">
              <a:spcBef>
                <a:spcPts val="360"/>
              </a:spcBef>
              <a:spcAft>
                <a:spcPts val="0"/>
              </a:spcAft>
              <a:buClr>
                <a:srgbClr val="6A221D"/>
              </a:buClr>
              <a:buSzPct val="100000"/>
              <a:buFont typeface="Arial"/>
              <a:buChar char="–"/>
              <a:defRPr sz="1800" b="0" i="0" u="none" strike="noStrike" cap="none">
                <a:solidFill>
                  <a:srgbClr val="6A221D"/>
                </a:solidFill>
                <a:latin typeface="Overlock"/>
                <a:ea typeface="Overlock"/>
                <a:cs typeface="Overlock"/>
                <a:sym typeface="Overlock"/>
              </a:defRPr>
            </a:lvl4pPr>
            <a:lvl5pPr marL="2057400" marR="0" lvl="4" indent="-114300" algn="l" rtl="0">
              <a:spcBef>
                <a:spcPts val="360"/>
              </a:spcBef>
              <a:spcAft>
                <a:spcPts val="0"/>
              </a:spcAft>
              <a:buClr>
                <a:srgbClr val="6A221D"/>
              </a:buClr>
              <a:buSzPct val="100000"/>
              <a:buFont typeface="Arial"/>
              <a:buChar char="»"/>
              <a:defRPr sz="1800" b="0" i="0" u="none" strike="noStrike" cap="none">
                <a:solidFill>
                  <a:srgbClr val="6A221D"/>
                </a:solidFill>
                <a:latin typeface="Overlock"/>
                <a:ea typeface="Overlock"/>
                <a:cs typeface="Overlock"/>
                <a:sym typeface="Overlock"/>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dt" idx="10"/>
          </p:nvPr>
        </p:nvSpPr>
        <p:spPr>
          <a:xfrm>
            <a:off x="971550" y="6519862"/>
            <a:ext cx="2133599"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800" b="0" i="0" u="none">
                <a:solidFill>
                  <a:srgbClr val="898989"/>
                </a:solidFill>
                <a:latin typeface="Overlock"/>
                <a:ea typeface="Overlock"/>
                <a:cs typeface="Overlock"/>
                <a:sym typeface="Overlock"/>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ftr" idx="11"/>
          </p:nvPr>
        </p:nvSpPr>
        <p:spPr>
          <a:xfrm>
            <a:off x="3476625" y="6524625"/>
            <a:ext cx="2895600"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sldNum" idx="12"/>
          </p:nvPr>
        </p:nvSpPr>
        <p:spPr>
          <a:xfrm>
            <a:off x="6804025" y="6524625"/>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98989"/>
              </a:buClr>
              <a:buSzPct val="25000"/>
              <a:buFont typeface="Overlock"/>
              <a:buNone/>
            </a:pPr>
            <a:fld id="{00000000-1234-1234-1234-123412341234}" type="slidenum">
              <a:rPr lang="en-US" sz="1000" b="0" i="0" u="none">
                <a:solidFill>
                  <a:srgbClr val="898989"/>
                </a:solidFill>
                <a:latin typeface="Overlock"/>
                <a:ea typeface="Overlock"/>
                <a:cs typeface="Overlock"/>
                <a:sym typeface="Overlock"/>
              </a:rPr>
              <a:pPr marL="0" marR="0" lvl="0" indent="0" algn="r" rtl="0">
                <a:lnSpc>
                  <a:spcPct val="100000"/>
                </a:lnSpc>
                <a:spcBef>
                  <a:spcPts val="0"/>
                </a:spcBef>
                <a:spcAft>
                  <a:spcPts val="0"/>
                </a:spcAft>
                <a:buClr>
                  <a:srgbClr val="898989"/>
                </a:buClr>
                <a:buSzPct val="25000"/>
                <a:buFont typeface="Overlock"/>
                <a:buNone/>
              </a:pPr>
              <a:t>‹Nº›</a:t>
            </a:fld>
            <a:endParaRPr lang="en-US" sz="1000" b="0" i="0" u="none">
              <a:solidFill>
                <a:srgbClr val="898989"/>
              </a:solidFill>
              <a:latin typeface="Overlock"/>
              <a:ea typeface="Overlock"/>
              <a:cs typeface="Overlock"/>
              <a:sym typeface="Overlock"/>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Encabezado de sección">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1043608" y="4077071"/>
            <a:ext cx="7772400" cy="2016224"/>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3600" b="1" i="0" u="none" strike="noStrike" cap="none">
                <a:solidFill>
                  <a:srgbClr val="6A221D"/>
                </a:solidFill>
                <a:latin typeface="Overlock"/>
                <a:ea typeface="Overlock"/>
                <a:cs typeface="Overlock"/>
                <a:sym typeface="Overlock"/>
              </a:defRPr>
            </a:lvl1pPr>
            <a:lvl2pPr marL="0" marR="0" lvl="1" indent="0" algn="ctr" rtl="0">
              <a:spcBef>
                <a:spcPts val="0"/>
              </a:spcBef>
              <a:spcAft>
                <a:spcPts val="0"/>
              </a:spcAft>
              <a:buNone/>
              <a:defRPr sz="3600" b="0" i="0" u="none" strike="noStrike" cap="none">
                <a:solidFill>
                  <a:srgbClr val="6A221D"/>
                </a:solidFill>
                <a:latin typeface="Overlock"/>
                <a:ea typeface="Overlock"/>
                <a:cs typeface="Overlock"/>
                <a:sym typeface="Overlock"/>
              </a:defRPr>
            </a:lvl2pPr>
            <a:lvl3pPr marL="0" marR="0" lvl="2" indent="0" algn="ctr" rtl="0">
              <a:spcBef>
                <a:spcPts val="0"/>
              </a:spcBef>
              <a:spcAft>
                <a:spcPts val="0"/>
              </a:spcAft>
              <a:buNone/>
              <a:defRPr sz="3600" b="0" i="0" u="none" strike="noStrike" cap="none">
                <a:solidFill>
                  <a:srgbClr val="6A221D"/>
                </a:solidFill>
                <a:latin typeface="Overlock"/>
                <a:ea typeface="Overlock"/>
                <a:cs typeface="Overlock"/>
                <a:sym typeface="Overlock"/>
              </a:defRPr>
            </a:lvl3pPr>
            <a:lvl4pPr marL="0" marR="0" lvl="3" indent="0" algn="ctr" rtl="0">
              <a:spcBef>
                <a:spcPts val="0"/>
              </a:spcBef>
              <a:spcAft>
                <a:spcPts val="0"/>
              </a:spcAft>
              <a:buNone/>
              <a:defRPr sz="3600" b="0" i="0" u="none" strike="noStrike" cap="none">
                <a:solidFill>
                  <a:srgbClr val="6A221D"/>
                </a:solidFill>
                <a:latin typeface="Overlock"/>
                <a:ea typeface="Overlock"/>
                <a:cs typeface="Overlock"/>
                <a:sym typeface="Overlock"/>
              </a:defRPr>
            </a:lvl4pPr>
            <a:lvl5pPr marL="0" marR="0" lvl="4" indent="0" algn="ctr" rtl="0">
              <a:spcBef>
                <a:spcPts val="0"/>
              </a:spcBef>
              <a:spcAft>
                <a:spcPts val="0"/>
              </a:spcAft>
              <a:buNone/>
              <a:defRPr sz="3600" b="0" i="0" u="none" strike="noStrike" cap="none">
                <a:solidFill>
                  <a:srgbClr val="6A221D"/>
                </a:solidFill>
                <a:latin typeface="Overlock"/>
                <a:ea typeface="Overlock"/>
                <a:cs typeface="Overlock"/>
                <a:sym typeface="Overlock"/>
              </a:defRPr>
            </a:lvl5pPr>
            <a:lvl6pPr marL="457200" marR="0" lvl="5" indent="0" algn="ctr" rtl="0">
              <a:spcBef>
                <a:spcPts val="0"/>
              </a:spcBef>
              <a:spcAft>
                <a:spcPts val="0"/>
              </a:spcAft>
              <a:buNone/>
              <a:defRPr sz="3600" b="0" i="0" u="none" strike="noStrike" cap="none">
                <a:solidFill>
                  <a:srgbClr val="6A221D"/>
                </a:solidFill>
                <a:latin typeface="Overlock"/>
                <a:ea typeface="Overlock"/>
                <a:cs typeface="Overlock"/>
                <a:sym typeface="Overlock"/>
              </a:defRPr>
            </a:lvl6pPr>
            <a:lvl7pPr marL="914400" marR="0" lvl="6" indent="0" algn="ctr" rtl="0">
              <a:spcBef>
                <a:spcPts val="0"/>
              </a:spcBef>
              <a:spcAft>
                <a:spcPts val="0"/>
              </a:spcAft>
              <a:buNone/>
              <a:defRPr sz="3600" b="0" i="0" u="none" strike="noStrike" cap="none">
                <a:solidFill>
                  <a:srgbClr val="6A221D"/>
                </a:solidFill>
                <a:latin typeface="Overlock"/>
                <a:ea typeface="Overlock"/>
                <a:cs typeface="Overlock"/>
                <a:sym typeface="Overlock"/>
              </a:defRPr>
            </a:lvl7pPr>
            <a:lvl8pPr marL="1371600" marR="0" lvl="7" indent="0" algn="ctr" rtl="0">
              <a:spcBef>
                <a:spcPts val="0"/>
              </a:spcBef>
              <a:spcAft>
                <a:spcPts val="0"/>
              </a:spcAft>
              <a:buNone/>
              <a:defRPr sz="3600" b="0" i="0" u="none" strike="noStrike" cap="none">
                <a:solidFill>
                  <a:srgbClr val="6A221D"/>
                </a:solidFill>
                <a:latin typeface="Overlock"/>
                <a:ea typeface="Overlock"/>
                <a:cs typeface="Overlock"/>
                <a:sym typeface="Overlock"/>
              </a:defRPr>
            </a:lvl8pPr>
            <a:lvl9pPr marL="1828800" marR="0" lvl="8" indent="0" algn="ctr" rtl="0">
              <a:spcBef>
                <a:spcPts val="0"/>
              </a:spcBef>
              <a:spcAft>
                <a:spcPts val="0"/>
              </a:spcAft>
              <a:buNone/>
              <a:defRPr sz="3600" b="0" i="0" u="none" strike="noStrike" cap="none">
                <a:solidFill>
                  <a:srgbClr val="6A221D"/>
                </a:solidFill>
                <a:latin typeface="Overlock"/>
                <a:ea typeface="Overlock"/>
                <a:cs typeface="Overlock"/>
                <a:sym typeface="Overlock"/>
              </a:defRPr>
            </a:lvl9pPr>
          </a:lstStyle>
          <a:p>
            <a:endParaRPr/>
          </a:p>
        </p:txBody>
      </p:sp>
      <p:sp>
        <p:nvSpPr>
          <p:cNvPr id="68" name="Shape 68"/>
          <p:cNvSpPr txBox="1">
            <a:spLocks noGrp="1"/>
          </p:cNvSpPr>
          <p:nvPr>
            <p:ph type="body" idx="1"/>
          </p:nvPr>
        </p:nvSpPr>
        <p:spPr>
          <a:xfrm>
            <a:off x="1115616" y="2204864"/>
            <a:ext cx="7772400" cy="1500187"/>
          </a:xfrm>
          <a:prstGeom prst="rect">
            <a:avLst/>
          </a:prstGeom>
          <a:noFill/>
          <a:ln>
            <a:noFill/>
          </a:ln>
        </p:spPr>
        <p:txBody>
          <a:bodyPr lIns="91425" tIns="91425" rIns="91425" bIns="91425" anchor="b" anchorCtr="0"/>
          <a:lstStyle>
            <a:lvl1pPr marL="0" marR="0" lvl="0" indent="0" algn="l" rtl="0">
              <a:spcBef>
                <a:spcPts val="400"/>
              </a:spcBef>
              <a:spcAft>
                <a:spcPts val="0"/>
              </a:spcAft>
              <a:buClr>
                <a:srgbClr val="888888"/>
              </a:buClr>
              <a:buFont typeface="Arial"/>
              <a:buNone/>
              <a:defRPr sz="2000">
                <a:solidFill>
                  <a:srgbClr val="888888"/>
                </a:solidFill>
                <a:latin typeface="Overlock"/>
                <a:ea typeface="Overlock"/>
                <a:cs typeface="Overlock"/>
                <a:sym typeface="Overlock"/>
              </a:defRPr>
            </a:lvl1pPr>
            <a:lvl2pPr marL="457200" marR="0" lvl="1" indent="0" algn="l" rtl="0">
              <a:spcBef>
                <a:spcPts val="360"/>
              </a:spcBef>
              <a:spcAft>
                <a:spcPts val="0"/>
              </a:spcAft>
              <a:buClr>
                <a:srgbClr val="888888"/>
              </a:buClr>
              <a:buFont typeface="Arial"/>
              <a:buNone/>
              <a:defRPr sz="1800" b="0" i="0" u="none" strike="noStrike" cap="none">
                <a:solidFill>
                  <a:srgbClr val="888888"/>
                </a:solidFill>
                <a:latin typeface="Overlock"/>
                <a:ea typeface="Overlock"/>
                <a:cs typeface="Overlock"/>
                <a:sym typeface="Overlock"/>
              </a:defRPr>
            </a:lvl2pPr>
            <a:lvl3pPr marL="914400" marR="0" lvl="2" indent="0" algn="l" rtl="0">
              <a:spcBef>
                <a:spcPts val="320"/>
              </a:spcBef>
              <a:spcAft>
                <a:spcPts val="0"/>
              </a:spcAft>
              <a:buClr>
                <a:srgbClr val="888888"/>
              </a:buClr>
              <a:buFont typeface="Arial"/>
              <a:buNone/>
              <a:defRPr sz="1600" b="0" i="0" u="none" strike="noStrike" cap="none">
                <a:solidFill>
                  <a:srgbClr val="888888"/>
                </a:solidFill>
                <a:latin typeface="Overlock"/>
                <a:ea typeface="Overlock"/>
                <a:cs typeface="Overlock"/>
                <a:sym typeface="Overlock"/>
              </a:defRPr>
            </a:lvl3pPr>
            <a:lvl4pPr marL="1371600" marR="0" lvl="3" indent="0" algn="l" rtl="0">
              <a:spcBef>
                <a:spcPts val="280"/>
              </a:spcBef>
              <a:spcAft>
                <a:spcPts val="0"/>
              </a:spcAft>
              <a:buClr>
                <a:srgbClr val="888888"/>
              </a:buClr>
              <a:buFont typeface="Arial"/>
              <a:buNone/>
              <a:defRPr sz="1400" b="0" i="0" u="none" strike="noStrike" cap="none">
                <a:solidFill>
                  <a:srgbClr val="888888"/>
                </a:solidFill>
                <a:latin typeface="Overlock"/>
                <a:ea typeface="Overlock"/>
                <a:cs typeface="Overlock"/>
                <a:sym typeface="Overlock"/>
              </a:defRPr>
            </a:lvl4pPr>
            <a:lvl5pPr marL="1828800" marR="0" lvl="4" indent="0" algn="l" rtl="0">
              <a:spcBef>
                <a:spcPts val="280"/>
              </a:spcBef>
              <a:spcAft>
                <a:spcPts val="0"/>
              </a:spcAft>
              <a:buClr>
                <a:srgbClr val="888888"/>
              </a:buClr>
              <a:buFont typeface="Arial"/>
              <a:buNone/>
              <a:defRPr sz="1400" b="0" i="0" u="none" strike="noStrike" cap="none">
                <a:solidFill>
                  <a:srgbClr val="888888"/>
                </a:solidFill>
                <a:latin typeface="Overlock"/>
                <a:ea typeface="Overlock"/>
                <a:cs typeface="Overlock"/>
                <a:sym typeface="Overlock"/>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971550" y="6519862"/>
            <a:ext cx="2133599"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800" b="0" i="0" u="none">
                <a:solidFill>
                  <a:srgbClr val="898989"/>
                </a:solidFill>
                <a:latin typeface="Overlock"/>
                <a:ea typeface="Overlock"/>
                <a:cs typeface="Overlock"/>
                <a:sym typeface="Overlock"/>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3476625" y="6524625"/>
            <a:ext cx="2895600"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6804025" y="6524625"/>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98989"/>
              </a:buClr>
              <a:buSzPct val="25000"/>
              <a:buFont typeface="Overlock"/>
              <a:buNone/>
            </a:pPr>
            <a:fld id="{00000000-1234-1234-1234-123412341234}" type="slidenum">
              <a:rPr lang="en-US" sz="1000" b="0" i="0" u="none">
                <a:solidFill>
                  <a:srgbClr val="898989"/>
                </a:solidFill>
                <a:latin typeface="Overlock"/>
                <a:ea typeface="Overlock"/>
                <a:cs typeface="Overlock"/>
                <a:sym typeface="Overlock"/>
              </a:rPr>
              <a:pPr marL="0" marR="0" lvl="0" indent="0" algn="r" rtl="0">
                <a:lnSpc>
                  <a:spcPct val="100000"/>
                </a:lnSpc>
                <a:spcBef>
                  <a:spcPts val="0"/>
                </a:spcBef>
                <a:spcAft>
                  <a:spcPts val="0"/>
                </a:spcAft>
                <a:buClr>
                  <a:srgbClr val="898989"/>
                </a:buClr>
                <a:buSzPct val="25000"/>
                <a:buFont typeface="Overlock"/>
                <a:buNone/>
              </a:pPr>
              <a:t>‹Nº›</a:t>
            </a:fld>
            <a:endParaRPr lang="en-US" sz="1000" b="0" i="0" u="none">
              <a:solidFill>
                <a:srgbClr val="898989"/>
              </a:solidFill>
              <a:latin typeface="Overlock"/>
              <a:ea typeface="Overlock"/>
              <a:cs typeface="Overlock"/>
              <a:sym typeface="Overlock"/>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1692275" y="274637"/>
            <a:ext cx="6994525" cy="1143000"/>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3600" b="0" i="0" u="none" strike="noStrike" cap="none">
                <a:solidFill>
                  <a:srgbClr val="6A221D"/>
                </a:solidFill>
                <a:latin typeface="Overlock"/>
                <a:ea typeface="Overlock"/>
                <a:cs typeface="Overlock"/>
                <a:sym typeface="Overlock"/>
              </a:defRPr>
            </a:lvl1pPr>
            <a:lvl2pPr marL="0" marR="0" lvl="1" indent="0" algn="ctr" rtl="0">
              <a:spcBef>
                <a:spcPts val="0"/>
              </a:spcBef>
              <a:spcAft>
                <a:spcPts val="0"/>
              </a:spcAft>
              <a:buNone/>
              <a:defRPr sz="3600" b="0" i="0" u="none" strike="noStrike" cap="none">
                <a:solidFill>
                  <a:srgbClr val="6A221D"/>
                </a:solidFill>
                <a:latin typeface="Overlock"/>
                <a:ea typeface="Overlock"/>
                <a:cs typeface="Overlock"/>
                <a:sym typeface="Overlock"/>
              </a:defRPr>
            </a:lvl2pPr>
            <a:lvl3pPr marL="0" marR="0" lvl="2" indent="0" algn="ctr" rtl="0">
              <a:spcBef>
                <a:spcPts val="0"/>
              </a:spcBef>
              <a:spcAft>
                <a:spcPts val="0"/>
              </a:spcAft>
              <a:buNone/>
              <a:defRPr sz="3600" b="0" i="0" u="none" strike="noStrike" cap="none">
                <a:solidFill>
                  <a:srgbClr val="6A221D"/>
                </a:solidFill>
                <a:latin typeface="Overlock"/>
                <a:ea typeface="Overlock"/>
                <a:cs typeface="Overlock"/>
                <a:sym typeface="Overlock"/>
              </a:defRPr>
            </a:lvl3pPr>
            <a:lvl4pPr marL="0" marR="0" lvl="3" indent="0" algn="ctr" rtl="0">
              <a:spcBef>
                <a:spcPts val="0"/>
              </a:spcBef>
              <a:spcAft>
                <a:spcPts val="0"/>
              </a:spcAft>
              <a:buNone/>
              <a:defRPr sz="3600" b="0" i="0" u="none" strike="noStrike" cap="none">
                <a:solidFill>
                  <a:srgbClr val="6A221D"/>
                </a:solidFill>
                <a:latin typeface="Overlock"/>
                <a:ea typeface="Overlock"/>
                <a:cs typeface="Overlock"/>
                <a:sym typeface="Overlock"/>
              </a:defRPr>
            </a:lvl4pPr>
            <a:lvl5pPr marL="0" marR="0" lvl="4" indent="0" algn="ctr" rtl="0">
              <a:spcBef>
                <a:spcPts val="0"/>
              </a:spcBef>
              <a:spcAft>
                <a:spcPts val="0"/>
              </a:spcAft>
              <a:buNone/>
              <a:defRPr sz="3600" b="0" i="0" u="none" strike="noStrike" cap="none">
                <a:solidFill>
                  <a:srgbClr val="6A221D"/>
                </a:solidFill>
                <a:latin typeface="Overlock"/>
                <a:ea typeface="Overlock"/>
                <a:cs typeface="Overlock"/>
                <a:sym typeface="Overlock"/>
              </a:defRPr>
            </a:lvl5pPr>
            <a:lvl6pPr marL="457200" marR="0" lvl="5" indent="0" algn="ctr" rtl="0">
              <a:spcBef>
                <a:spcPts val="0"/>
              </a:spcBef>
              <a:spcAft>
                <a:spcPts val="0"/>
              </a:spcAft>
              <a:buNone/>
              <a:defRPr sz="3600" b="0" i="0" u="none" strike="noStrike" cap="none">
                <a:solidFill>
                  <a:srgbClr val="6A221D"/>
                </a:solidFill>
                <a:latin typeface="Overlock"/>
                <a:ea typeface="Overlock"/>
                <a:cs typeface="Overlock"/>
                <a:sym typeface="Overlock"/>
              </a:defRPr>
            </a:lvl6pPr>
            <a:lvl7pPr marL="914400" marR="0" lvl="6" indent="0" algn="ctr" rtl="0">
              <a:spcBef>
                <a:spcPts val="0"/>
              </a:spcBef>
              <a:spcAft>
                <a:spcPts val="0"/>
              </a:spcAft>
              <a:buNone/>
              <a:defRPr sz="3600" b="0" i="0" u="none" strike="noStrike" cap="none">
                <a:solidFill>
                  <a:srgbClr val="6A221D"/>
                </a:solidFill>
                <a:latin typeface="Overlock"/>
                <a:ea typeface="Overlock"/>
                <a:cs typeface="Overlock"/>
                <a:sym typeface="Overlock"/>
              </a:defRPr>
            </a:lvl7pPr>
            <a:lvl8pPr marL="1371600" marR="0" lvl="7" indent="0" algn="ctr" rtl="0">
              <a:spcBef>
                <a:spcPts val="0"/>
              </a:spcBef>
              <a:spcAft>
                <a:spcPts val="0"/>
              </a:spcAft>
              <a:buNone/>
              <a:defRPr sz="3600" b="0" i="0" u="none" strike="noStrike" cap="none">
                <a:solidFill>
                  <a:srgbClr val="6A221D"/>
                </a:solidFill>
                <a:latin typeface="Overlock"/>
                <a:ea typeface="Overlock"/>
                <a:cs typeface="Overlock"/>
                <a:sym typeface="Overlock"/>
              </a:defRPr>
            </a:lvl8pPr>
            <a:lvl9pPr marL="1828800" marR="0" lvl="8" indent="0" algn="ctr" rtl="0">
              <a:spcBef>
                <a:spcPts val="0"/>
              </a:spcBef>
              <a:spcAft>
                <a:spcPts val="0"/>
              </a:spcAft>
              <a:buNone/>
              <a:defRPr sz="3600" b="0" i="0" u="none" strike="noStrike" cap="none">
                <a:solidFill>
                  <a:srgbClr val="6A221D"/>
                </a:solidFill>
                <a:latin typeface="Overlock"/>
                <a:ea typeface="Overlock"/>
                <a:cs typeface="Overlock"/>
                <a:sym typeface="Overlock"/>
              </a:defRPr>
            </a:lvl9pPr>
          </a:lstStyle>
          <a:p>
            <a:endParaRPr/>
          </a:p>
        </p:txBody>
      </p:sp>
      <p:sp>
        <p:nvSpPr>
          <p:cNvPr id="11" name="Shape 11"/>
          <p:cNvSpPr txBox="1">
            <a:spLocks noGrp="1"/>
          </p:cNvSpPr>
          <p:nvPr>
            <p:ph type="body" idx="1"/>
          </p:nvPr>
        </p:nvSpPr>
        <p:spPr>
          <a:xfrm>
            <a:off x="1331912" y="1600200"/>
            <a:ext cx="7354886" cy="4525961"/>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rgbClr val="6A221D"/>
              </a:buClr>
              <a:buSzPct val="100000"/>
              <a:buFont typeface="Arial"/>
              <a:buChar char="•"/>
              <a:defRPr sz="3200" b="0" i="0" u="none" strike="noStrike" cap="none">
                <a:solidFill>
                  <a:srgbClr val="6A221D"/>
                </a:solidFill>
                <a:latin typeface="Overlock"/>
                <a:ea typeface="Overlock"/>
                <a:cs typeface="Overlock"/>
                <a:sym typeface="Overlock"/>
              </a:defRPr>
            </a:lvl1pPr>
            <a:lvl2pPr marL="742950" marR="0" lvl="1" indent="-107950" algn="l" rtl="0">
              <a:spcBef>
                <a:spcPts val="560"/>
              </a:spcBef>
              <a:spcAft>
                <a:spcPts val="0"/>
              </a:spcAft>
              <a:buClr>
                <a:srgbClr val="6A221D"/>
              </a:buClr>
              <a:buSzPct val="100000"/>
              <a:buFont typeface="Arial"/>
              <a:buChar char="–"/>
              <a:defRPr sz="2800" b="0" i="0" u="none" strike="noStrike" cap="none">
                <a:solidFill>
                  <a:srgbClr val="6A221D"/>
                </a:solidFill>
                <a:latin typeface="Overlock"/>
                <a:ea typeface="Overlock"/>
                <a:cs typeface="Overlock"/>
                <a:sym typeface="Overlock"/>
              </a:defRPr>
            </a:lvl2pPr>
            <a:lvl3pPr marL="1143000" marR="0" lvl="2" indent="-76200" algn="l" rtl="0">
              <a:spcBef>
                <a:spcPts val="480"/>
              </a:spcBef>
              <a:spcAft>
                <a:spcPts val="0"/>
              </a:spcAft>
              <a:buClr>
                <a:srgbClr val="6A221D"/>
              </a:buClr>
              <a:buSzPct val="100000"/>
              <a:buFont typeface="Arial"/>
              <a:buChar char="•"/>
              <a:defRPr sz="2400" b="0" i="0" u="none" strike="noStrike" cap="none">
                <a:solidFill>
                  <a:srgbClr val="6A221D"/>
                </a:solidFill>
                <a:latin typeface="Overlock"/>
                <a:ea typeface="Overlock"/>
                <a:cs typeface="Overlock"/>
                <a:sym typeface="Overlock"/>
              </a:defRPr>
            </a:lvl3pPr>
            <a:lvl4pPr marL="1600200" marR="0" lvl="3" indent="-101600" algn="l" rtl="0">
              <a:spcBef>
                <a:spcPts val="400"/>
              </a:spcBef>
              <a:spcAft>
                <a:spcPts val="0"/>
              </a:spcAft>
              <a:buClr>
                <a:srgbClr val="6A221D"/>
              </a:buClr>
              <a:buSzPct val="100000"/>
              <a:buFont typeface="Arial"/>
              <a:buChar char="–"/>
              <a:defRPr sz="2000" b="0" i="0" u="none" strike="noStrike" cap="none">
                <a:solidFill>
                  <a:srgbClr val="6A221D"/>
                </a:solidFill>
                <a:latin typeface="Overlock"/>
                <a:ea typeface="Overlock"/>
                <a:cs typeface="Overlock"/>
                <a:sym typeface="Overlock"/>
              </a:defRPr>
            </a:lvl4pPr>
            <a:lvl5pPr marL="2057400" marR="0" lvl="4" indent="-101600" algn="l" rtl="0">
              <a:spcBef>
                <a:spcPts val="400"/>
              </a:spcBef>
              <a:spcAft>
                <a:spcPts val="0"/>
              </a:spcAft>
              <a:buClr>
                <a:srgbClr val="6A221D"/>
              </a:buClr>
              <a:buSzPct val="100000"/>
              <a:buFont typeface="Arial"/>
              <a:buChar char="»"/>
              <a:defRPr sz="2000" b="0" i="0" u="none" strike="noStrike" cap="none">
                <a:solidFill>
                  <a:srgbClr val="6A221D"/>
                </a:solidFill>
                <a:latin typeface="Overlock"/>
                <a:ea typeface="Overlock"/>
                <a:cs typeface="Overlock"/>
                <a:sym typeface="Overlock"/>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971550" y="6519862"/>
            <a:ext cx="2133599"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800" b="0" i="0" u="none" strike="noStrike" cap="none">
                <a:solidFill>
                  <a:srgbClr val="898989"/>
                </a:solidFill>
                <a:latin typeface="Overlock"/>
                <a:ea typeface="Overlock"/>
                <a:cs typeface="Overlock"/>
                <a:sym typeface="Overlock"/>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476625" y="6524625"/>
            <a:ext cx="2895600"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24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804025" y="6524625"/>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98989"/>
              </a:buClr>
              <a:buSzPct val="25000"/>
              <a:buFont typeface="Overlock"/>
              <a:buNone/>
            </a:pPr>
            <a:fld id="{00000000-1234-1234-1234-123412341234}" type="slidenum">
              <a:rPr lang="en-US" sz="1000" b="0" i="0" u="none" strike="noStrike" cap="none">
                <a:solidFill>
                  <a:srgbClr val="898989"/>
                </a:solidFill>
                <a:latin typeface="Overlock"/>
                <a:ea typeface="Overlock"/>
                <a:cs typeface="Overlock"/>
                <a:sym typeface="Overlock"/>
              </a:rPr>
              <a:pPr marL="0" marR="0" lvl="0" indent="0" algn="r" rtl="0">
                <a:lnSpc>
                  <a:spcPct val="100000"/>
                </a:lnSpc>
                <a:spcBef>
                  <a:spcPts val="0"/>
                </a:spcBef>
                <a:spcAft>
                  <a:spcPts val="0"/>
                </a:spcAft>
                <a:buClr>
                  <a:srgbClr val="898989"/>
                </a:buClr>
                <a:buSzPct val="25000"/>
                <a:buFont typeface="Overlock"/>
                <a:buNone/>
              </a:pPr>
              <a:t>‹Nº›</a:t>
            </a:fld>
            <a:endParaRPr lang="en-US" sz="1000" b="0" i="0" u="none" strike="noStrike" cap="none">
              <a:solidFill>
                <a:srgbClr val="898989"/>
              </a:solidFill>
              <a:latin typeface="Overlock"/>
              <a:ea typeface="Overlock"/>
              <a:cs typeface="Overlock"/>
              <a:sym typeface="Overlock"/>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T3pEONyi42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vimeo.com/103806156" TargetMode="External"/><Relationship Id="rId4" Type="http://schemas.openxmlformats.org/officeDocument/2006/relationships/hyperlink" Target="https://www.youtube.com/watch?v=pBj4R_ksBR0"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educaplay.com/learningresources/3080118/elementos_artes_visuales.htm" TargetMode="External"/><Relationship Id="rId7" Type="http://schemas.openxmlformats.org/officeDocument/2006/relationships/hyperlink" Target="https://www.educaplay.com/en/learningresources/3071788/artes_visuales.ht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es.educaplay.com/es/recursoseducativos/3080186/el_punto_elemento_primario.htm" TargetMode="External"/><Relationship Id="rId5" Type="http://schemas.openxmlformats.org/officeDocument/2006/relationships/hyperlink" Target="about:blank" TargetMode="External"/><Relationship Id="rId4" Type="http://schemas.openxmlformats.org/officeDocument/2006/relationships/hyperlink" Target="https://sites.google.com/a/uaeh.edu.mx/material-didactico-artes-visuales/obras-a-discutir-en-clase"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ctrTitle"/>
          </p:nvPr>
        </p:nvSpPr>
        <p:spPr>
          <a:xfrm>
            <a:off x="971550" y="3200400"/>
            <a:ext cx="7713661" cy="2043111"/>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Overlock"/>
              <a:buNone/>
            </a:pPr>
            <a:r>
              <a:rPr lang="en-US" sz="4800" b="0" i="0" u="none" strike="noStrike" cap="none">
                <a:solidFill>
                  <a:srgbClr val="6A221D"/>
                </a:solidFill>
                <a:latin typeface="Overlock"/>
                <a:ea typeface="Overlock"/>
                <a:cs typeface="Overlock"/>
                <a:sym typeface="Overlock"/>
              </a:rPr>
              <a:t>Universidad Autónoma del Estado de Hidalgo</a:t>
            </a:r>
          </a:p>
        </p:txBody>
      </p:sp>
      <p:sp>
        <p:nvSpPr>
          <p:cNvPr id="77" name="Shape 77"/>
          <p:cNvSpPr txBox="1">
            <a:spLocks noGrp="1"/>
          </p:cNvSpPr>
          <p:nvPr>
            <p:ph type="subTitle" idx="1"/>
          </p:nvPr>
        </p:nvSpPr>
        <p:spPr>
          <a:xfrm>
            <a:off x="1042987" y="5429250"/>
            <a:ext cx="7653337" cy="757236"/>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D0D0D"/>
              </a:buClr>
              <a:buSzPct val="25000"/>
              <a:buFont typeface="Arial"/>
              <a:buNone/>
            </a:pPr>
            <a:r>
              <a:rPr lang="en-US" sz="2400" b="0" i="0" u="none" strike="noStrike" cap="none">
                <a:solidFill>
                  <a:srgbClr val="0D0D0D"/>
                </a:solidFill>
                <a:latin typeface="Overlock"/>
                <a:ea typeface="Overlock"/>
                <a:cs typeface="Overlock"/>
                <a:sym typeface="Overlock"/>
              </a:rPr>
              <a:t>Instituto de Ciencias Económico Administrativas</a:t>
            </a:r>
          </a:p>
        </p:txBody>
      </p:sp>
      <p:pic>
        <p:nvPicPr>
          <p:cNvPr id="78" name="Shape 78"/>
          <p:cNvPicPr preferRelativeResize="0"/>
          <p:nvPr/>
        </p:nvPicPr>
        <p:blipFill rotWithShape="1">
          <a:blip r:embed="rId3">
            <a:alphaModFix/>
          </a:blip>
          <a:srcRect/>
          <a:stretch/>
        </p:blipFill>
        <p:spPr>
          <a:xfrm>
            <a:off x="8383586" y="5891212"/>
            <a:ext cx="735011" cy="9667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ctrTitle"/>
          </p:nvPr>
        </p:nvSpPr>
        <p:spPr>
          <a:xfrm>
            <a:off x="1403350" y="1112600"/>
            <a:ext cx="7054800" cy="5107200"/>
          </a:xfrm>
          <a:prstGeom prst="rect">
            <a:avLst/>
          </a:prstGeom>
          <a:noFill/>
          <a:ln>
            <a:noFill/>
          </a:ln>
        </p:spPr>
        <p:txBody>
          <a:bodyPr lIns="91425" tIns="45700" rIns="91425" bIns="45700" anchor="ctr" anchorCtr="0">
            <a:noAutofit/>
          </a:bodyPr>
          <a:lstStyle/>
          <a:p>
            <a:pPr marL="742950" lvl="1" indent="-298450" algn="just" rtl="0">
              <a:lnSpc>
                <a:spcPct val="150000"/>
              </a:lnSpc>
              <a:spcBef>
                <a:spcPts val="0"/>
              </a:spcBef>
              <a:buClr>
                <a:srgbClr val="85200C"/>
              </a:buClr>
              <a:buSzPct val="100000"/>
              <a:buFont typeface="Overlock"/>
              <a:buChar char="–"/>
            </a:pPr>
            <a:r>
              <a:rPr lang="en-US" sz="3000" dirty="0" err="1">
                <a:solidFill>
                  <a:srgbClr val="85200C"/>
                </a:solidFill>
              </a:rPr>
              <a:t>Área</a:t>
            </a:r>
            <a:r>
              <a:rPr lang="en-US" sz="3000" dirty="0">
                <a:solidFill>
                  <a:srgbClr val="85200C"/>
                </a:solidFill>
              </a:rPr>
              <a:t> </a:t>
            </a:r>
            <a:r>
              <a:rPr lang="en-US" sz="3000" dirty="0" err="1">
                <a:solidFill>
                  <a:srgbClr val="85200C"/>
                </a:solidFill>
              </a:rPr>
              <a:t>Académica</a:t>
            </a:r>
            <a:r>
              <a:rPr lang="en-US" sz="3000" dirty="0">
                <a:solidFill>
                  <a:srgbClr val="85200C"/>
                </a:solidFill>
              </a:rPr>
              <a:t>: </a:t>
            </a:r>
            <a:r>
              <a:rPr lang="en-US" sz="3000" dirty="0" err="1">
                <a:solidFill>
                  <a:srgbClr val="85200C"/>
                </a:solidFill>
              </a:rPr>
              <a:t>Comercio</a:t>
            </a:r>
            <a:r>
              <a:rPr lang="en-US" sz="3000" dirty="0">
                <a:solidFill>
                  <a:srgbClr val="85200C"/>
                </a:solidFill>
              </a:rPr>
              <a:t> Exterior </a:t>
            </a:r>
          </a:p>
          <a:p>
            <a:pPr marL="742950" lvl="1" indent="-298450" algn="just" rtl="0">
              <a:lnSpc>
                <a:spcPct val="150000"/>
              </a:lnSpc>
              <a:spcBef>
                <a:spcPts val="560"/>
              </a:spcBef>
              <a:buClr>
                <a:srgbClr val="85200C"/>
              </a:buClr>
              <a:buSzPct val="100000"/>
              <a:buChar char="–"/>
            </a:pPr>
            <a:r>
              <a:rPr lang="en-US" sz="3000" dirty="0" err="1">
                <a:solidFill>
                  <a:srgbClr val="85200C"/>
                </a:solidFill>
              </a:rPr>
              <a:t>Tema</a:t>
            </a:r>
            <a:r>
              <a:rPr lang="en-US" sz="3000" dirty="0">
                <a:solidFill>
                  <a:srgbClr val="85200C"/>
                </a:solidFill>
              </a:rPr>
              <a:t>: El Punto y la </a:t>
            </a:r>
            <a:r>
              <a:rPr lang="en-US" sz="3000" dirty="0" err="1">
                <a:solidFill>
                  <a:srgbClr val="85200C"/>
                </a:solidFill>
              </a:rPr>
              <a:t>línea</a:t>
            </a:r>
            <a:r>
              <a:rPr lang="en-US" sz="3000" dirty="0">
                <a:solidFill>
                  <a:srgbClr val="85200C"/>
                </a:solidFill>
              </a:rPr>
              <a:t> </a:t>
            </a:r>
          </a:p>
          <a:p>
            <a:pPr marL="742950" lvl="1" indent="-298450" algn="just" rtl="0">
              <a:lnSpc>
                <a:spcPct val="150000"/>
              </a:lnSpc>
              <a:spcBef>
                <a:spcPts val="560"/>
              </a:spcBef>
              <a:buClr>
                <a:srgbClr val="85200C"/>
              </a:buClr>
              <a:buSzPct val="100000"/>
              <a:buChar char="–"/>
            </a:pPr>
            <a:r>
              <a:rPr lang="en-US" sz="3000" dirty="0" err="1">
                <a:solidFill>
                  <a:srgbClr val="85200C"/>
                </a:solidFill>
              </a:rPr>
              <a:t>Profesor</a:t>
            </a:r>
            <a:r>
              <a:rPr lang="en-US" sz="3000" dirty="0">
                <a:solidFill>
                  <a:srgbClr val="85200C"/>
                </a:solidFill>
              </a:rPr>
              <a:t>(a):</a:t>
            </a:r>
          </a:p>
          <a:p>
            <a:pPr marL="457200" lvl="0" indent="0" algn="just" rtl="0">
              <a:lnSpc>
                <a:spcPct val="150000"/>
              </a:lnSpc>
              <a:spcBef>
                <a:spcPts val="560"/>
              </a:spcBef>
              <a:buNone/>
            </a:pPr>
            <a:r>
              <a:rPr lang="en-US" sz="3000" dirty="0">
                <a:solidFill>
                  <a:srgbClr val="85200C"/>
                </a:solidFill>
              </a:rPr>
              <a:t>LAV. </a:t>
            </a:r>
            <a:r>
              <a:rPr lang="en-US" sz="3000" dirty="0" err="1">
                <a:solidFill>
                  <a:srgbClr val="85200C"/>
                </a:solidFill>
              </a:rPr>
              <a:t>Jazmín</a:t>
            </a:r>
            <a:r>
              <a:rPr lang="en-US" sz="3000" dirty="0">
                <a:solidFill>
                  <a:srgbClr val="85200C"/>
                </a:solidFill>
              </a:rPr>
              <a:t> </a:t>
            </a:r>
            <a:r>
              <a:rPr lang="en-US" sz="3000" dirty="0" err="1">
                <a:solidFill>
                  <a:srgbClr val="85200C"/>
                </a:solidFill>
              </a:rPr>
              <a:t>Alett</a:t>
            </a:r>
            <a:r>
              <a:rPr lang="en-US" sz="3000" dirty="0">
                <a:solidFill>
                  <a:srgbClr val="85200C"/>
                </a:solidFill>
              </a:rPr>
              <a:t> Aguilar Cervantes </a:t>
            </a:r>
          </a:p>
          <a:p>
            <a:pPr marL="457200" lvl="0" indent="0" algn="just" rtl="0">
              <a:lnSpc>
                <a:spcPct val="150000"/>
              </a:lnSpc>
              <a:spcBef>
                <a:spcPts val="400"/>
              </a:spcBef>
              <a:buNone/>
            </a:pPr>
            <a:r>
              <a:rPr lang="en-US" sz="3000" dirty="0">
                <a:solidFill>
                  <a:srgbClr val="85200C"/>
                </a:solidFill>
              </a:rPr>
              <a:t>LAV. Dennis Vargas Hernández</a:t>
            </a:r>
          </a:p>
          <a:p>
            <a:pPr marL="457200" lvl="0" indent="0" algn="just" rtl="0">
              <a:lnSpc>
                <a:spcPct val="150000"/>
              </a:lnSpc>
              <a:spcBef>
                <a:spcPts val="400"/>
              </a:spcBef>
              <a:buNone/>
            </a:pPr>
            <a:r>
              <a:rPr lang="en-US" sz="3000" dirty="0">
                <a:solidFill>
                  <a:srgbClr val="85200C"/>
                </a:solidFill>
              </a:rPr>
              <a:t>LAV. Luis </a:t>
            </a:r>
            <a:r>
              <a:rPr lang="en-US" sz="3000" dirty="0" err="1">
                <a:solidFill>
                  <a:srgbClr val="85200C"/>
                </a:solidFill>
              </a:rPr>
              <a:t>Iván</a:t>
            </a:r>
            <a:r>
              <a:rPr lang="en-US" sz="3000" dirty="0">
                <a:solidFill>
                  <a:srgbClr val="85200C"/>
                </a:solidFill>
              </a:rPr>
              <a:t> Vargas </a:t>
            </a:r>
            <a:r>
              <a:rPr lang="en-US" sz="3000" dirty="0" err="1">
                <a:solidFill>
                  <a:srgbClr val="85200C"/>
                </a:solidFill>
              </a:rPr>
              <a:t>Lazcano</a:t>
            </a:r>
            <a:r>
              <a:rPr lang="en-US" sz="3000" dirty="0">
                <a:solidFill>
                  <a:srgbClr val="85200C"/>
                </a:solidFill>
              </a:rPr>
              <a:t> </a:t>
            </a:r>
          </a:p>
          <a:p>
            <a:pPr marL="742950" lvl="1" indent="-298450" algn="just" rtl="0">
              <a:lnSpc>
                <a:spcPct val="150000"/>
              </a:lnSpc>
              <a:spcBef>
                <a:spcPts val="560"/>
              </a:spcBef>
              <a:buClr>
                <a:srgbClr val="85200C"/>
              </a:buClr>
              <a:buSzPct val="100000"/>
              <a:buFont typeface="Overlock"/>
              <a:buChar char="–"/>
            </a:pPr>
            <a:r>
              <a:rPr lang="en-US" sz="3000" dirty="0" err="1">
                <a:solidFill>
                  <a:srgbClr val="85200C"/>
                </a:solidFill>
              </a:rPr>
              <a:t>Periodo</a:t>
            </a:r>
            <a:r>
              <a:rPr lang="en-US" sz="3000" dirty="0">
                <a:solidFill>
                  <a:srgbClr val="85200C"/>
                </a:solidFill>
              </a:rPr>
              <a:t>:  </a:t>
            </a:r>
            <a:r>
              <a:rPr lang="en-US" sz="3000" dirty="0" err="1">
                <a:solidFill>
                  <a:srgbClr val="85200C"/>
                </a:solidFill>
              </a:rPr>
              <a:t>Junio</a:t>
            </a:r>
            <a:r>
              <a:rPr lang="en-US" sz="3000" dirty="0">
                <a:solidFill>
                  <a:srgbClr val="85200C"/>
                </a:solidFill>
              </a:rPr>
              <a:t> - </a:t>
            </a:r>
            <a:r>
              <a:rPr lang="en-US" sz="3000" dirty="0" err="1">
                <a:solidFill>
                  <a:srgbClr val="85200C"/>
                </a:solidFill>
              </a:rPr>
              <a:t>Diciembre</a:t>
            </a:r>
            <a:r>
              <a:rPr lang="en-US" sz="3000" dirty="0">
                <a:solidFill>
                  <a:srgbClr val="85200C"/>
                </a:solidFill>
              </a:rPr>
              <a:t> 2017</a:t>
            </a:r>
          </a:p>
          <a:p>
            <a:pPr marL="0" marR="0" lvl="0" indent="0" algn="ctr" rtl="0">
              <a:lnSpc>
                <a:spcPct val="100000"/>
              </a:lnSpc>
              <a:spcBef>
                <a:spcPts val="0"/>
              </a:spcBef>
              <a:spcAft>
                <a:spcPts val="0"/>
              </a:spcAft>
              <a:buClr>
                <a:srgbClr val="6A221D"/>
              </a:buClr>
              <a:buSzPct val="25000"/>
              <a:buFont typeface="Overlock"/>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ctrTitle"/>
          </p:nvPr>
        </p:nvSpPr>
        <p:spPr>
          <a:xfrm>
            <a:off x="1476625" y="963100"/>
            <a:ext cx="7088700" cy="368400"/>
          </a:xfrm>
          <a:prstGeom prst="rect">
            <a:avLst/>
          </a:prstGeom>
        </p:spPr>
        <p:txBody>
          <a:bodyPr lIns="91425" tIns="91425" rIns="91425" bIns="91425" anchor="ctr" anchorCtr="0">
            <a:noAutofit/>
          </a:bodyPr>
          <a:lstStyle/>
          <a:p>
            <a:pPr lvl="0">
              <a:spcBef>
                <a:spcPts val="0"/>
              </a:spcBef>
              <a:buNone/>
            </a:pPr>
            <a:r>
              <a:rPr lang="en-US">
                <a:solidFill>
                  <a:srgbClr val="980000"/>
                </a:solidFill>
              </a:rPr>
              <a:t>Tema: El Punto y La Línea </a:t>
            </a:r>
          </a:p>
        </p:txBody>
      </p:sp>
      <p:sp>
        <p:nvSpPr>
          <p:cNvPr id="90" name="Shape 90"/>
          <p:cNvSpPr txBox="1"/>
          <p:nvPr/>
        </p:nvSpPr>
        <p:spPr>
          <a:xfrm>
            <a:off x="1842175" y="1678000"/>
            <a:ext cx="6839700" cy="4450500"/>
          </a:xfrm>
          <a:prstGeom prst="rect">
            <a:avLst/>
          </a:prstGeom>
          <a:noFill/>
          <a:ln>
            <a:noFill/>
          </a:ln>
        </p:spPr>
        <p:txBody>
          <a:bodyPr lIns="91425" tIns="91425" rIns="91425" bIns="91425" anchor="t" anchorCtr="0">
            <a:noAutofit/>
          </a:bodyPr>
          <a:lstStyle/>
          <a:p>
            <a:pPr lvl="0" algn="ctr" rtl="0">
              <a:spcBef>
                <a:spcPts val="0"/>
              </a:spcBef>
              <a:buNone/>
            </a:pPr>
            <a:r>
              <a:rPr lang="en-US" sz="2400" b="1" dirty="0" err="1">
                <a:solidFill>
                  <a:srgbClr val="980000"/>
                </a:solidFill>
                <a:latin typeface="Overlock"/>
                <a:ea typeface="Overlock"/>
                <a:cs typeface="Overlock"/>
                <a:sym typeface="Overlock"/>
              </a:rPr>
              <a:t>Resumen</a:t>
            </a:r>
            <a:endParaRPr lang="en-US" sz="2400" b="1" dirty="0">
              <a:solidFill>
                <a:srgbClr val="980000"/>
              </a:solidFill>
              <a:latin typeface="Overlock"/>
              <a:ea typeface="Overlock"/>
              <a:cs typeface="Overlock"/>
              <a:sym typeface="Overlock"/>
            </a:endParaRPr>
          </a:p>
          <a:p>
            <a:pPr marL="457200" lvl="0" indent="-342900" algn="just" rtl="0">
              <a:spcBef>
                <a:spcPts val="0"/>
              </a:spcBef>
              <a:buClr>
                <a:schemeClr val="dk1"/>
              </a:buClr>
              <a:buSzPct val="100000"/>
              <a:buFont typeface="Overlock"/>
              <a:buChar char="●"/>
            </a:pPr>
            <a:r>
              <a:rPr lang="en-US" sz="1800" dirty="0">
                <a:solidFill>
                  <a:schemeClr val="dk1"/>
                </a:solidFill>
                <a:latin typeface="Overlock"/>
                <a:ea typeface="Overlock"/>
                <a:cs typeface="Overlock"/>
                <a:sym typeface="Overlock"/>
              </a:rPr>
              <a:t>El Punto y la </a:t>
            </a:r>
            <a:r>
              <a:rPr lang="en-US" sz="1800" dirty="0" err="1">
                <a:solidFill>
                  <a:schemeClr val="dk1"/>
                </a:solidFill>
                <a:latin typeface="Overlock"/>
                <a:ea typeface="Overlock"/>
                <a:cs typeface="Overlock"/>
                <a:sym typeface="Overlock"/>
              </a:rPr>
              <a:t>Línea</a:t>
            </a:r>
            <a:r>
              <a:rPr lang="en-US" sz="1800" dirty="0">
                <a:solidFill>
                  <a:schemeClr val="dk1"/>
                </a:solidFill>
                <a:latin typeface="Overlock"/>
                <a:ea typeface="Overlock"/>
                <a:cs typeface="Overlock"/>
                <a:sym typeface="Overlock"/>
              </a:rPr>
              <a:t> son </a:t>
            </a:r>
            <a:r>
              <a:rPr lang="en-US" sz="1800" dirty="0" err="1">
                <a:solidFill>
                  <a:schemeClr val="dk1"/>
                </a:solidFill>
                <a:latin typeface="Overlock"/>
                <a:ea typeface="Overlock"/>
                <a:cs typeface="Overlock"/>
                <a:sym typeface="Overlock"/>
              </a:rPr>
              <a:t>elementos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muy</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importantes</a:t>
            </a:r>
            <a:r>
              <a:rPr lang="en-US" sz="1800" dirty="0">
                <a:solidFill>
                  <a:schemeClr val="dk1"/>
                </a:solidFill>
                <a:latin typeface="Overlock"/>
                <a:ea typeface="Overlock"/>
                <a:cs typeface="Overlock"/>
                <a:sym typeface="Overlock"/>
              </a:rPr>
              <a:t> para </a:t>
            </a:r>
            <a:r>
              <a:rPr lang="en-US" sz="1800" dirty="0" err="1">
                <a:solidFill>
                  <a:schemeClr val="dk1"/>
                </a:solidFill>
                <a:latin typeface="Overlock"/>
                <a:ea typeface="Overlock"/>
                <a:cs typeface="Overlock"/>
                <a:sym typeface="Overlock"/>
              </a:rPr>
              <a:t>las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artes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visuales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Nos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permiten</a:t>
            </a:r>
            <a:r>
              <a:rPr lang="en-US" sz="1800" dirty="0">
                <a:solidFill>
                  <a:schemeClr val="dk1"/>
                </a:solidFill>
                <a:latin typeface="Overlock"/>
                <a:ea typeface="Overlock"/>
                <a:cs typeface="Overlock"/>
                <a:sym typeface="Overlock"/>
              </a:rPr>
              <a:t>  la </a:t>
            </a:r>
            <a:r>
              <a:rPr lang="en-US" sz="1800" dirty="0" err="1">
                <a:solidFill>
                  <a:schemeClr val="dk1"/>
                </a:solidFill>
                <a:latin typeface="Overlock"/>
                <a:ea typeface="Overlock"/>
                <a:cs typeface="Overlock"/>
                <a:sym typeface="Overlock"/>
              </a:rPr>
              <a:t>comprensión</a:t>
            </a:r>
            <a:r>
              <a:rPr lang="en-US" sz="1800" dirty="0">
                <a:solidFill>
                  <a:schemeClr val="dk1"/>
                </a:solidFill>
                <a:latin typeface="Overlock"/>
                <a:ea typeface="Overlock"/>
                <a:cs typeface="Overlock"/>
                <a:sym typeface="Overlock"/>
              </a:rPr>
              <a:t> de la </a:t>
            </a:r>
            <a:r>
              <a:rPr lang="en-US" sz="1800" dirty="0" err="1">
                <a:solidFill>
                  <a:schemeClr val="dk1"/>
                </a:solidFill>
                <a:latin typeface="Overlock"/>
                <a:ea typeface="Overlock"/>
                <a:cs typeface="Overlock"/>
                <a:sym typeface="Overlock"/>
              </a:rPr>
              <a:t>estructura</a:t>
            </a:r>
            <a:r>
              <a:rPr lang="en-US" sz="1800" dirty="0">
                <a:solidFill>
                  <a:schemeClr val="dk1"/>
                </a:solidFill>
                <a:latin typeface="Overlock"/>
                <a:ea typeface="Overlock"/>
                <a:cs typeface="Overlock"/>
                <a:sym typeface="Overlock"/>
              </a:rPr>
              <a:t>, la </a:t>
            </a:r>
            <a:r>
              <a:rPr lang="en-US" sz="1800" dirty="0" err="1">
                <a:solidFill>
                  <a:schemeClr val="dk1"/>
                </a:solidFill>
                <a:latin typeface="Overlock"/>
                <a:ea typeface="Overlock"/>
                <a:cs typeface="Overlock"/>
                <a:sym typeface="Overlock"/>
              </a:rPr>
              <a:t>composición</a:t>
            </a:r>
            <a:r>
              <a:rPr lang="en-US" sz="1800" dirty="0">
                <a:solidFill>
                  <a:schemeClr val="dk1"/>
                </a:solidFill>
                <a:latin typeface="Overlock"/>
                <a:ea typeface="Overlock"/>
                <a:cs typeface="Overlock"/>
                <a:sym typeface="Overlock"/>
              </a:rPr>
              <a:t> y </a:t>
            </a:r>
            <a:r>
              <a:rPr lang="en-US" sz="1800" dirty="0" err="1">
                <a:solidFill>
                  <a:schemeClr val="dk1"/>
                </a:solidFill>
                <a:latin typeface="Overlock"/>
                <a:ea typeface="Overlock"/>
                <a:cs typeface="Overlock"/>
                <a:sym typeface="Overlock"/>
              </a:rPr>
              <a:t>conceptualización</a:t>
            </a:r>
            <a:r>
              <a:rPr lang="en-US" sz="1800" dirty="0">
                <a:solidFill>
                  <a:schemeClr val="dk1"/>
                </a:solidFill>
                <a:latin typeface="Overlock"/>
                <a:ea typeface="Overlock"/>
                <a:cs typeface="Overlock"/>
                <a:sym typeface="Overlock"/>
              </a:rPr>
              <a:t> de </a:t>
            </a:r>
            <a:r>
              <a:rPr lang="en-US" sz="1800" dirty="0" err="1">
                <a:solidFill>
                  <a:schemeClr val="dk1"/>
                </a:solidFill>
                <a:latin typeface="Overlock"/>
                <a:ea typeface="Overlock"/>
                <a:cs typeface="Overlock"/>
                <a:sym typeface="Overlock"/>
              </a:rPr>
              <a:t>las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Imágenes</a:t>
            </a:r>
            <a:r>
              <a:rPr lang="en-US" sz="1800" dirty="0">
                <a:solidFill>
                  <a:schemeClr val="dk1"/>
                </a:solidFill>
                <a:latin typeface="Overlock"/>
                <a:ea typeface="Overlock"/>
                <a:cs typeface="Overlock"/>
                <a:sym typeface="Overlock"/>
              </a:rPr>
              <a:t> y </a:t>
            </a:r>
            <a:r>
              <a:rPr lang="en-US" sz="1800" dirty="0" err="1">
                <a:solidFill>
                  <a:schemeClr val="dk1"/>
                </a:solidFill>
                <a:latin typeface="Overlock"/>
                <a:ea typeface="Overlock"/>
                <a:cs typeface="Overlock"/>
                <a:sym typeface="Overlock"/>
              </a:rPr>
              <a:t>obras</a:t>
            </a:r>
            <a:r>
              <a:rPr lang="en-US" sz="1800" dirty="0">
                <a:solidFill>
                  <a:schemeClr val="dk1"/>
                </a:solidFill>
                <a:latin typeface="Overlock"/>
                <a:ea typeface="Overlock"/>
                <a:cs typeface="Overlock"/>
                <a:sym typeface="Overlock"/>
              </a:rPr>
              <a:t> de </a:t>
            </a:r>
            <a:r>
              <a:rPr lang="en-US" sz="1800" dirty="0" err="1">
                <a:solidFill>
                  <a:schemeClr val="dk1"/>
                </a:solidFill>
                <a:latin typeface="Overlock"/>
                <a:ea typeface="Overlock"/>
                <a:cs typeface="Overlock"/>
                <a:sym typeface="Overlock"/>
              </a:rPr>
              <a:t>diferentes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Autores</a:t>
            </a:r>
            <a:r>
              <a:rPr lang="en-US" sz="1800" dirty="0">
                <a:solidFill>
                  <a:schemeClr val="dk1"/>
                </a:solidFill>
                <a:latin typeface="Overlock"/>
                <a:ea typeface="Overlock"/>
                <a:cs typeface="Overlock"/>
                <a:sym typeface="Overlock"/>
              </a:rPr>
              <a:t>.</a:t>
            </a:r>
          </a:p>
          <a:p>
            <a:pPr lvl="0" algn="just" rtl="0">
              <a:spcBef>
                <a:spcPts val="0"/>
              </a:spcBef>
              <a:buClr>
                <a:schemeClr val="dk1"/>
              </a:buClr>
              <a:buSzPct val="61111"/>
              <a:buFont typeface="Arial"/>
              <a:buNone/>
            </a:pPr>
            <a:r>
              <a:rPr lang="en-US" sz="1800" dirty="0">
                <a:solidFill>
                  <a:schemeClr val="dk1"/>
                </a:solidFill>
                <a:latin typeface="Overlock"/>
                <a:ea typeface="Overlock"/>
                <a:cs typeface="Overlock"/>
                <a:sym typeface="Overlock"/>
              </a:rPr>
              <a:t> </a:t>
            </a:r>
          </a:p>
          <a:p>
            <a:pPr marL="457200" lvl="0" indent="-342900" algn="just" rtl="0">
              <a:spcBef>
                <a:spcPts val="0"/>
              </a:spcBef>
              <a:buClr>
                <a:schemeClr val="dk1"/>
              </a:buClr>
              <a:buSzPct val="100000"/>
              <a:buFont typeface="Overlock"/>
              <a:buChar char="●"/>
            </a:pPr>
            <a:r>
              <a:rPr lang="en-US" sz="1800" dirty="0">
                <a:solidFill>
                  <a:schemeClr val="dk1"/>
                </a:solidFill>
                <a:latin typeface="Overlock"/>
                <a:ea typeface="Overlock"/>
                <a:cs typeface="Overlock"/>
                <a:sym typeface="Overlock"/>
              </a:rPr>
              <a:t>Son </a:t>
            </a:r>
            <a:r>
              <a:rPr lang="en-US" sz="1800" dirty="0" err="1">
                <a:solidFill>
                  <a:schemeClr val="dk1"/>
                </a:solidFill>
                <a:latin typeface="Overlock"/>
                <a:ea typeface="Overlock"/>
                <a:cs typeface="Overlock"/>
                <a:sym typeface="Overlock"/>
              </a:rPr>
              <a:t>elementos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gráficos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primordiales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que</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destacan</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en</a:t>
            </a:r>
            <a:r>
              <a:rPr lang="en-US" sz="1800" dirty="0">
                <a:solidFill>
                  <a:schemeClr val="dk1"/>
                </a:solidFill>
                <a:latin typeface="Overlock"/>
                <a:ea typeface="Overlock"/>
                <a:cs typeface="Overlock"/>
                <a:sym typeface="Overlock"/>
              </a:rPr>
              <a:t> la </a:t>
            </a:r>
            <a:r>
              <a:rPr lang="en-US" sz="1800" dirty="0" err="1">
                <a:solidFill>
                  <a:schemeClr val="dk1"/>
                </a:solidFill>
                <a:latin typeface="Overlock"/>
                <a:ea typeface="Overlock"/>
                <a:cs typeface="Overlock"/>
                <a:sym typeface="Overlock"/>
              </a:rPr>
              <a:t>naturaleza</a:t>
            </a:r>
            <a:r>
              <a:rPr lang="en-US" sz="1800" dirty="0">
                <a:solidFill>
                  <a:schemeClr val="dk1"/>
                </a:solidFill>
                <a:latin typeface="Overlock"/>
                <a:ea typeface="Overlock"/>
                <a:cs typeface="Overlock"/>
                <a:sym typeface="Overlock"/>
              </a:rPr>
              <a:t> y los </a:t>
            </a:r>
            <a:r>
              <a:rPr lang="en-US" sz="1800" dirty="0" err="1">
                <a:solidFill>
                  <a:schemeClr val="dk1"/>
                </a:solidFill>
                <a:latin typeface="Overlock"/>
                <a:ea typeface="Overlock"/>
                <a:cs typeface="Overlock"/>
                <a:sym typeface="Overlock"/>
              </a:rPr>
              <a:t>podemos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apreciar</a:t>
            </a:r>
            <a:r>
              <a:rPr lang="en-US" sz="1800" dirty="0">
                <a:solidFill>
                  <a:schemeClr val="dk1"/>
                </a:solidFill>
                <a:latin typeface="Overlock"/>
                <a:ea typeface="Overlock"/>
                <a:cs typeface="Overlock"/>
                <a:sym typeface="Overlock"/>
              </a:rPr>
              <a:t> con mayor </a:t>
            </a:r>
            <a:r>
              <a:rPr lang="en-US" sz="1800" dirty="0" err="1">
                <a:solidFill>
                  <a:schemeClr val="dk1"/>
                </a:solidFill>
                <a:latin typeface="Overlock"/>
                <a:ea typeface="Overlock"/>
                <a:cs typeface="Overlock"/>
                <a:sym typeface="Overlock"/>
              </a:rPr>
              <a:t>énfasis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en</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las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artes</a:t>
            </a:r>
            <a:r>
              <a:rPr lang="en-US" sz="1800" dirty="0">
                <a:solidFill>
                  <a:schemeClr val="dk1"/>
                </a:solidFill>
                <a:latin typeface="Overlock"/>
                <a:ea typeface="Overlock"/>
                <a:cs typeface="Overlock"/>
                <a:sym typeface="Overlock"/>
              </a:rPr>
              <a:t> y el </a:t>
            </a:r>
            <a:r>
              <a:rPr lang="en-US" sz="1800" dirty="0" err="1">
                <a:solidFill>
                  <a:schemeClr val="dk1"/>
                </a:solidFill>
                <a:latin typeface="Overlock"/>
                <a:ea typeface="Overlock"/>
                <a:cs typeface="Overlock"/>
                <a:sym typeface="Overlock"/>
              </a:rPr>
              <a:t>diseño</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Estos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deben</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ser</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usados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observados</a:t>
            </a:r>
            <a:r>
              <a:rPr lang="en-US" sz="1800" dirty="0">
                <a:solidFill>
                  <a:schemeClr val="dk1"/>
                </a:solidFill>
                <a:latin typeface="Overlock"/>
                <a:ea typeface="Overlock"/>
                <a:cs typeface="Overlock"/>
                <a:sym typeface="Overlock"/>
              </a:rPr>
              <a:t> y </a:t>
            </a:r>
            <a:r>
              <a:rPr lang="en-US" sz="1800" dirty="0" err="1">
                <a:solidFill>
                  <a:schemeClr val="dk1"/>
                </a:solidFill>
                <a:latin typeface="Overlock"/>
                <a:ea typeface="Overlock"/>
                <a:cs typeface="Overlock"/>
                <a:sym typeface="Overlock"/>
              </a:rPr>
              <a:t>analizados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desde</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una</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perspectiva</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estética</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que</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nos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permite</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interpretar</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cada</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elemento</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dispuesto</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en</a:t>
            </a:r>
            <a:r>
              <a:rPr lang="en-US" sz="1800" dirty="0">
                <a:solidFill>
                  <a:schemeClr val="dk1"/>
                </a:solidFill>
                <a:latin typeface="Overlock"/>
                <a:ea typeface="Overlock"/>
                <a:cs typeface="Overlock"/>
                <a:sym typeface="Overlock"/>
              </a:rPr>
              <a:t> la </a:t>
            </a:r>
            <a:r>
              <a:rPr lang="en-US" sz="1800" dirty="0" err="1">
                <a:solidFill>
                  <a:schemeClr val="dk1"/>
                </a:solidFill>
                <a:latin typeface="Overlock"/>
                <a:ea typeface="Overlock"/>
                <a:cs typeface="Overlock"/>
                <a:sym typeface="Overlock"/>
              </a:rPr>
              <a:t>creación</a:t>
            </a:r>
            <a:r>
              <a:rPr lang="en-US" sz="1800" dirty="0">
                <a:solidFill>
                  <a:schemeClr val="dk1"/>
                </a:solidFill>
                <a:latin typeface="Overlock"/>
                <a:ea typeface="Overlock"/>
                <a:cs typeface="Overlock"/>
                <a:sym typeface="Overlock"/>
              </a:rPr>
              <a:t> de </a:t>
            </a:r>
            <a:r>
              <a:rPr lang="en-US" sz="1800" dirty="0" err="1">
                <a:solidFill>
                  <a:schemeClr val="dk1"/>
                </a:solidFill>
                <a:latin typeface="Overlock"/>
                <a:ea typeface="Overlock"/>
                <a:cs typeface="Overlock"/>
                <a:sym typeface="Overlock"/>
              </a:rPr>
              <a:t>las</a:t>
            </a:r>
            <a:r>
              <a:rPr lang="en-US" sz="1800" dirty="0">
                <a:solidFill>
                  <a:schemeClr val="dk1"/>
                </a:solidFill>
                <a:latin typeface="Overlock"/>
                <a:ea typeface="Overlock"/>
                <a:cs typeface="Overlock"/>
                <a:sym typeface="Overlock"/>
              </a:rPr>
              <a:t> </a:t>
            </a:r>
            <a:r>
              <a:rPr lang="en-US" sz="1800" dirty="0" err="1">
                <a:solidFill>
                  <a:schemeClr val="dk1"/>
                </a:solidFill>
                <a:latin typeface="Overlock"/>
                <a:ea typeface="Overlock"/>
                <a:cs typeface="Overlock"/>
                <a:sym typeface="Overlock"/>
              </a:rPr>
              <a:t>imágenes</a:t>
            </a:r>
            <a:r>
              <a:rPr lang="en-US" sz="1800" dirty="0">
                <a:solidFill>
                  <a:schemeClr val="dk1"/>
                </a:solidFill>
                <a:latin typeface="Overlock"/>
                <a:ea typeface="Overlock"/>
                <a:cs typeface="Overlock"/>
                <a:sym typeface="Overlock"/>
              </a:rPr>
              <a:t>.</a:t>
            </a:r>
          </a:p>
          <a:p>
            <a:pPr lvl="0" algn="just" rtl="0">
              <a:spcBef>
                <a:spcPts val="0"/>
              </a:spcBef>
              <a:buNone/>
            </a:pPr>
            <a:endParaRPr sz="1800" dirty="0">
              <a:solidFill>
                <a:schemeClr val="dk1"/>
              </a:solidFill>
              <a:latin typeface="Overlock"/>
              <a:ea typeface="Overlock"/>
              <a:cs typeface="Overlock"/>
              <a:sym typeface="Overlock"/>
            </a:endParaRPr>
          </a:p>
          <a:p>
            <a:pPr lvl="0" algn="just" rtl="0">
              <a:spcBef>
                <a:spcPts val="0"/>
              </a:spcBef>
              <a:buNone/>
            </a:pPr>
            <a:endParaRPr sz="1800" dirty="0">
              <a:solidFill>
                <a:schemeClr val="dk1"/>
              </a:solidFill>
              <a:latin typeface="Overlock"/>
              <a:ea typeface="Overlock"/>
              <a:cs typeface="Overlock"/>
              <a:sym typeface="Overlock"/>
            </a:endParaRPr>
          </a:p>
          <a:p>
            <a:pPr lvl="0" algn="just" rtl="0">
              <a:spcBef>
                <a:spcPts val="0"/>
              </a:spcBef>
              <a:buNone/>
            </a:pPr>
            <a:endParaRPr sz="1800" dirty="0">
              <a:solidFill>
                <a:schemeClr val="dk1"/>
              </a:solidFill>
              <a:latin typeface="Overlock"/>
              <a:ea typeface="Overlock"/>
              <a:cs typeface="Overlock"/>
              <a:sym typeface="Overlock"/>
            </a:endParaRPr>
          </a:p>
          <a:p>
            <a:pPr lvl="0" algn="just" rtl="0">
              <a:spcBef>
                <a:spcPts val="0"/>
              </a:spcBef>
              <a:buNone/>
            </a:pPr>
            <a:r>
              <a:rPr lang="en-US" sz="1800" b="1" dirty="0">
                <a:solidFill>
                  <a:srgbClr val="980000"/>
                </a:solidFill>
                <a:latin typeface="Overlock"/>
                <a:ea typeface="Overlock"/>
                <a:cs typeface="Overlock"/>
                <a:sym typeface="Overlock"/>
              </a:rPr>
              <a:t>   Palabras claves</a:t>
            </a:r>
            <a:r>
              <a:rPr lang="en-US" sz="1800" b="1" dirty="0" smtClean="0">
                <a:solidFill>
                  <a:srgbClr val="980000"/>
                </a:solidFill>
                <a:latin typeface="Overlock"/>
                <a:ea typeface="Overlock"/>
                <a:cs typeface="Overlock"/>
                <a:sym typeface="Overlock"/>
              </a:rPr>
              <a:t>: </a:t>
            </a:r>
            <a:r>
              <a:rPr lang="en-US" sz="1800" b="1" dirty="0" smtClean="0">
                <a:latin typeface="Overlock"/>
                <a:ea typeface="Overlock"/>
                <a:cs typeface="Overlock"/>
                <a:sym typeface="Overlock"/>
              </a:rPr>
              <a:t>Punto, </a:t>
            </a:r>
            <a:r>
              <a:rPr lang="en-US" sz="1800" b="1" dirty="0" err="1" smtClean="0">
                <a:latin typeface="Overlock"/>
                <a:ea typeface="Overlock"/>
                <a:cs typeface="Overlock"/>
                <a:sym typeface="Overlock"/>
              </a:rPr>
              <a:t>Línea</a:t>
            </a:r>
            <a:r>
              <a:rPr lang="en-US" sz="1800" b="1" dirty="0" smtClean="0">
                <a:latin typeface="Overlock"/>
                <a:ea typeface="Overlock"/>
                <a:cs typeface="Overlock"/>
                <a:sym typeface="Overlock"/>
              </a:rPr>
              <a:t>, </a:t>
            </a:r>
            <a:r>
              <a:rPr lang="en-US" sz="1800" b="1" dirty="0" err="1" smtClean="0">
                <a:latin typeface="Overlock"/>
                <a:ea typeface="Overlock"/>
                <a:cs typeface="Overlock"/>
                <a:sym typeface="Overlock"/>
              </a:rPr>
              <a:t>Elementos</a:t>
            </a:r>
            <a:r>
              <a:rPr lang="en-US" sz="1800" b="1" dirty="0" smtClean="0">
                <a:latin typeface="Overlock"/>
                <a:ea typeface="Overlock"/>
                <a:cs typeface="Overlock"/>
                <a:sym typeface="Overlock"/>
              </a:rPr>
              <a:t> </a:t>
            </a:r>
            <a:r>
              <a:rPr lang="en-US" sz="1800" b="1" dirty="0" err="1" smtClean="0">
                <a:latin typeface="Overlock"/>
                <a:ea typeface="Overlock"/>
                <a:cs typeface="Overlock"/>
                <a:sym typeface="Overlock"/>
              </a:rPr>
              <a:t>gráficos</a:t>
            </a:r>
            <a:r>
              <a:rPr lang="en-US" sz="1800" b="1" dirty="0" smtClean="0">
                <a:latin typeface="Overlock"/>
                <a:ea typeface="Overlock"/>
                <a:cs typeface="Overlock"/>
                <a:sym typeface="Overlock"/>
              </a:rPr>
              <a:t>, arte y </a:t>
            </a:r>
            <a:r>
              <a:rPr lang="en-US" sz="1800" b="1" dirty="0" err="1" smtClean="0">
                <a:latin typeface="Overlock"/>
                <a:ea typeface="Overlock"/>
                <a:cs typeface="Overlock"/>
                <a:sym typeface="Overlock"/>
              </a:rPr>
              <a:t>diseño</a:t>
            </a:r>
            <a:r>
              <a:rPr lang="en-US" sz="1800" b="1" dirty="0" smtClean="0">
                <a:latin typeface="Overlock"/>
                <a:ea typeface="Overlock"/>
                <a:cs typeface="Overlock"/>
                <a:sym typeface="Overlock"/>
              </a:rPr>
              <a:t>.</a:t>
            </a:r>
            <a:endParaRPr lang="en-US" sz="1800" b="1" dirty="0">
              <a:latin typeface="Overlock"/>
              <a:ea typeface="Overlock"/>
              <a:cs typeface="Overlock"/>
              <a:sym typeface="Overloc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ctrTitle"/>
          </p:nvPr>
        </p:nvSpPr>
        <p:spPr>
          <a:xfrm>
            <a:off x="1586049" y="1017825"/>
            <a:ext cx="7088700" cy="331800"/>
          </a:xfrm>
          <a:prstGeom prst="rect">
            <a:avLst/>
          </a:prstGeom>
        </p:spPr>
        <p:txBody>
          <a:bodyPr lIns="91425" tIns="91425" rIns="91425" bIns="91425" anchor="ctr" anchorCtr="0">
            <a:noAutofit/>
          </a:bodyPr>
          <a:lstStyle/>
          <a:p>
            <a:pPr lvl="0" rtl="0">
              <a:spcBef>
                <a:spcPts val="0"/>
              </a:spcBef>
              <a:buNone/>
            </a:pPr>
            <a:r>
              <a:rPr lang="en-US" sz="3000">
                <a:solidFill>
                  <a:srgbClr val="980000"/>
                </a:solidFill>
              </a:rPr>
              <a:t>The Point and the Line </a:t>
            </a:r>
          </a:p>
        </p:txBody>
      </p:sp>
      <p:sp>
        <p:nvSpPr>
          <p:cNvPr id="97" name="Shape 97"/>
          <p:cNvSpPr txBox="1"/>
          <p:nvPr/>
        </p:nvSpPr>
        <p:spPr>
          <a:xfrm>
            <a:off x="1696275" y="1860425"/>
            <a:ext cx="6621000" cy="4103700"/>
          </a:xfrm>
          <a:prstGeom prst="rect">
            <a:avLst/>
          </a:prstGeom>
          <a:noFill/>
          <a:ln>
            <a:noFill/>
          </a:ln>
        </p:spPr>
        <p:txBody>
          <a:bodyPr lIns="91425" tIns="91425" rIns="91425" bIns="91425" anchor="t" anchorCtr="0">
            <a:noAutofit/>
          </a:bodyPr>
          <a:lstStyle/>
          <a:p>
            <a:pPr lvl="0" algn="ctr" rtl="0">
              <a:spcBef>
                <a:spcPts val="0"/>
              </a:spcBef>
              <a:buNone/>
            </a:pPr>
            <a:r>
              <a:rPr lang="en-US" sz="2400" b="1">
                <a:solidFill>
                  <a:srgbClr val="980000"/>
                </a:solidFill>
                <a:latin typeface="Overlock"/>
                <a:ea typeface="Overlock"/>
                <a:cs typeface="Overlock"/>
                <a:sym typeface="Overlock"/>
              </a:rPr>
              <a:t> Abstract</a:t>
            </a:r>
          </a:p>
          <a:p>
            <a:pPr marL="457200" lvl="0" indent="-342900" algn="just" rtl="0">
              <a:spcBef>
                <a:spcPts val="0"/>
              </a:spcBef>
              <a:buSzPct val="100000"/>
              <a:buFont typeface="Overlock"/>
              <a:buChar char="●"/>
            </a:pPr>
            <a:r>
              <a:rPr lang="en-US" sz="1800">
                <a:latin typeface="Overlock"/>
                <a:ea typeface="Overlock"/>
                <a:cs typeface="Overlock"/>
                <a:sym typeface="Overlock"/>
              </a:rPr>
              <a:t>The Point and the Line are very important elements for the visual arts. They allow us to understand the structure, composition and conceptualization of the Images and works of different Authors.</a:t>
            </a:r>
            <a:br>
              <a:rPr lang="en-US" sz="1800">
                <a:latin typeface="Overlock"/>
                <a:ea typeface="Overlock"/>
                <a:cs typeface="Overlock"/>
                <a:sym typeface="Overlock"/>
              </a:rPr>
            </a:br>
            <a:endParaRPr lang="en-US" sz="1800">
              <a:latin typeface="Overlock"/>
              <a:ea typeface="Overlock"/>
              <a:cs typeface="Overlock"/>
              <a:sym typeface="Overlock"/>
            </a:endParaRPr>
          </a:p>
          <a:p>
            <a:pPr marL="457200" lvl="0" indent="-342900" algn="just">
              <a:spcBef>
                <a:spcPts val="0"/>
              </a:spcBef>
              <a:buSzPct val="100000"/>
              <a:buFont typeface="Overlock"/>
              <a:buChar char="●"/>
            </a:pPr>
            <a:r>
              <a:rPr lang="en-US" sz="1800">
                <a:latin typeface="Overlock"/>
                <a:ea typeface="Overlock"/>
                <a:cs typeface="Overlock"/>
                <a:sym typeface="Overlock"/>
              </a:rPr>
              <a:t>They are primordial graphic elements that stand out in the nature and we can appreciate them with greater emphasis in the arts and the design. These must be used, observed and analyzed from an aesthetic perspective that allows us to interpret each element arranged in the creation of the images.</a:t>
            </a:r>
          </a:p>
          <a:p>
            <a:pPr lvl="0">
              <a:spcBef>
                <a:spcPts val="0"/>
              </a:spcBef>
              <a:buNone/>
            </a:pPr>
            <a:endParaRPr/>
          </a:p>
          <a:p>
            <a:pPr lvl="0">
              <a:spcBef>
                <a:spcPts val="0"/>
              </a:spcBef>
              <a:buNone/>
            </a:pPr>
            <a:endParaRPr/>
          </a:p>
          <a:p>
            <a:pPr marL="342900" lvl="0" algn="just" rtl="0">
              <a:lnSpc>
                <a:spcPct val="70000"/>
              </a:lnSpc>
              <a:spcBef>
                <a:spcPts val="476"/>
              </a:spcBef>
              <a:buClr>
                <a:srgbClr val="6A221D"/>
              </a:buClr>
              <a:buSzPct val="25000"/>
              <a:buFont typeface="Arial"/>
              <a:buNone/>
            </a:pPr>
            <a:r>
              <a:rPr lang="en-US" sz="1800">
                <a:solidFill>
                  <a:srgbClr val="6A221D"/>
                </a:solidFill>
                <a:latin typeface="Overlock"/>
                <a:ea typeface="Overlock"/>
                <a:cs typeface="Overlock"/>
                <a:sym typeface="Overlock"/>
              </a:rPr>
              <a:t>        </a:t>
            </a:r>
            <a:r>
              <a:rPr lang="en-US" sz="1800" b="1">
                <a:solidFill>
                  <a:srgbClr val="6A221D"/>
                </a:solidFill>
                <a:latin typeface="Overlock"/>
                <a:ea typeface="Overlock"/>
                <a:cs typeface="Overlock"/>
                <a:sym typeface="Overlock"/>
              </a:rPr>
              <a:t> Keywords: </a:t>
            </a:r>
            <a:r>
              <a:rPr lang="en-US" sz="1800">
                <a:solidFill>
                  <a:srgbClr val="6A221D"/>
                </a:solidFill>
                <a:latin typeface="Overlock"/>
                <a:ea typeface="Overlock"/>
                <a:cs typeface="Overlock"/>
                <a:sym typeface="Overlock"/>
              </a:rPr>
              <a:t>Point, Line, Elements graphic, arts and design.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1511300" y="1700211"/>
            <a:ext cx="69945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Overlock"/>
              <a:buNone/>
            </a:pPr>
            <a:r>
              <a:rPr lang="en-US" sz="3600" b="0" i="0" u="none" strike="noStrike" cap="none">
                <a:solidFill>
                  <a:srgbClr val="6A221D"/>
                </a:solidFill>
                <a:latin typeface="Overlock"/>
                <a:ea typeface="Overlock"/>
                <a:cs typeface="Overlock"/>
                <a:sym typeface="Overlock"/>
              </a:rPr>
              <a:t>Objetivo General</a:t>
            </a:r>
          </a:p>
        </p:txBody>
      </p:sp>
      <p:sp>
        <p:nvSpPr>
          <p:cNvPr id="103" name="Shape 103"/>
          <p:cNvSpPr txBox="1">
            <a:spLocks noGrp="1"/>
          </p:cNvSpPr>
          <p:nvPr>
            <p:ph type="body" idx="1"/>
          </p:nvPr>
        </p:nvSpPr>
        <p:spPr>
          <a:xfrm>
            <a:off x="1511300" y="3357562"/>
            <a:ext cx="7354800" cy="4526099"/>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6A221D"/>
              </a:buClr>
              <a:buSzPct val="100000"/>
              <a:buFont typeface="Arial"/>
              <a:buChar char="•"/>
            </a:pPr>
            <a:r>
              <a:rPr lang="en-US" sz="3200" b="0" i="0" u="none" strike="noStrike" cap="none">
                <a:solidFill>
                  <a:srgbClr val="6A221D"/>
                </a:solidFill>
                <a:latin typeface="Overlock"/>
                <a:ea typeface="Overlock"/>
                <a:cs typeface="Overlock"/>
                <a:sym typeface="Overlock"/>
              </a:rPr>
              <a:t>El alumno conocerá los elementos primarios que constituyen la forma en las Arte Visuales.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1116012" y="981075"/>
            <a:ext cx="69945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Overlock"/>
              <a:buNone/>
            </a:pPr>
            <a:r>
              <a:rPr lang="en-US" sz="3600" b="0" i="0" u="none" strike="noStrike" cap="none">
                <a:solidFill>
                  <a:srgbClr val="6A221D"/>
                </a:solidFill>
                <a:latin typeface="Overlock"/>
                <a:ea typeface="Overlock"/>
                <a:cs typeface="Overlock"/>
                <a:sym typeface="Overlock"/>
              </a:rPr>
              <a:t>Objetivo Específico</a:t>
            </a:r>
          </a:p>
        </p:txBody>
      </p:sp>
      <p:sp>
        <p:nvSpPr>
          <p:cNvPr id="109" name="Shape 109"/>
          <p:cNvSpPr txBox="1">
            <a:spLocks noGrp="1"/>
          </p:cNvSpPr>
          <p:nvPr>
            <p:ph type="body" idx="1"/>
          </p:nvPr>
        </p:nvSpPr>
        <p:spPr>
          <a:xfrm>
            <a:off x="1258887" y="2781300"/>
            <a:ext cx="7354800" cy="2232000"/>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6A221D"/>
              </a:buClr>
              <a:buSzPct val="100000"/>
              <a:buFont typeface="Arial"/>
              <a:buChar char="•"/>
            </a:pPr>
            <a:r>
              <a:rPr lang="en-US" sz="3200" b="0" i="0" u="none" strike="noStrike" cap="none">
                <a:solidFill>
                  <a:srgbClr val="6A221D"/>
                </a:solidFill>
                <a:latin typeface="Overlock"/>
                <a:ea typeface="Overlock"/>
                <a:cs typeface="Overlock"/>
                <a:sym typeface="Overlock"/>
              </a:rPr>
              <a:t>Conocer los elementos primarios.</a:t>
            </a:r>
          </a:p>
          <a:p>
            <a:pPr marL="342900" marR="0" lvl="0" indent="-342900" algn="l" rtl="0">
              <a:lnSpc>
                <a:spcPct val="100000"/>
              </a:lnSpc>
              <a:spcBef>
                <a:spcPts val="640"/>
              </a:spcBef>
              <a:spcAft>
                <a:spcPts val="0"/>
              </a:spcAft>
              <a:buClr>
                <a:srgbClr val="6A221D"/>
              </a:buClr>
              <a:buSzPct val="100000"/>
              <a:buFont typeface="Arial"/>
              <a:buChar char="•"/>
            </a:pPr>
            <a:r>
              <a:rPr lang="en-US" sz="3200" b="0" i="0" u="none" strike="noStrike" cap="none">
                <a:solidFill>
                  <a:srgbClr val="6A221D"/>
                </a:solidFill>
                <a:latin typeface="Overlock"/>
                <a:ea typeface="Overlock"/>
                <a:cs typeface="Overlock"/>
                <a:sym typeface="Overlock"/>
              </a:rPr>
              <a:t>Identificar los elementos primarios en las obras de arte.</a:t>
            </a:r>
          </a:p>
          <a:p>
            <a:pPr marL="342900" marR="0" lvl="0" indent="-342900" algn="l" rtl="0">
              <a:lnSpc>
                <a:spcPct val="100000"/>
              </a:lnSpc>
              <a:spcBef>
                <a:spcPts val="640"/>
              </a:spcBef>
              <a:spcAft>
                <a:spcPts val="0"/>
              </a:spcAft>
              <a:buClr>
                <a:srgbClr val="6A221D"/>
              </a:buClr>
              <a:buSzPct val="100000"/>
              <a:buFont typeface="Arial"/>
              <a:buNone/>
            </a:pPr>
            <a:endParaRPr sz="3200" b="0" i="0" u="none" strike="noStrike" cap="none">
              <a:solidFill>
                <a:srgbClr val="6A221D"/>
              </a:solidFill>
              <a:latin typeface="Overlock"/>
              <a:ea typeface="Overlock"/>
              <a:cs typeface="Overlock"/>
              <a:sym typeface="Overlock"/>
            </a:endParaRPr>
          </a:p>
          <a:p>
            <a:pPr marL="342900" marR="0" lvl="0" indent="-342900" algn="l" rtl="0">
              <a:spcBef>
                <a:spcPts val="640"/>
              </a:spcBef>
              <a:spcAft>
                <a:spcPts val="0"/>
              </a:spcAft>
              <a:buClr>
                <a:srgbClr val="6A221D"/>
              </a:buClr>
              <a:buSzPct val="100000"/>
              <a:buFont typeface="Arial"/>
              <a:buNone/>
            </a:pPr>
            <a:endParaRPr sz="3200" b="0" i="0" u="none">
              <a:solidFill>
                <a:srgbClr val="6A221D"/>
              </a:solidFill>
              <a:latin typeface="Overlock"/>
              <a:ea typeface="Overlock"/>
              <a:cs typeface="Overlock"/>
              <a:sym typeface="Overloc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1511300" y="1052512"/>
            <a:ext cx="69945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Overlock"/>
              <a:buNone/>
            </a:pPr>
            <a:r>
              <a:rPr lang="en-US" sz="3600" b="0" i="0" u="none" strike="noStrike" cap="none">
                <a:solidFill>
                  <a:srgbClr val="6A221D"/>
                </a:solidFill>
                <a:latin typeface="Overlock"/>
                <a:ea typeface="Overlock"/>
                <a:cs typeface="Overlock"/>
                <a:sym typeface="Overlock"/>
              </a:rPr>
              <a:t>Introducción</a:t>
            </a:r>
          </a:p>
        </p:txBody>
      </p:sp>
      <p:sp>
        <p:nvSpPr>
          <p:cNvPr id="115" name="Shape 115"/>
          <p:cNvSpPr txBox="1">
            <a:spLocks noGrp="1"/>
          </p:cNvSpPr>
          <p:nvPr>
            <p:ph type="body" idx="1"/>
          </p:nvPr>
        </p:nvSpPr>
        <p:spPr>
          <a:xfrm>
            <a:off x="1331912" y="2852736"/>
            <a:ext cx="7354800" cy="4526100"/>
          </a:xfrm>
          <a:prstGeom prst="rect">
            <a:avLst/>
          </a:prstGeom>
          <a:noFill/>
          <a:ln>
            <a:noFill/>
          </a:ln>
        </p:spPr>
        <p:txBody>
          <a:bodyPr lIns="91425" tIns="45700" rIns="91425" bIns="45700" anchor="t" anchorCtr="0">
            <a:noAutofit/>
          </a:bodyPr>
          <a:lstStyle/>
          <a:p>
            <a:pPr marL="342900" marR="0" lvl="0" indent="-342900" algn="just" rtl="0">
              <a:lnSpc>
                <a:spcPct val="100000"/>
              </a:lnSpc>
              <a:spcBef>
                <a:spcPts val="0"/>
              </a:spcBef>
              <a:spcAft>
                <a:spcPts val="0"/>
              </a:spcAft>
              <a:buClr>
                <a:srgbClr val="6A221D"/>
              </a:buClr>
              <a:buSzPct val="100000"/>
              <a:buFont typeface="Arial"/>
              <a:buChar char="•"/>
            </a:pPr>
            <a:r>
              <a:rPr lang="en-US" sz="3200" b="0" i="0" u="none">
                <a:solidFill>
                  <a:srgbClr val="6A221D"/>
                </a:solidFill>
                <a:latin typeface="Overlock"/>
                <a:ea typeface="Overlock"/>
                <a:cs typeface="Overlock"/>
                <a:sym typeface="Overlock"/>
              </a:rPr>
              <a:t>Las obras de arte ya </a:t>
            </a:r>
            <a:r>
              <a:rPr lang="en-US"/>
              <a:t>sean</a:t>
            </a:r>
            <a:r>
              <a:rPr lang="en-US" sz="3200" b="0" i="0" u="none">
                <a:solidFill>
                  <a:srgbClr val="6A221D"/>
                </a:solidFill>
                <a:latin typeface="Overlock"/>
                <a:ea typeface="Overlock"/>
                <a:cs typeface="Overlock"/>
                <a:sym typeface="Overlock"/>
              </a:rPr>
              <a:t> bidimensionales o tridimensionales están compuestas por elementos que las constituyen.</a:t>
            </a:r>
          </a:p>
          <a:p>
            <a:pPr marL="342900" marR="0" lvl="0" indent="-342900" algn="just" rtl="0">
              <a:lnSpc>
                <a:spcPct val="100000"/>
              </a:lnSpc>
              <a:spcBef>
                <a:spcPts val="640"/>
              </a:spcBef>
              <a:spcAft>
                <a:spcPts val="0"/>
              </a:spcAft>
              <a:buClr>
                <a:srgbClr val="6A221D"/>
              </a:buClr>
              <a:buSzPct val="100000"/>
              <a:buFont typeface="Arial"/>
              <a:buChar char="•"/>
            </a:pPr>
            <a:r>
              <a:rPr lang="en-US" sz="3200" b="0" i="0" u="none">
                <a:solidFill>
                  <a:srgbClr val="6A221D"/>
                </a:solidFill>
                <a:latin typeface="Overlock"/>
                <a:ea typeface="Overlock"/>
                <a:cs typeface="Overlock"/>
                <a:sym typeface="Overlock"/>
              </a:rPr>
              <a:t>Los más importantes son el Punto y la Línea.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1692275" y="274637"/>
            <a:ext cx="6994525" cy="1143000"/>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6A221D"/>
              </a:buClr>
              <a:buSzPct val="25000"/>
              <a:buFont typeface="Overlock"/>
              <a:buNone/>
            </a:pPr>
            <a:r>
              <a:rPr lang="en-US" sz="3600" b="0" i="0" u="none" strike="noStrike" cap="none">
                <a:solidFill>
                  <a:srgbClr val="6A221D"/>
                </a:solidFill>
                <a:latin typeface="Overlock"/>
                <a:ea typeface="Overlock"/>
                <a:cs typeface="Overlock"/>
                <a:sym typeface="Overlock"/>
              </a:rPr>
              <a:t>El Punto</a:t>
            </a:r>
          </a:p>
        </p:txBody>
      </p:sp>
      <p:sp>
        <p:nvSpPr>
          <p:cNvPr id="121" name="Shape 121"/>
          <p:cNvSpPr txBox="1"/>
          <p:nvPr/>
        </p:nvSpPr>
        <p:spPr>
          <a:xfrm>
            <a:off x="1590675" y="4683900"/>
            <a:ext cx="7197600" cy="1799700"/>
          </a:xfrm>
          <a:prstGeom prst="rect">
            <a:avLst/>
          </a:prstGeom>
          <a:no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Calibri"/>
              <a:buNone/>
            </a:pPr>
            <a:r>
              <a:rPr lang="en-US" sz="2400" b="0" i="0" u="none" strike="noStrike" cap="none">
                <a:solidFill>
                  <a:schemeClr val="dk1"/>
                </a:solidFill>
                <a:latin typeface="Calibri"/>
                <a:ea typeface="Calibri"/>
                <a:cs typeface="Calibri"/>
                <a:sym typeface="Calibri"/>
              </a:rPr>
              <a:t>Es el elemento gráfico básico y conforma la unidad mínima de la comunicación visual. Es de vital importancia y puede verse intensificado por medio del color, el tamaño y su posición en el plano.</a:t>
            </a:r>
          </a:p>
        </p:txBody>
      </p:sp>
      <p:pic>
        <p:nvPicPr>
          <p:cNvPr id="122" name="Shape 122"/>
          <p:cNvPicPr preferRelativeResize="0"/>
          <p:nvPr/>
        </p:nvPicPr>
        <p:blipFill rotWithShape="1">
          <a:blip r:embed="rId3">
            <a:alphaModFix/>
          </a:blip>
          <a:srcRect/>
          <a:stretch/>
        </p:blipFill>
        <p:spPr>
          <a:xfrm>
            <a:off x="5591175" y="1749425"/>
            <a:ext cx="2286000" cy="2535300"/>
          </a:xfrm>
          <a:prstGeom prst="rect">
            <a:avLst/>
          </a:prstGeom>
          <a:noFill/>
          <a:ln>
            <a:noFill/>
          </a:ln>
        </p:spPr>
      </p:pic>
      <p:sp>
        <p:nvSpPr>
          <p:cNvPr id="123" name="Shape 123"/>
          <p:cNvSpPr txBox="1"/>
          <p:nvPr/>
        </p:nvSpPr>
        <p:spPr>
          <a:xfrm>
            <a:off x="1811825" y="1960125"/>
            <a:ext cx="2201100" cy="2053500"/>
          </a:xfrm>
          <a:prstGeom prst="rect">
            <a:avLst/>
          </a:prstGeom>
          <a:noFill/>
          <a:ln>
            <a:noFill/>
          </a:ln>
        </p:spPr>
        <p:txBody>
          <a:bodyPr lIns="91425" tIns="91425" rIns="91425" bIns="91425" anchor="t" anchorCtr="0">
            <a:noAutofit/>
          </a:bodyPr>
          <a:lstStyle/>
          <a:p>
            <a:pPr lvl="0">
              <a:spcBef>
                <a:spcPts val="0"/>
              </a:spcBef>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Shape 128"/>
          <p:cNvPicPr preferRelativeResize="0"/>
          <p:nvPr/>
        </p:nvPicPr>
        <p:blipFill rotWithShape="1">
          <a:blip r:embed="rId3">
            <a:alphaModFix/>
          </a:blip>
          <a:srcRect/>
          <a:stretch/>
        </p:blipFill>
        <p:spPr>
          <a:xfrm>
            <a:off x="1655761" y="1268412"/>
            <a:ext cx="6804024" cy="3827461"/>
          </a:xfrm>
          <a:prstGeom prst="rect">
            <a:avLst/>
          </a:prstGeom>
          <a:noFill/>
          <a:ln>
            <a:noFill/>
          </a:ln>
        </p:spPr>
      </p:pic>
      <p:sp>
        <p:nvSpPr>
          <p:cNvPr id="129" name="Shape 129"/>
          <p:cNvSpPr txBox="1"/>
          <p:nvPr/>
        </p:nvSpPr>
        <p:spPr>
          <a:xfrm>
            <a:off x="1763711" y="476250"/>
            <a:ext cx="6624637" cy="646112"/>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3600" b="1" i="0" u="none" strike="noStrike" cap="none">
                <a:solidFill>
                  <a:schemeClr val="dk1"/>
                </a:solidFill>
                <a:latin typeface="Calibri"/>
                <a:ea typeface="Calibri"/>
                <a:cs typeface="Calibri"/>
                <a:sym typeface="Calibri"/>
              </a:rPr>
              <a:t>Roy Lichtenstein (Sunraice) </a:t>
            </a:r>
          </a:p>
        </p:txBody>
      </p:sp>
      <p:sp>
        <p:nvSpPr>
          <p:cNvPr id="130" name="Shape 130"/>
          <p:cNvSpPr txBox="1"/>
          <p:nvPr/>
        </p:nvSpPr>
        <p:spPr>
          <a:xfrm>
            <a:off x="1619250" y="5229225"/>
            <a:ext cx="6769100" cy="1477961"/>
          </a:xfrm>
          <a:prstGeom prst="rect">
            <a:avLst/>
          </a:prstGeom>
          <a:noFill/>
          <a:ln>
            <a:noFill/>
          </a:ln>
        </p:spPr>
        <p:txBody>
          <a:bodyPr lIns="91425" tIns="45700" rIns="91425" bIns="45700" anchor="t" anchorCtr="0">
            <a:noAutofit/>
          </a:bodyPr>
          <a:lstStyle/>
          <a:p>
            <a:pPr marL="285750" marR="0" lvl="0" indent="-285750" algn="just" rtl="0">
              <a:lnSpc>
                <a:spcPct val="100000"/>
              </a:lnSpc>
              <a:spcBef>
                <a:spcPts val="0"/>
              </a:spcBef>
              <a:spcAft>
                <a:spcPts val="0"/>
              </a:spcAft>
              <a:buClr>
                <a:schemeClr val="dk1"/>
              </a:buClr>
              <a:buSzPct val="100000"/>
              <a:buFont typeface="Arial"/>
              <a:buChar char="•"/>
            </a:pPr>
            <a:r>
              <a:rPr lang="en-US" sz="1800" b="0" i="0" u="none" strike="noStrike" cap="none">
                <a:solidFill>
                  <a:schemeClr val="dk1"/>
                </a:solidFill>
                <a:latin typeface="Calibri"/>
                <a:ea typeface="Calibri"/>
                <a:cs typeface="Calibri"/>
                <a:sym typeface="Calibri"/>
              </a:rPr>
              <a:t>Elemento primario de la expresión plástica. </a:t>
            </a:r>
          </a:p>
          <a:p>
            <a:pPr marL="285750" marR="0" lvl="0" indent="-285750" algn="just" rtl="0">
              <a:lnSpc>
                <a:spcPct val="100000"/>
              </a:lnSpc>
              <a:spcBef>
                <a:spcPts val="0"/>
              </a:spcBef>
              <a:spcAft>
                <a:spcPts val="0"/>
              </a:spcAft>
              <a:buClr>
                <a:schemeClr val="dk1"/>
              </a:buClr>
              <a:buSzPct val="100000"/>
              <a:buFont typeface="Arial"/>
              <a:buChar char="•"/>
            </a:pPr>
            <a:r>
              <a:rPr lang="en-US" sz="1800" b="0" i="0" u="none" strike="noStrike" cap="none">
                <a:solidFill>
                  <a:schemeClr val="dk1"/>
                </a:solidFill>
                <a:latin typeface="Calibri"/>
                <a:ea typeface="Calibri"/>
                <a:cs typeface="Calibri"/>
                <a:sym typeface="Calibri"/>
              </a:rPr>
              <a:t>No tiene dimensiones, solo tiene posición.</a:t>
            </a:r>
          </a:p>
          <a:p>
            <a:pPr marL="285750" marR="0" lvl="0" indent="-285750" algn="just" rtl="0">
              <a:lnSpc>
                <a:spcPct val="100000"/>
              </a:lnSpc>
              <a:spcBef>
                <a:spcPts val="0"/>
              </a:spcBef>
              <a:spcAft>
                <a:spcPts val="0"/>
              </a:spcAft>
              <a:buClr>
                <a:schemeClr val="dk1"/>
              </a:buClr>
              <a:buSzPct val="100000"/>
              <a:buFont typeface="Arial"/>
              <a:buChar char="•"/>
            </a:pPr>
            <a:r>
              <a:rPr lang="en-US" sz="1800" b="0" i="0" u="none" strike="noStrike" cap="none">
                <a:solidFill>
                  <a:schemeClr val="dk1"/>
                </a:solidFill>
                <a:latin typeface="Calibri"/>
                <a:ea typeface="Calibri"/>
                <a:cs typeface="Calibri"/>
                <a:sym typeface="Calibri"/>
              </a:rPr>
              <a:t>El punto es consecuencia del encuentro del instrumento con la superficie material, la base o el soporte.</a:t>
            </a:r>
          </a:p>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6084887" y="274637"/>
            <a:ext cx="2601912" cy="4306887"/>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SzPct val="25000"/>
              <a:buFont typeface="Overlock"/>
              <a:buNone/>
            </a:pPr>
            <a:r>
              <a:rPr lang="en-US" sz="3600" b="1" i="0" u="none" strike="noStrike" cap="none">
                <a:solidFill>
                  <a:srgbClr val="000000"/>
                </a:solidFill>
                <a:latin typeface="Overlock"/>
                <a:ea typeface="Overlock"/>
                <a:cs typeface="Overlock"/>
                <a:sym typeface="Overlock"/>
              </a:rPr>
              <a:t>Víctor Vasarely</a:t>
            </a:r>
          </a:p>
        </p:txBody>
      </p:sp>
      <p:sp>
        <p:nvSpPr>
          <p:cNvPr id="136" name="Shape 136"/>
          <p:cNvSpPr txBox="1"/>
          <p:nvPr/>
        </p:nvSpPr>
        <p:spPr>
          <a:xfrm>
            <a:off x="1476375" y="4581525"/>
            <a:ext cx="7208837" cy="2030412"/>
          </a:xfrm>
          <a:prstGeom prst="rect">
            <a:avLst/>
          </a:prstGeom>
          <a:noFill/>
          <a:ln>
            <a:noFill/>
          </a:ln>
        </p:spPr>
        <p:txBody>
          <a:bodyPr lIns="91425" tIns="45700" rIns="91425" bIns="45700" anchor="t" anchorCtr="0">
            <a:noAutofit/>
          </a:bodyPr>
          <a:lstStyle/>
          <a:p>
            <a:pPr marL="285750" marR="0" lvl="0" indent="-285750" algn="just" rtl="0">
              <a:lnSpc>
                <a:spcPct val="100000"/>
              </a:lnSpc>
              <a:spcBef>
                <a:spcPts val="0"/>
              </a:spcBef>
              <a:spcAft>
                <a:spcPts val="0"/>
              </a:spcAft>
              <a:buClr>
                <a:schemeClr val="dk1"/>
              </a:buClr>
              <a:buSzPct val="100000"/>
              <a:buFont typeface="Arial"/>
              <a:buChar char="•"/>
            </a:pPr>
            <a:r>
              <a:rPr lang="en-US" sz="1800" b="0" i="0" u="none">
                <a:solidFill>
                  <a:schemeClr val="dk1"/>
                </a:solidFill>
                <a:latin typeface="Calibri"/>
                <a:ea typeface="Calibri"/>
                <a:cs typeface="Calibri"/>
                <a:sym typeface="Calibri"/>
              </a:rPr>
              <a:t>El resultado visual depende del tipo de instrumento utilizado para realizarlo, del soporte y del material o técnica empleados.</a:t>
            </a:r>
          </a:p>
          <a:p>
            <a:pPr marL="285750" marR="0" lvl="0" indent="-285750" algn="just" rtl="0">
              <a:lnSpc>
                <a:spcPct val="100000"/>
              </a:lnSpc>
              <a:spcBef>
                <a:spcPts val="0"/>
              </a:spcBef>
              <a:spcAft>
                <a:spcPts val="0"/>
              </a:spcAft>
              <a:buClr>
                <a:schemeClr val="dk1"/>
              </a:buClr>
              <a:buSzPct val="100000"/>
              <a:buFont typeface="Arial"/>
              <a:buChar char="•"/>
            </a:pPr>
            <a:r>
              <a:rPr lang="en-US" sz="1800" b="0" i="0" u="none">
                <a:solidFill>
                  <a:schemeClr val="dk1"/>
                </a:solidFill>
                <a:latin typeface="Calibri"/>
                <a:ea typeface="Calibri"/>
                <a:cs typeface="Calibri"/>
                <a:sym typeface="Calibri"/>
              </a:rPr>
              <a:t>Al no tener dimensiones, implica la ocupación o concreción de un espacio mínimo. Pero puede aumentar su tamaño tanto como se quiera.</a:t>
            </a:r>
          </a:p>
          <a:p>
            <a:pPr marL="285750" marR="0" lvl="0" indent="-285750" algn="just" rtl="0">
              <a:lnSpc>
                <a:spcPct val="100000"/>
              </a:lnSpc>
              <a:spcBef>
                <a:spcPts val="0"/>
              </a:spcBef>
              <a:spcAft>
                <a:spcPts val="0"/>
              </a:spcAft>
              <a:buClr>
                <a:schemeClr val="dk1"/>
              </a:buClr>
              <a:buSzPct val="100000"/>
              <a:buFont typeface="Arial"/>
              <a:buChar char="•"/>
            </a:pPr>
            <a:r>
              <a:rPr lang="en-US" sz="1800" b="0" i="0" u="none">
                <a:solidFill>
                  <a:schemeClr val="dk1"/>
                </a:solidFill>
                <a:latin typeface="Calibri"/>
                <a:ea typeface="Calibri"/>
                <a:cs typeface="Calibri"/>
                <a:sym typeface="Calibri"/>
              </a:rPr>
              <a:t>Puede expresar: Precisión, intersección, interrupción. Puede configurar formas (puntillismo), texturas, ornamentaciones.</a:t>
            </a:r>
          </a:p>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pic>
        <p:nvPicPr>
          <p:cNvPr id="137" name="Shape 137"/>
          <p:cNvPicPr preferRelativeResize="0"/>
          <p:nvPr/>
        </p:nvPicPr>
        <p:blipFill rotWithShape="1">
          <a:blip r:embed="rId3">
            <a:alphaModFix/>
          </a:blip>
          <a:srcRect/>
          <a:stretch/>
        </p:blipFill>
        <p:spPr>
          <a:xfrm>
            <a:off x="1692275" y="333375"/>
            <a:ext cx="4246562" cy="420211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1692275" y="1584205"/>
            <a:ext cx="6994500" cy="624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Overlock"/>
              <a:buNone/>
            </a:pPr>
            <a:r>
              <a:rPr lang="en-US" sz="2800" b="0" i="0" u="none" strike="noStrike" cap="none">
                <a:solidFill>
                  <a:srgbClr val="6A221D"/>
                </a:solidFill>
                <a:latin typeface="Overlock"/>
                <a:ea typeface="Overlock"/>
                <a:cs typeface="Overlock"/>
                <a:sym typeface="Overlock"/>
              </a:rPr>
              <a:t>Punto como centro geométrico o de fuga</a:t>
            </a:r>
          </a:p>
        </p:txBody>
      </p:sp>
      <p:pic>
        <p:nvPicPr>
          <p:cNvPr id="143" name="Shape 143"/>
          <p:cNvPicPr preferRelativeResize="0"/>
          <p:nvPr/>
        </p:nvPicPr>
        <p:blipFill rotWithShape="1">
          <a:blip r:embed="rId3">
            <a:alphaModFix/>
          </a:blip>
          <a:srcRect/>
          <a:stretch/>
        </p:blipFill>
        <p:spPr>
          <a:xfrm>
            <a:off x="2303461" y="2276475"/>
            <a:ext cx="2412999" cy="3556000"/>
          </a:xfrm>
          <a:prstGeom prst="rect">
            <a:avLst/>
          </a:prstGeom>
          <a:noFill/>
          <a:ln>
            <a:noFill/>
          </a:ln>
        </p:spPr>
      </p:pic>
      <p:pic>
        <p:nvPicPr>
          <p:cNvPr id="144" name="Shape 144"/>
          <p:cNvPicPr preferRelativeResize="0"/>
          <p:nvPr/>
        </p:nvPicPr>
        <p:blipFill rotWithShape="1">
          <a:blip r:embed="rId4">
            <a:alphaModFix/>
          </a:blip>
          <a:srcRect/>
          <a:stretch/>
        </p:blipFill>
        <p:spPr>
          <a:xfrm>
            <a:off x="5260975" y="2492375"/>
            <a:ext cx="3055936" cy="3055936"/>
          </a:xfrm>
          <a:prstGeom prst="rect">
            <a:avLst/>
          </a:prstGeom>
          <a:noFill/>
          <a:ln>
            <a:noFill/>
          </a:ln>
        </p:spPr>
      </p:pic>
      <p:sp>
        <p:nvSpPr>
          <p:cNvPr id="145" name="Shape 145"/>
          <p:cNvSpPr txBox="1"/>
          <p:nvPr/>
        </p:nvSpPr>
        <p:spPr>
          <a:xfrm>
            <a:off x="1587225" y="5832475"/>
            <a:ext cx="7343100" cy="856800"/>
          </a:xfrm>
          <a:prstGeom prst="rect">
            <a:avLst/>
          </a:prstGeom>
          <a:noFill/>
          <a:ln>
            <a:noFill/>
          </a:ln>
        </p:spPr>
        <p:txBody>
          <a:bodyPr lIns="91425" tIns="91425" rIns="91425" bIns="91425" anchor="t" anchorCtr="0">
            <a:noAutofit/>
          </a:bodyPr>
          <a:lstStyle/>
          <a:p>
            <a:pPr marL="457200" lvl="0" indent="-228600" rtl="0">
              <a:spcBef>
                <a:spcPts val="0"/>
              </a:spcBef>
              <a:buClr>
                <a:schemeClr val="dk1"/>
              </a:buClr>
              <a:buChar char="●"/>
            </a:pPr>
            <a:r>
              <a:rPr lang="en-US">
                <a:solidFill>
                  <a:schemeClr val="dk1"/>
                </a:solidFill>
              </a:rPr>
              <a:t>Se puede encontrar como un recurso de tensión en la image, textura, repetición, volumen u acentuación.</a:t>
            </a:r>
          </a:p>
        </p:txBody>
      </p:sp>
      <p:sp>
        <p:nvSpPr>
          <p:cNvPr id="146" name="Shape 146"/>
          <p:cNvSpPr txBox="1"/>
          <p:nvPr/>
        </p:nvSpPr>
        <p:spPr>
          <a:xfrm>
            <a:off x="2276025" y="763675"/>
            <a:ext cx="5720100" cy="856800"/>
          </a:xfrm>
          <a:prstGeom prst="rect">
            <a:avLst/>
          </a:prstGeom>
          <a:noFill/>
          <a:ln>
            <a:noFill/>
          </a:ln>
        </p:spPr>
        <p:txBody>
          <a:bodyPr lIns="91425" tIns="91425" rIns="91425" bIns="91425" anchor="t" anchorCtr="0">
            <a:noAutofit/>
          </a:bodyPr>
          <a:lstStyle/>
          <a:p>
            <a:pPr lvl="0" indent="457200">
              <a:spcBef>
                <a:spcPts val="0"/>
              </a:spcBef>
              <a:buNone/>
            </a:pPr>
            <a:r>
              <a:rPr lang="en-US" sz="3000">
                <a:solidFill>
                  <a:srgbClr val="5B0F00"/>
                </a:solidFill>
              </a:rPr>
              <a:t>Cómo identificarlo y usarlo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1736950" y="466725"/>
            <a:ext cx="6816300" cy="13257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6A221D"/>
              </a:buClr>
              <a:buSzPct val="25000"/>
              <a:buFont typeface="Overlock"/>
              <a:buNone/>
            </a:pPr>
            <a:r>
              <a:rPr lang="en-US" sz="2400" b="0" i="0" u="none" strike="noStrike" cap="none">
                <a:solidFill>
                  <a:srgbClr val="6A221D"/>
                </a:solidFill>
                <a:latin typeface="Overlock"/>
                <a:ea typeface="Overlock"/>
                <a:cs typeface="Overlock"/>
                <a:sym typeface="Overlock"/>
              </a:rPr>
              <a:t>Puntillismo: movimiento que resalta mucho al punto en su </a:t>
            </a:r>
            <a:r>
              <a:rPr lang="en-US" sz="2400"/>
              <a:t>técnica.</a:t>
            </a:r>
          </a:p>
        </p:txBody>
      </p:sp>
      <p:pic>
        <p:nvPicPr>
          <p:cNvPr id="152" name="Shape 152"/>
          <p:cNvPicPr preferRelativeResize="0"/>
          <p:nvPr/>
        </p:nvPicPr>
        <p:blipFill rotWithShape="1">
          <a:blip r:embed="rId3">
            <a:alphaModFix/>
          </a:blip>
          <a:srcRect/>
          <a:stretch/>
        </p:blipFill>
        <p:spPr>
          <a:xfrm>
            <a:off x="1331912" y="2071686"/>
            <a:ext cx="5578475" cy="3373437"/>
          </a:xfrm>
          <a:prstGeom prst="rect">
            <a:avLst/>
          </a:prstGeom>
          <a:noFill/>
          <a:ln>
            <a:noFill/>
          </a:ln>
        </p:spPr>
      </p:pic>
      <p:pic>
        <p:nvPicPr>
          <p:cNvPr id="153" name="Shape 153"/>
          <p:cNvPicPr preferRelativeResize="0"/>
          <p:nvPr/>
        </p:nvPicPr>
        <p:blipFill rotWithShape="1">
          <a:blip r:embed="rId4">
            <a:alphaModFix/>
          </a:blip>
          <a:srcRect/>
          <a:stretch/>
        </p:blipFill>
        <p:spPr>
          <a:xfrm>
            <a:off x="7092950" y="2924175"/>
            <a:ext cx="1603375" cy="1460500"/>
          </a:xfrm>
          <a:prstGeom prst="rect">
            <a:avLst/>
          </a:prstGeom>
          <a:noFill/>
          <a:ln>
            <a:noFill/>
          </a:ln>
        </p:spPr>
      </p:pic>
      <p:sp>
        <p:nvSpPr>
          <p:cNvPr id="154" name="Shape 154"/>
          <p:cNvSpPr txBox="1"/>
          <p:nvPr/>
        </p:nvSpPr>
        <p:spPr>
          <a:xfrm flipH="1">
            <a:off x="5203372" y="5546500"/>
            <a:ext cx="1707000" cy="3843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dk1"/>
              </a:buClr>
              <a:buSzPct val="25000"/>
              <a:buFont typeface="Calibri"/>
              <a:buNone/>
            </a:pPr>
            <a:r>
              <a:rPr lang="en-US" sz="1800" i="1">
                <a:solidFill>
                  <a:srgbClr val="6A221D"/>
                </a:solidFill>
                <a:latin typeface="Overlock"/>
                <a:ea typeface="Overlock"/>
                <a:cs typeface="Overlock"/>
                <a:sym typeface="Overlock"/>
              </a:rPr>
              <a:t>Georges Seurat</a:t>
            </a:r>
          </a:p>
          <a:p>
            <a:pPr marL="0" marR="0" lvl="0" indent="0" algn="r" rtl="0">
              <a:lnSpc>
                <a:spcPct val="100000"/>
              </a:lnSpc>
              <a:spcBef>
                <a:spcPts val="0"/>
              </a:spcBef>
              <a:spcAft>
                <a:spcPts val="0"/>
              </a:spcAft>
              <a:buClr>
                <a:schemeClr val="dk1"/>
              </a:buClr>
              <a:buSzPct val="25000"/>
              <a:buFont typeface="Calibri"/>
              <a:buNone/>
            </a:pPr>
            <a:r>
              <a:rPr lang="en-US" sz="1800" b="0" i="1" u="none" strike="noStrike" cap="none">
                <a:solidFill>
                  <a:schemeClr val="dk1"/>
                </a:solidFill>
                <a:latin typeface="Calibri"/>
                <a:ea typeface="Calibri"/>
                <a:cs typeface="Calibri"/>
                <a:sym typeface="Calibri"/>
              </a:rPr>
              <a:t>La gran Jatte</a:t>
            </a:r>
            <a:r>
              <a:rPr lang="en-US" sz="1800" b="0" i="0" u="none" strike="noStrike" cap="none">
                <a:solidFill>
                  <a:schemeClr val="dk1"/>
                </a:solidFill>
                <a:latin typeface="Calibri"/>
                <a:ea typeface="Calibri"/>
                <a:cs typeface="Calibri"/>
                <a:sym typeface="Calibri"/>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p:nvPr/>
        </p:nvSpPr>
        <p:spPr>
          <a:xfrm>
            <a:off x="1692275" y="5032125"/>
            <a:ext cx="6880200" cy="13617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2000" b="0" i="0" u="none">
                <a:solidFill>
                  <a:schemeClr val="dk1"/>
                </a:solidFill>
                <a:latin typeface="Calibri"/>
                <a:ea typeface="Calibri"/>
                <a:cs typeface="Calibri"/>
                <a:sym typeface="Calibri"/>
              </a:rPr>
              <a:t>En  el Arte </a:t>
            </a:r>
            <a:r>
              <a:rPr lang="en-US" sz="2000">
                <a:solidFill>
                  <a:schemeClr val="dk1"/>
                </a:solidFill>
                <a:latin typeface="Calibri"/>
                <a:ea typeface="Calibri"/>
                <a:cs typeface="Calibri"/>
                <a:sym typeface="Calibri"/>
              </a:rPr>
              <a:t>Contemporáneo</a:t>
            </a:r>
            <a:r>
              <a:rPr lang="en-US" sz="2000" b="0" i="0" u="none">
                <a:solidFill>
                  <a:schemeClr val="dk1"/>
                </a:solidFill>
                <a:latin typeface="Calibri"/>
                <a:ea typeface="Calibri"/>
                <a:cs typeface="Calibri"/>
                <a:sym typeface="Calibri"/>
              </a:rPr>
              <a:t> como fue</a:t>
            </a:r>
            <a:r>
              <a:rPr lang="en-US" sz="2000">
                <a:solidFill>
                  <a:schemeClr val="dk1"/>
                </a:solidFill>
                <a:latin typeface="Calibri"/>
                <a:ea typeface="Calibri"/>
                <a:cs typeface="Calibri"/>
                <a:sym typeface="Calibri"/>
              </a:rPr>
              <a:t>rte influencia en el trabajo de esta artista. En </a:t>
            </a:r>
            <a:r>
              <a:rPr lang="en-US" sz="2000" b="0" i="0" u="none">
                <a:solidFill>
                  <a:schemeClr val="dk1"/>
                </a:solidFill>
                <a:latin typeface="Calibri"/>
                <a:ea typeface="Calibri"/>
                <a:cs typeface="Calibri"/>
                <a:sym typeface="Calibri"/>
              </a:rPr>
              <a:t>2014 el mercado del arte según los informes</a:t>
            </a:r>
            <a:r>
              <a:rPr lang="en-US" sz="2000">
                <a:solidFill>
                  <a:schemeClr val="dk1"/>
                </a:solidFill>
                <a:latin typeface="Calibri"/>
                <a:ea typeface="Calibri"/>
                <a:cs typeface="Calibri"/>
                <a:sym typeface="Calibri"/>
              </a:rPr>
              <a:t> esta pieza logra </a:t>
            </a:r>
            <a:r>
              <a:rPr lang="en-US" sz="2000" b="0" i="0" u="none">
                <a:solidFill>
                  <a:schemeClr val="dk1"/>
                </a:solidFill>
                <a:latin typeface="Calibri"/>
                <a:ea typeface="Calibri"/>
                <a:cs typeface="Calibri"/>
                <a:sym typeface="Calibri"/>
              </a:rPr>
              <a:t>mov</a:t>
            </a:r>
            <a:r>
              <a:rPr lang="en-US" sz="2000">
                <a:solidFill>
                  <a:schemeClr val="dk1"/>
                </a:solidFill>
                <a:latin typeface="Calibri"/>
                <a:ea typeface="Calibri"/>
                <a:cs typeface="Calibri"/>
                <a:sym typeface="Calibri"/>
              </a:rPr>
              <a:t>er</a:t>
            </a:r>
            <a:r>
              <a:rPr lang="en-US" sz="2000" b="0" i="0" u="none">
                <a:solidFill>
                  <a:schemeClr val="dk1"/>
                </a:solidFill>
                <a:latin typeface="Calibri"/>
                <a:ea typeface="Calibri"/>
                <a:cs typeface="Calibri"/>
                <a:sym typeface="Calibri"/>
              </a:rPr>
              <a:t> 44 millones de dólares en ventas de su trabajo.</a:t>
            </a:r>
          </a:p>
        </p:txBody>
      </p:sp>
      <p:pic>
        <p:nvPicPr>
          <p:cNvPr id="160" name="Shape 160"/>
          <p:cNvPicPr preferRelativeResize="0"/>
          <p:nvPr/>
        </p:nvPicPr>
        <p:blipFill rotWithShape="1">
          <a:blip r:embed="rId3">
            <a:alphaModFix/>
          </a:blip>
          <a:srcRect/>
          <a:stretch/>
        </p:blipFill>
        <p:spPr>
          <a:xfrm>
            <a:off x="2228425" y="1141400"/>
            <a:ext cx="5393400" cy="3804600"/>
          </a:xfrm>
          <a:prstGeom prst="rect">
            <a:avLst/>
          </a:prstGeom>
          <a:noFill/>
          <a:ln>
            <a:noFill/>
          </a:ln>
        </p:spPr>
      </p:pic>
      <p:sp>
        <p:nvSpPr>
          <p:cNvPr id="161" name="Shape 161"/>
          <p:cNvSpPr txBox="1"/>
          <p:nvPr/>
        </p:nvSpPr>
        <p:spPr>
          <a:xfrm>
            <a:off x="2019300" y="476250"/>
            <a:ext cx="5792786" cy="646112"/>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3600" b="1" i="0" u="none">
                <a:solidFill>
                  <a:schemeClr val="dk1"/>
                </a:solidFill>
                <a:latin typeface="Calibri"/>
                <a:ea typeface="Calibri"/>
                <a:cs typeface="Calibri"/>
                <a:sym typeface="Calibri"/>
              </a:rPr>
              <a:t>Yayoi Kusama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1886700" y="334950"/>
            <a:ext cx="6663300" cy="914400"/>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6A221D"/>
              </a:buClr>
              <a:buSzPct val="25000"/>
              <a:buFont typeface="Overlock"/>
              <a:buNone/>
            </a:pPr>
            <a:r>
              <a:rPr lang="en-US" sz="3600" b="0" i="0" u="none" strike="noStrike" cap="none">
                <a:solidFill>
                  <a:srgbClr val="6A221D"/>
                </a:solidFill>
                <a:latin typeface="Overlock"/>
                <a:ea typeface="Overlock"/>
                <a:cs typeface="Overlock"/>
                <a:sym typeface="Overlock"/>
              </a:rPr>
              <a:t>La Línea</a:t>
            </a:r>
          </a:p>
        </p:txBody>
      </p:sp>
      <p:sp>
        <p:nvSpPr>
          <p:cNvPr id="167" name="Shape 167"/>
          <p:cNvSpPr txBox="1"/>
          <p:nvPr/>
        </p:nvSpPr>
        <p:spPr>
          <a:xfrm>
            <a:off x="1497000" y="4858297"/>
            <a:ext cx="7416900" cy="1760100"/>
          </a:xfrm>
          <a:prstGeom prst="rect">
            <a:avLst/>
          </a:prstGeom>
          <a:no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Font typeface="Calibri"/>
              <a:buNone/>
            </a:pPr>
            <a:endParaRPr sz="2000" b="0" i="0" u="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ct val="25000"/>
              <a:buFont typeface="Calibri"/>
              <a:buNone/>
            </a:pPr>
            <a:r>
              <a:rPr lang="en-US" sz="2000" b="0" i="0" u="none">
                <a:solidFill>
                  <a:schemeClr val="dk1"/>
                </a:solidFill>
                <a:latin typeface="Calibri"/>
                <a:ea typeface="Calibri"/>
                <a:cs typeface="Calibri"/>
                <a:sym typeface="Calibri"/>
              </a:rPr>
              <a:t>Es el elemento resultante del movimiento del punto.</a:t>
            </a:r>
          </a:p>
          <a:p>
            <a:pPr marL="0" marR="0" lvl="0" indent="0" algn="just" rtl="0">
              <a:lnSpc>
                <a:spcPct val="100000"/>
              </a:lnSpc>
              <a:spcBef>
                <a:spcPts val="0"/>
              </a:spcBef>
              <a:spcAft>
                <a:spcPts val="0"/>
              </a:spcAft>
              <a:buClr>
                <a:schemeClr val="dk1"/>
              </a:buClr>
              <a:buSzPct val="25000"/>
              <a:buFont typeface="Calibri"/>
              <a:buNone/>
            </a:pPr>
            <a:r>
              <a:rPr lang="en-US" sz="2000" b="0" i="0" u="none">
                <a:solidFill>
                  <a:schemeClr val="dk1"/>
                </a:solidFill>
                <a:latin typeface="Calibri"/>
                <a:ea typeface="Calibri"/>
                <a:cs typeface="Calibri"/>
                <a:sym typeface="Calibri"/>
              </a:rPr>
              <a:t>Tiene dirección, cuando esta es invariable tenemos una línea recta.</a:t>
            </a:r>
          </a:p>
          <a:p>
            <a:pPr marL="0" marR="0" lvl="0" indent="0" algn="just" rtl="0">
              <a:lnSpc>
                <a:spcPct val="100000"/>
              </a:lnSpc>
              <a:spcBef>
                <a:spcPts val="0"/>
              </a:spcBef>
              <a:spcAft>
                <a:spcPts val="0"/>
              </a:spcAft>
              <a:buClr>
                <a:schemeClr val="dk1"/>
              </a:buClr>
              <a:buSzPct val="25000"/>
              <a:buFont typeface="Calibri"/>
              <a:buNone/>
            </a:pPr>
            <a:r>
              <a:rPr lang="en-US" sz="2000" b="0" i="0" u="none">
                <a:solidFill>
                  <a:schemeClr val="dk1"/>
                </a:solidFill>
                <a:latin typeface="Calibri"/>
                <a:ea typeface="Calibri"/>
                <a:cs typeface="Calibri"/>
                <a:sym typeface="Calibri"/>
              </a:rPr>
              <a:t>Reemplazamos la palabra "movimiento" por la palabra "tensión", que es la fuerza interior del elemento. </a:t>
            </a:r>
          </a:p>
          <a:p>
            <a:pPr marL="0" marR="0" lvl="0" indent="0" algn="l" rtl="0">
              <a:lnSpc>
                <a:spcPct val="100000"/>
              </a:lnSpc>
              <a:spcBef>
                <a:spcPts val="0"/>
              </a:spcBef>
              <a:spcAft>
                <a:spcPts val="0"/>
              </a:spcAft>
              <a:buNone/>
            </a:pPr>
            <a:endParaRPr sz="1400" b="0" i="0" u="none">
              <a:solidFill>
                <a:schemeClr val="dk1"/>
              </a:solidFill>
              <a:latin typeface="Calibri"/>
              <a:ea typeface="Calibri"/>
              <a:cs typeface="Calibri"/>
              <a:sym typeface="Calibri"/>
            </a:endParaRPr>
          </a:p>
        </p:txBody>
      </p:sp>
      <p:pic>
        <p:nvPicPr>
          <p:cNvPr id="168" name="Shape 168"/>
          <p:cNvPicPr preferRelativeResize="0"/>
          <p:nvPr/>
        </p:nvPicPr>
        <p:blipFill rotWithShape="1">
          <a:blip r:embed="rId3">
            <a:alphaModFix/>
          </a:blip>
          <a:srcRect/>
          <a:stretch/>
        </p:blipFill>
        <p:spPr>
          <a:xfrm>
            <a:off x="2268525" y="1280151"/>
            <a:ext cx="4948799" cy="3645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p:nvPr/>
        </p:nvSpPr>
        <p:spPr>
          <a:xfrm>
            <a:off x="1692275" y="476900"/>
            <a:ext cx="6662700" cy="2218500"/>
          </a:xfrm>
          <a:prstGeom prst="rect">
            <a:avLst/>
          </a:prstGeom>
          <a:noFill/>
          <a:ln>
            <a:noFill/>
          </a:ln>
        </p:spPr>
        <p:txBody>
          <a:bodyPr lIns="91425" tIns="45700" rIns="91425" bIns="45700" anchor="t" anchorCtr="0">
            <a:noAutofit/>
          </a:bodyPr>
          <a:lstStyle/>
          <a:p>
            <a:pPr marR="0" lvl="0" algn="just" rtl="0">
              <a:lnSpc>
                <a:spcPct val="120000"/>
              </a:lnSpc>
              <a:spcBef>
                <a:spcPts val="0"/>
              </a:spcBef>
              <a:spcAft>
                <a:spcPts val="0"/>
              </a:spcAft>
              <a:buNone/>
            </a:pPr>
            <a:r>
              <a:rPr lang="en-US" sz="2400" b="1">
                <a:solidFill>
                  <a:srgbClr val="5B0F00"/>
                </a:solidFill>
                <a:latin typeface="Calibri"/>
                <a:ea typeface="Calibri"/>
                <a:cs typeface="Calibri"/>
                <a:sym typeface="Calibri"/>
              </a:rPr>
              <a:t>Tipos de líneas:</a:t>
            </a:r>
          </a:p>
          <a:p>
            <a:pPr marL="285750" marR="0" lvl="0" indent="-298450" algn="just" rtl="0">
              <a:lnSpc>
                <a:spcPct val="120000"/>
              </a:lnSpc>
              <a:spcBef>
                <a:spcPts val="0"/>
              </a:spcBef>
              <a:spcAft>
                <a:spcPts val="0"/>
              </a:spcAft>
              <a:buClr>
                <a:schemeClr val="dk1"/>
              </a:buClr>
              <a:buSzPct val="100000"/>
              <a:buFont typeface="Arial"/>
              <a:buChar char="•"/>
            </a:pPr>
            <a:r>
              <a:rPr lang="en-US" sz="2000" b="0" i="0" u="none">
                <a:solidFill>
                  <a:schemeClr val="dk1"/>
                </a:solidFill>
                <a:latin typeface="Calibri"/>
                <a:ea typeface="Calibri"/>
                <a:cs typeface="Calibri"/>
                <a:sym typeface="Calibri"/>
              </a:rPr>
              <a:t>Hay líneas simples y complejas; rectas, curvas, quebradas, onduladas. </a:t>
            </a:r>
          </a:p>
          <a:p>
            <a:pPr marL="285750" marR="0" lvl="0" indent="-298450" algn="just" rtl="0">
              <a:lnSpc>
                <a:spcPct val="120000"/>
              </a:lnSpc>
              <a:spcBef>
                <a:spcPts val="0"/>
              </a:spcBef>
              <a:spcAft>
                <a:spcPts val="0"/>
              </a:spcAft>
              <a:buClr>
                <a:schemeClr val="dk1"/>
              </a:buClr>
              <a:buSzPct val="100000"/>
              <a:buFont typeface="Arial"/>
              <a:buChar char="•"/>
            </a:pPr>
            <a:r>
              <a:rPr lang="en-US" sz="2000" b="0" i="0" u="none">
                <a:solidFill>
                  <a:schemeClr val="dk1"/>
                </a:solidFill>
                <a:latin typeface="Calibri"/>
                <a:ea typeface="Calibri"/>
                <a:cs typeface="Calibri"/>
                <a:sym typeface="Calibri"/>
              </a:rPr>
              <a:t>Según su posición: vertical, horizontal, inclinada. </a:t>
            </a:r>
          </a:p>
          <a:p>
            <a:pPr marL="285750" marR="0" lvl="0" indent="-298450" algn="just" rtl="0">
              <a:lnSpc>
                <a:spcPct val="120000"/>
              </a:lnSpc>
              <a:spcBef>
                <a:spcPts val="0"/>
              </a:spcBef>
              <a:spcAft>
                <a:spcPts val="0"/>
              </a:spcAft>
              <a:buClr>
                <a:schemeClr val="dk1"/>
              </a:buClr>
              <a:buSzPct val="100000"/>
              <a:buFont typeface="Arial"/>
              <a:buChar char="•"/>
            </a:pPr>
            <a:r>
              <a:rPr lang="en-US" sz="2000" b="0" i="0" u="none">
                <a:solidFill>
                  <a:schemeClr val="dk1"/>
                </a:solidFill>
                <a:latin typeface="Calibri"/>
                <a:ea typeface="Calibri"/>
                <a:cs typeface="Calibri"/>
                <a:sym typeface="Calibri"/>
              </a:rPr>
              <a:t>Según el rastro: fina, gruesa, difusa, irregular, precisa, etc.</a:t>
            </a:r>
          </a:p>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pic>
        <p:nvPicPr>
          <p:cNvPr id="174" name="Shape 174"/>
          <p:cNvPicPr preferRelativeResize="0"/>
          <p:nvPr/>
        </p:nvPicPr>
        <p:blipFill rotWithShape="1">
          <a:blip r:embed="rId3">
            <a:alphaModFix/>
          </a:blip>
          <a:srcRect/>
          <a:stretch/>
        </p:blipFill>
        <p:spPr>
          <a:xfrm>
            <a:off x="2167001" y="2539701"/>
            <a:ext cx="5577000" cy="3973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title"/>
          </p:nvPr>
        </p:nvSpPr>
        <p:spPr>
          <a:xfrm>
            <a:off x="1763702" y="228600"/>
            <a:ext cx="7150200" cy="914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Overlock"/>
              <a:buNone/>
            </a:pPr>
            <a:endParaRPr sz="2000"/>
          </a:p>
          <a:p>
            <a:pPr marL="0" marR="0" lvl="0" indent="0" algn="l" rtl="0">
              <a:lnSpc>
                <a:spcPct val="100000"/>
              </a:lnSpc>
              <a:spcBef>
                <a:spcPts val="0"/>
              </a:spcBef>
              <a:spcAft>
                <a:spcPts val="0"/>
              </a:spcAft>
              <a:buClr>
                <a:srgbClr val="6A221D"/>
              </a:buClr>
              <a:buSzPct val="25000"/>
              <a:buFont typeface="Overlock"/>
              <a:buNone/>
            </a:pPr>
            <a:r>
              <a:rPr lang="en-US" sz="2000"/>
              <a:t>Kandinsky es precursor  importante en el estudio de elementos como lo es el punto y la línea.  Su técnica explota estos dos elementos para la creación de sus piezas. </a:t>
            </a:r>
          </a:p>
        </p:txBody>
      </p:sp>
      <p:pic>
        <p:nvPicPr>
          <p:cNvPr id="180" name="Shape 180"/>
          <p:cNvPicPr preferRelativeResize="0"/>
          <p:nvPr/>
        </p:nvPicPr>
        <p:blipFill rotWithShape="1">
          <a:blip r:embed="rId3">
            <a:alphaModFix/>
          </a:blip>
          <a:srcRect/>
          <a:stretch/>
        </p:blipFill>
        <p:spPr>
          <a:xfrm>
            <a:off x="1763711" y="1620837"/>
            <a:ext cx="6251574" cy="4329112"/>
          </a:xfrm>
          <a:prstGeom prst="rect">
            <a:avLst/>
          </a:prstGeom>
          <a:noFill/>
          <a:ln>
            <a:noFill/>
          </a:ln>
        </p:spPr>
      </p:pic>
      <p:sp>
        <p:nvSpPr>
          <p:cNvPr id="181" name="Shape 181"/>
          <p:cNvSpPr txBox="1"/>
          <p:nvPr/>
        </p:nvSpPr>
        <p:spPr>
          <a:xfrm flipH="1">
            <a:off x="1763702" y="6081275"/>
            <a:ext cx="4594800" cy="3699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800" b="0" i="1" u="none">
                <a:solidFill>
                  <a:schemeClr val="dk1"/>
                </a:solidFill>
                <a:latin typeface="Calibri"/>
                <a:ea typeface="Calibri"/>
                <a:cs typeface="Calibri"/>
                <a:sym typeface="Calibri"/>
              </a:rPr>
              <a:t>Composición Nº8’ (1923) – Vasili Kandinsky.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Shape 186"/>
          <p:cNvPicPr preferRelativeResize="0">
            <a:picLocks noGrp="1"/>
          </p:cNvPicPr>
          <p:nvPr>
            <p:ph type="body" idx="1"/>
          </p:nvPr>
        </p:nvPicPr>
        <p:blipFill rotWithShape="1">
          <a:blip r:embed="rId3">
            <a:alphaModFix/>
          </a:blip>
          <a:srcRect l="3317" r="3316"/>
          <a:stretch/>
        </p:blipFill>
        <p:spPr>
          <a:xfrm>
            <a:off x="3351600" y="774276"/>
            <a:ext cx="5335200" cy="3282600"/>
          </a:xfrm>
          <a:prstGeom prst="rect">
            <a:avLst/>
          </a:prstGeom>
          <a:noFill/>
          <a:ln>
            <a:noFill/>
          </a:ln>
        </p:spPr>
      </p:pic>
      <p:sp>
        <p:nvSpPr>
          <p:cNvPr id="187" name="Shape 187"/>
          <p:cNvSpPr txBox="1"/>
          <p:nvPr/>
        </p:nvSpPr>
        <p:spPr>
          <a:xfrm>
            <a:off x="869800" y="3405575"/>
            <a:ext cx="2436300" cy="6513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dk1"/>
              </a:buClr>
              <a:buSzPct val="25000"/>
              <a:buFont typeface="Calibri"/>
              <a:buNone/>
            </a:pPr>
            <a:r>
              <a:rPr lang="en-US" sz="1600" i="1">
                <a:solidFill>
                  <a:srgbClr val="6A221D"/>
                </a:solidFill>
                <a:latin typeface="Overlock"/>
                <a:ea typeface="Overlock"/>
                <a:cs typeface="Overlock"/>
                <a:sym typeface="Overlock"/>
              </a:rPr>
              <a:t>José Guadalupe Posada</a:t>
            </a:r>
          </a:p>
          <a:p>
            <a:pPr marL="0" marR="0" lvl="0" indent="0" algn="r" rtl="0">
              <a:lnSpc>
                <a:spcPct val="100000"/>
              </a:lnSpc>
              <a:spcBef>
                <a:spcPts val="0"/>
              </a:spcBef>
              <a:spcAft>
                <a:spcPts val="0"/>
              </a:spcAft>
              <a:buClr>
                <a:schemeClr val="dk1"/>
              </a:buClr>
              <a:buSzPct val="25000"/>
              <a:buFont typeface="Calibri"/>
              <a:buNone/>
            </a:pPr>
            <a:r>
              <a:rPr lang="en-US" sz="1600" b="0" i="1" u="none">
                <a:solidFill>
                  <a:schemeClr val="dk1"/>
                </a:solidFill>
                <a:latin typeface="Calibri"/>
                <a:ea typeface="Calibri"/>
                <a:cs typeface="Calibri"/>
                <a:sym typeface="Calibri"/>
              </a:rPr>
              <a:t>El quijote</a:t>
            </a:r>
            <a:r>
              <a:rPr lang="en-US" sz="1800" b="0" i="0" u="none">
                <a:solidFill>
                  <a:schemeClr val="dk1"/>
                </a:solidFill>
                <a:latin typeface="Calibri"/>
                <a:ea typeface="Calibri"/>
                <a:cs typeface="Calibri"/>
                <a:sym typeface="Calibri"/>
              </a:rPr>
              <a:t> </a:t>
            </a:r>
          </a:p>
        </p:txBody>
      </p:sp>
      <p:sp>
        <p:nvSpPr>
          <p:cNvPr id="188" name="Shape 188"/>
          <p:cNvSpPr txBox="1"/>
          <p:nvPr/>
        </p:nvSpPr>
        <p:spPr>
          <a:xfrm>
            <a:off x="1485900" y="4472036"/>
            <a:ext cx="7200900" cy="1947600"/>
          </a:xfrm>
          <a:prstGeom prst="rect">
            <a:avLst/>
          </a:prstGeom>
          <a:noFill/>
          <a:ln>
            <a:noFill/>
          </a:ln>
        </p:spPr>
        <p:txBody>
          <a:bodyPr lIns="91425" tIns="45700" rIns="91425" bIns="45700" anchor="t" anchorCtr="0">
            <a:noAutofit/>
          </a:bodyPr>
          <a:lstStyle/>
          <a:p>
            <a:pPr marL="342900" marR="0" lvl="0" indent="-381000" algn="just" rtl="0">
              <a:lnSpc>
                <a:spcPct val="100000"/>
              </a:lnSpc>
              <a:spcBef>
                <a:spcPts val="0"/>
              </a:spcBef>
              <a:spcAft>
                <a:spcPts val="0"/>
              </a:spcAft>
              <a:buClr>
                <a:schemeClr val="dk1"/>
              </a:buClr>
              <a:buSzPct val="100000"/>
              <a:buFont typeface="Arial"/>
              <a:buChar char="•"/>
            </a:pPr>
            <a:r>
              <a:rPr lang="en-US" sz="2000" b="0" i="0" u="none">
                <a:solidFill>
                  <a:schemeClr val="dk1"/>
                </a:solidFill>
                <a:latin typeface="Overlock"/>
                <a:ea typeface="Overlock"/>
                <a:cs typeface="Overlock"/>
                <a:sym typeface="Overlock"/>
              </a:rPr>
              <a:t>Puede expresar suavidad, dulzura, agilidad rigidez, reposo, brusquedad, fragilidad, fuerza, inseguridad, imprecisión, indecisión,  temblor, movimiento, dirección, etc.</a:t>
            </a:r>
          </a:p>
          <a:p>
            <a:pPr marL="342900" marR="0" lvl="0" indent="-381000" algn="just" rtl="0">
              <a:lnSpc>
                <a:spcPct val="100000"/>
              </a:lnSpc>
              <a:spcBef>
                <a:spcPts val="280"/>
              </a:spcBef>
              <a:spcAft>
                <a:spcPts val="0"/>
              </a:spcAft>
              <a:buClr>
                <a:schemeClr val="dk1"/>
              </a:buClr>
              <a:buSzPct val="100000"/>
              <a:buFont typeface="Arial"/>
              <a:buChar char="•"/>
            </a:pPr>
            <a:r>
              <a:rPr lang="en-US" sz="2000" b="0" i="0" u="none">
                <a:solidFill>
                  <a:schemeClr val="dk1"/>
                </a:solidFill>
                <a:latin typeface="Overlock"/>
                <a:ea typeface="Overlock"/>
                <a:cs typeface="Overlock"/>
                <a:sym typeface="Overlock"/>
              </a:rPr>
              <a:t>Su función puede ser objetual, de contorno, de sombreado o formando texturas.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1116012" y="1268412"/>
            <a:ext cx="7812000" cy="8637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Overlock"/>
              <a:buNone/>
            </a:pPr>
            <a:r>
              <a:rPr lang="en-US" sz="3600" b="1" i="0" u="none" strike="noStrike" cap="none">
                <a:solidFill>
                  <a:srgbClr val="6A221D"/>
                </a:solidFill>
                <a:latin typeface="Overlock"/>
                <a:ea typeface="Overlock"/>
                <a:cs typeface="Overlock"/>
                <a:sym typeface="Overlock"/>
              </a:rPr>
              <a:t>Links: Videos de </a:t>
            </a:r>
            <a:r>
              <a:rPr lang="en-US" b="1"/>
              <a:t>A</a:t>
            </a:r>
            <a:r>
              <a:rPr lang="en-US" sz="3600" b="1" i="0" u="none" strike="noStrike" cap="none">
                <a:solidFill>
                  <a:srgbClr val="6A221D"/>
                </a:solidFill>
                <a:latin typeface="Overlock"/>
                <a:ea typeface="Overlock"/>
                <a:cs typeface="Overlock"/>
                <a:sym typeface="Overlock"/>
              </a:rPr>
              <a:t>poyo</a:t>
            </a:r>
          </a:p>
        </p:txBody>
      </p:sp>
      <p:sp>
        <p:nvSpPr>
          <p:cNvPr id="194" name="Shape 194"/>
          <p:cNvSpPr txBox="1">
            <a:spLocks noGrp="1"/>
          </p:cNvSpPr>
          <p:nvPr>
            <p:ph type="body" idx="1"/>
          </p:nvPr>
        </p:nvSpPr>
        <p:spPr>
          <a:xfrm>
            <a:off x="1344600" y="2852730"/>
            <a:ext cx="7354800" cy="2597699"/>
          </a:xfrm>
          <a:prstGeom prst="rect">
            <a:avLst/>
          </a:prstGeom>
          <a:noFill/>
          <a:ln>
            <a:noFill/>
          </a:ln>
        </p:spPr>
        <p:txBody>
          <a:bodyPr lIns="91425" tIns="45700" rIns="91425" bIns="45700" anchor="t" anchorCtr="0">
            <a:noAutofit/>
          </a:bodyPr>
          <a:lstStyle/>
          <a:p>
            <a:pPr marL="342900" marR="0" lvl="0" indent="-292100" algn="l" rtl="0">
              <a:lnSpc>
                <a:spcPct val="100000"/>
              </a:lnSpc>
              <a:spcBef>
                <a:spcPts val="0"/>
              </a:spcBef>
              <a:spcAft>
                <a:spcPts val="0"/>
              </a:spcAft>
              <a:buClr>
                <a:srgbClr val="6A221D"/>
              </a:buClr>
              <a:buSzPct val="100000"/>
              <a:buFont typeface="Arial"/>
              <a:buChar char="•"/>
            </a:pPr>
            <a:r>
              <a:rPr lang="en-US" sz="2400" b="0" i="0" u="sng">
                <a:solidFill>
                  <a:schemeClr val="hlink"/>
                </a:solidFill>
                <a:latin typeface="Overlock"/>
                <a:ea typeface="Overlock"/>
                <a:cs typeface="Overlock"/>
                <a:sym typeface="Overlock"/>
                <a:hlinkClick r:id="rId3"/>
              </a:rPr>
              <a:t>https://www.youtube.com/watch?v=T3pEONyi42E</a:t>
            </a:r>
          </a:p>
          <a:p>
            <a:pPr marL="342900" marR="0" lvl="0" indent="-292100" algn="l" rtl="0">
              <a:lnSpc>
                <a:spcPct val="100000"/>
              </a:lnSpc>
              <a:spcBef>
                <a:spcPts val="640"/>
              </a:spcBef>
              <a:spcAft>
                <a:spcPts val="0"/>
              </a:spcAft>
              <a:buClr>
                <a:srgbClr val="6A221D"/>
              </a:buClr>
              <a:buSzPct val="100000"/>
              <a:buFont typeface="Arial"/>
              <a:buChar char="•"/>
            </a:pPr>
            <a:r>
              <a:rPr lang="en-US" sz="2400" b="0" i="0" u="sng">
                <a:solidFill>
                  <a:schemeClr val="hlink"/>
                </a:solidFill>
                <a:latin typeface="Overlock"/>
                <a:ea typeface="Overlock"/>
                <a:cs typeface="Overlock"/>
                <a:sym typeface="Overlock"/>
                <a:hlinkClick r:id="rId4"/>
              </a:rPr>
              <a:t>https://www.youtube.com/watch?v=pBj4R_ksBR0</a:t>
            </a:r>
          </a:p>
          <a:p>
            <a:pPr marL="342900" marR="0" lvl="0" indent="-292100" algn="l" rtl="0">
              <a:lnSpc>
                <a:spcPct val="100000"/>
              </a:lnSpc>
              <a:spcBef>
                <a:spcPts val="640"/>
              </a:spcBef>
              <a:spcAft>
                <a:spcPts val="0"/>
              </a:spcAft>
              <a:buClr>
                <a:srgbClr val="6A221D"/>
              </a:buClr>
              <a:buSzPct val="100000"/>
              <a:buFont typeface="Arial"/>
              <a:buChar char="•"/>
            </a:pPr>
            <a:r>
              <a:rPr lang="en-US" sz="2400" b="0" i="0" u="sng">
                <a:solidFill>
                  <a:schemeClr val="hlink"/>
                </a:solidFill>
                <a:latin typeface="Overlock"/>
                <a:ea typeface="Overlock"/>
                <a:cs typeface="Overlock"/>
                <a:sym typeface="Overlock"/>
                <a:hlinkClick r:id="rId5"/>
              </a:rPr>
              <a:t>https://vimeo.com/103806156</a:t>
            </a:r>
          </a:p>
          <a:p>
            <a:pPr marL="342900" marR="0" lvl="0" indent="-342900" algn="l" rtl="0">
              <a:lnSpc>
                <a:spcPct val="100000"/>
              </a:lnSpc>
              <a:spcBef>
                <a:spcPts val="640"/>
              </a:spcBef>
              <a:spcAft>
                <a:spcPts val="0"/>
              </a:spcAft>
              <a:buClr>
                <a:srgbClr val="6A221D"/>
              </a:buClr>
              <a:buSzPct val="100000"/>
              <a:buFont typeface="Arial"/>
              <a:buNone/>
            </a:pPr>
            <a:endParaRPr sz="3200" b="0" i="0" u="none">
              <a:solidFill>
                <a:srgbClr val="6A221D"/>
              </a:solidFill>
              <a:latin typeface="Overlock"/>
              <a:ea typeface="Overlock"/>
              <a:cs typeface="Overlock"/>
              <a:sym typeface="Overlock"/>
            </a:endParaRPr>
          </a:p>
          <a:p>
            <a:pPr marL="342900" marR="0" lvl="0" indent="-342900" algn="l" rtl="0">
              <a:lnSpc>
                <a:spcPct val="100000"/>
              </a:lnSpc>
              <a:spcBef>
                <a:spcPts val="640"/>
              </a:spcBef>
              <a:spcAft>
                <a:spcPts val="0"/>
              </a:spcAft>
              <a:buClr>
                <a:srgbClr val="6A221D"/>
              </a:buClr>
              <a:buSzPct val="25000"/>
              <a:buFont typeface="Arial"/>
              <a:buNone/>
            </a:pPr>
            <a:endParaRPr sz="3200" b="0" i="0" u="none">
              <a:solidFill>
                <a:srgbClr val="6A221D"/>
              </a:solidFill>
              <a:latin typeface="Overlock"/>
              <a:ea typeface="Overlock"/>
              <a:cs typeface="Overlock"/>
              <a:sym typeface="Overlock"/>
            </a:endParaRPr>
          </a:p>
          <a:p>
            <a:pPr marL="342900" marR="0" lvl="0" indent="-342900" algn="l" rtl="0">
              <a:spcBef>
                <a:spcPts val="640"/>
              </a:spcBef>
              <a:spcAft>
                <a:spcPts val="0"/>
              </a:spcAft>
              <a:buClr>
                <a:srgbClr val="6A221D"/>
              </a:buClr>
              <a:buSzPct val="100000"/>
              <a:buFont typeface="Arial"/>
              <a:buNone/>
            </a:pPr>
            <a:endParaRPr sz="3200" b="0" i="0" u="none">
              <a:solidFill>
                <a:srgbClr val="6A221D"/>
              </a:solidFill>
              <a:latin typeface="Overlock"/>
              <a:ea typeface="Overlock"/>
              <a:cs typeface="Overlock"/>
              <a:sym typeface="Overlock"/>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1692275" y="274637"/>
            <a:ext cx="69945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Overlock"/>
              <a:buNone/>
            </a:pPr>
            <a:r>
              <a:rPr lang="en-US" sz="3600" b="0" i="0" u="none" strike="noStrike" cap="none">
                <a:solidFill>
                  <a:srgbClr val="6A221D"/>
                </a:solidFill>
                <a:latin typeface="Overlock"/>
                <a:ea typeface="Overlock"/>
                <a:cs typeface="Overlock"/>
                <a:sym typeface="Overlock"/>
              </a:rPr>
              <a:t>Material didáctico en línea</a:t>
            </a:r>
          </a:p>
        </p:txBody>
      </p:sp>
      <p:sp>
        <p:nvSpPr>
          <p:cNvPr id="200" name="Shape 200"/>
          <p:cNvSpPr txBox="1">
            <a:spLocks noGrp="1"/>
          </p:cNvSpPr>
          <p:nvPr>
            <p:ph type="body" idx="1"/>
          </p:nvPr>
        </p:nvSpPr>
        <p:spPr>
          <a:xfrm>
            <a:off x="1763711" y="1665286"/>
            <a:ext cx="6481800" cy="720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600" b="0" i="0" u="sng">
                <a:solidFill>
                  <a:schemeClr val="hlink"/>
                </a:solidFill>
                <a:latin typeface="Overlock"/>
                <a:ea typeface="Overlock"/>
                <a:cs typeface="Overlock"/>
                <a:sym typeface="Overlock"/>
                <a:hlinkClick r:id="rId3"/>
              </a:rPr>
              <a:t>http://www.educaplay.com/learningresources/3080118/elementos_artes_visuales.htm</a:t>
            </a:r>
          </a:p>
          <a:p>
            <a:pPr marL="0" marR="0" lvl="0" indent="0" algn="l" rtl="0">
              <a:lnSpc>
                <a:spcPct val="100000"/>
              </a:lnSpc>
              <a:spcBef>
                <a:spcPts val="640"/>
              </a:spcBef>
              <a:spcAft>
                <a:spcPts val="0"/>
              </a:spcAft>
              <a:buClr>
                <a:srgbClr val="6A221D"/>
              </a:buClr>
              <a:buSzPct val="100000"/>
              <a:buFont typeface="Arial"/>
              <a:buNone/>
            </a:pPr>
            <a:endParaRPr sz="3200" b="0" i="0" u="none">
              <a:solidFill>
                <a:srgbClr val="6A221D"/>
              </a:solidFill>
              <a:latin typeface="Overlock"/>
              <a:ea typeface="Overlock"/>
              <a:cs typeface="Overlock"/>
              <a:sym typeface="Overlock"/>
            </a:endParaRPr>
          </a:p>
          <a:p>
            <a:pPr marL="0" marR="0" lvl="0" indent="0" algn="l" rtl="0">
              <a:lnSpc>
                <a:spcPct val="100000"/>
              </a:lnSpc>
              <a:spcBef>
                <a:spcPts val="640"/>
              </a:spcBef>
              <a:spcAft>
                <a:spcPts val="0"/>
              </a:spcAft>
              <a:buClr>
                <a:srgbClr val="6A221D"/>
              </a:buClr>
              <a:buSzPct val="25000"/>
              <a:buFont typeface="Arial"/>
              <a:buNone/>
            </a:pPr>
            <a:endParaRPr sz="3200" b="0" i="0" u="none">
              <a:solidFill>
                <a:srgbClr val="6A221D"/>
              </a:solidFill>
              <a:latin typeface="Overlock"/>
              <a:ea typeface="Overlock"/>
              <a:cs typeface="Overlock"/>
              <a:sym typeface="Overlock"/>
            </a:endParaRPr>
          </a:p>
          <a:p>
            <a:pPr marL="342900" marR="0" lvl="0" indent="-342900" algn="l" rtl="0">
              <a:spcBef>
                <a:spcPts val="640"/>
              </a:spcBef>
              <a:spcAft>
                <a:spcPts val="0"/>
              </a:spcAft>
              <a:buClr>
                <a:srgbClr val="6A221D"/>
              </a:buClr>
              <a:buSzPct val="100000"/>
              <a:buFont typeface="Arial"/>
              <a:buNone/>
            </a:pPr>
            <a:endParaRPr sz="3200" b="0" i="0" u="none">
              <a:solidFill>
                <a:srgbClr val="6A221D"/>
              </a:solidFill>
              <a:latin typeface="Overlock"/>
              <a:ea typeface="Overlock"/>
              <a:cs typeface="Overlock"/>
              <a:sym typeface="Overlock"/>
            </a:endParaRPr>
          </a:p>
        </p:txBody>
      </p:sp>
      <p:sp>
        <p:nvSpPr>
          <p:cNvPr id="201" name="Shape 201"/>
          <p:cNvSpPr txBox="1"/>
          <p:nvPr/>
        </p:nvSpPr>
        <p:spPr>
          <a:xfrm>
            <a:off x="1763711" y="4652962"/>
            <a:ext cx="6840600" cy="10461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Font typeface="Calibri"/>
              <a:buNone/>
            </a:pPr>
            <a:endParaRPr sz="1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ct val="25000"/>
              <a:buFont typeface="Calibri"/>
              <a:buNone/>
            </a:pPr>
            <a:r>
              <a:rPr lang="en-US" sz="1600" b="0" i="0" u="sng">
                <a:solidFill>
                  <a:schemeClr val="hlink"/>
                </a:solidFill>
                <a:latin typeface="Calibri"/>
                <a:ea typeface="Calibri"/>
                <a:cs typeface="Calibri"/>
                <a:sym typeface="Calibri"/>
                <a:hlinkClick r:id="rId4"/>
              </a:rPr>
              <a:t>https://sites.google.com/a/uaeh.edu.mx/material-didactico-artes-visuales/obras-a-discutir-en-clase</a:t>
            </a:r>
          </a:p>
          <a:p>
            <a:pPr marL="0" marR="0" lvl="0" indent="0" algn="l" rtl="0">
              <a:lnSpc>
                <a:spcPct val="100000"/>
              </a:lnSpc>
              <a:spcBef>
                <a:spcPts val="0"/>
              </a:spcBef>
              <a:spcAft>
                <a:spcPts val="0"/>
              </a:spcAft>
              <a:buNone/>
            </a:pPr>
            <a:endParaRPr sz="1600" b="0" i="0" u="sng">
              <a:solidFill>
                <a:schemeClr val="hlink"/>
              </a:solidFill>
              <a:latin typeface="Calibri"/>
              <a:ea typeface="Calibri"/>
              <a:cs typeface="Calibri"/>
              <a:sym typeface="Calibri"/>
              <a:hlinkClick r:id="rId4"/>
            </a:endParaRPr>
          </a:p>
        </p:txBody>
      </p:sp>
      <p:sp>
        <p:nvSpPr>
          <p:cNvPr id="202" name="Shape 202"/>
          <p:cNvSpPr txBox="1"/>
          <p:nvPr/>
        </p:nvSpPr>
        <p:spPr>
          <a:xfrm>
            <a:off x="1763711" y="4076700"/>
            <a:ext cx="6912000" cy="8304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600" b="0" i="0" u="sng">
                <a:solidFill>
                  <a:schemeClr val="hlink"/>
                </a:solidFill>
                <a:latin typeface="Calibri"/>
                <a:ea typeface="Calibri"/>
                <a:cs typeface="Calibri"/>
                <a:sym typeface="Calibri"/>
                <a:hlinkClick r:id="rId5"/>
              </a:rPr>
              <a:t>https://groups.google.com/a/uaeh.edu.mx/forum/?hl=es#!topic/comercio-exterior-artes-visuales/j0Hro11AU2g</a:t>
            </a:r>
          </a:p>
          <a:p>
            <a:pPr marL="0" marR="0" lvl="0" indent="0" algn="l" rtl="0">
              <a:lnSpc>
                <a:spcPct val="100000"/>
              </a:lnSpc>
              <a:spcBef>
                <a:spcPts val="0"/>
              </a:spcBef>
              <a:spcAft>
                <a:spcPts val="0"/>
              </a:spcAft>
              <a:buNone/>
            </a:pPr>
            <a:endParaRPr sz="1600" b="0" i="0" u="sng">
              <a:solidFill>
                <a:schemeClr val="hlink"/>
              </a:solidFill>
              <a:latin typeface="Calibri"/>
              <a:ea typeface="Calibri"/>
              <a:cs typeface="Calibri"/>
              <a:sym typeface="Calibri"/>
              <a:hlinkClick r:id="rId5"/>
            </a:endParaRPr>
          </a:p>
        </p:txBody>
      </p:sp>
      <p:sp>
        <p:nvSpPr>
          <p:cNvPr id="203" name="Shape 203"/>
          <p:cNvSpPr txBox="1"/>
          <p:nvPr/>
        </p:nvSpPr>
        <p:spPr>
          <a:xfrm>
            <a:off x="1763711" y="3284537"/>
            <a:ext cx="6840600" cy="8304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Calibri"/>
              <a:buNone/>
            </a:pPr>
            <a:r>
              <a:rPr lang="en-US" sz="1600" b="0" i="0" u="sng">
                <a:solidFill>
                  <a:schemeClr val="hlink"/>
                </a:solidFill>
                <a:latin typeface="Calibri"/>
                <a:ea typeface="Calibri"/>
                <a:cs typeface="Calibri"/>
                <a:sym typeface="Calibri"/>
                <a:hlinkClick r:id="rId6"/>
              </a:rPr>
              <a:t>https://es.educaplay.com/es/recursoseducativos/3080186/el_punto_elemento_primario.htm</a:t>
            </a:r>
          </a:p>
          <a:p>
            <a:pPr marL="0" marR="0" lvl="0" indent="0" algn="l" rtl="0">
              <a:lnSpc>
                <a:spcPct val="100000"/>
              </a:lnSpc>
              <a:spcBef>
                <a:spcPts val="0"/>
              </a:spcBef>
              <a:spcAft>
                <a:spcPts val="0"/>
              </a:spcAft>
              <a:buNone/>
            </a:pPr>
            <a:endParaRPr sz="1600" b="0" i="0" u="sng">
              <a:solidFill>
                <a:schemeClr val="hlink"/>
              </a:solidFill>
              <a:latin typeface="Calibri"/>
              <a:ea typeface="Calibri"/>
              <a:cs typeface="Calibri"/>
              <a:sym typeface="Calibri"/>
              <a:hlinkClick r:id="rId6"/>
            </a:endParaRPr>
          </a:p>
        </p:txBody>
      </p:sp>
      <p:sp>
        <p:nvSpPr>
          <p:cNvPr id="204" name="Shape 204"/>
          <p:cNvSpPr txBox="1"/>
          <p:nvPr/>
        </p:nvSpPr>
        <p:spPr>
          <a:xfrm>
            <a:off x="1763711" y="2492375"/>
            <a:ext cx="6480300" cy="9240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800" b="0" i="0" u="sng">
                <a:solidFill>
                  <a:schemeClr val="hlink"/>
                </a:solidFill>
                <a:latin typeface="Calibri"/>
                <a:ea typeface="Calibri"/>
                <a:cs typeface="Calibri"/>
                <a:sym typeface="Calibri"/>
                <a:hlinkClick r:id="rId7"/>
              </a:rPr>
              <a:t>https://www.educaplay.com/en/learningresources/3071788/artes_visuales.htm</a:t>
            </a:r>
          </a:p>
          <a:p>
            <a:pPr marL="0" marR="0" lvl="0" indent="0" algn="l" rtl="0">
              <a:lnSpc>
                <a:spcPct val="100000"/>
              </a:lnSpc>
              <a:spcBef>
                <a:spcPts val="0"/>
              </a:spcBef>
              <a:spcAft>
                <a:spcPts val="0"/>
              </a:spcAft>
              <a:buNone/>
            </a:pPr>
            <a:endParaRPr sz="1800" b="0" i="0" u="sng">
              <a:solidFill>
                <a:schemeClr val="hlink"/>
              </a:solidFill>
              <a:latin typeface="Calibri"/>
              <a:ea typeface="Calibri"/>
              <a:cs typeface="Calibri"/>
              <a:sym typeface="Calibri"/>
              <a:hlinkClick r:id="rId7"/>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1692275" y="333375"/>
            <a:ext cx="6994525"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Overlock"/>
              <a:buNone/>
            </a:pPr>
            <a:r>
              <a:rPr lang="en-US"/>
              <a:t>BIBLIOGRAFÍA</a:t>
            </a:r>
            <a:r>
              <a:rPr lang="en-US" sz="3600" b="0" i="0" u="none" strike="noStrike" cap="none">
                <a:solidFill>
                  <a:srgbClr val="6A221D"/>
                </a:solidFill>
                <a:latin typeface="Overlock"/>
                <a:ea typeface="Overlock"/>
                <a:cs typeface="Overlock"/>
                <a:sym typeface="Overlock"/>
              </a:rPr>
              <a:t> </a:t>
            </a:r>
          </a:p>
        </p:txBody>
      </p:sp>
      <p:sp>
        <p:nvSpPr>
          <p:cNvPr id="210" name="Shape 210"/>
          <p:cNvSpPr txBox="1">
            <a:spLocks noGrp="1"/>
          </p:cNvSpPr>
          <p:nvPr>
            <p:ph type="body" idx="1"/>
          </p:nvPr>
        </p:nvSpPr>
        <p:spPr>
          <a:xfrm>
            <a:off x="1476375" y="1916099"/>
            <a:ext cx="7210500" cy="4387800"/>
          </a:xfrm>
          <a:prstGeom prst="rect">
            <a:avLst/>
          </a:prstGeom>
          <a:noFill/>
          <a:ln>
            <a:noFill/>
          </a:ln>
        </p:spPr>
        <p:txBody>
          <a:bodyPr lIns="91425" tIns="45700" rIns="91425" bIns="45700" anchor="t" anchorCtr="0">
            <a:noAutofit/>
          </a:bodyPr>
          <a:lstStyle/>
          <a:p>
            <a:pPr marL="342900" marR="0" lvl="0" indent="-381000" algn="l" rtl="0">
              <a:lnSpc>
                <a:spcPct val="100000"/>
              </a:lnSpc>
              <a:spcBef>
                <a:spcPts val="0"/>
              </a:spcBef>
              <a:spcAft>
                <a:spcPts val="0"/>
              </a:spcAft>
              <a:buClr>
                <a:srgbClr val="6A221D"/>
              </a:buClr>
              <a:buSzPct val="100000"/>
              <a:buFont typeface="Overlock"/>
              <a:buChar char="•"/>
            </a:pPr>
            <a:r>
              <a:rPr lang="en-US" sz="1800" i="0" u="none">
                <a:solidFill>
                  <a:srgbClr val="6A221D"/>
                </a:solidFill>
              </a:rPr>
              <a:t> Acha, Juan. Los Conceptos esenciales de las artes plásticas. México. Ediciones Coyoacán.</a:t>
            </a:r>
          </a:p>
          <a:p>
            <a:pPr marL="342900" marR="0" lvl="0" indent="-381000" algn="l" rtl="0">
              <a:lnSpc>
                <a:spcPct val="100000"/>
              </a:lnSpc>
              <a:spcBef>
                <a:spcPts val="240"/>
              </a:spcBef>
              <a:spcAft>
                <a:spcPts val="0"/>
              </a:spcAft>
              <a:buClr>
                <a:srgbClr val="6A221D"/>
              </a:buClr>
              <a:buSzPct val="100000"/>
              <a:buFont typeface="Overlock"/>
              <a:buChar char="•"/>
            </a:pPr>
            <a:r>
              <a:rPr lang="en-US" sz="1800" i="0" u="none">
                <a:solidFill>
                  <a:srgbClr val="6A221D"/>
                </a:solidFill>
              </a:rPr>
              <a:t>Sánchez, Vázquez Adolfo. Antología, Textos de estética y teoría del arte. México. Universidad Nacional Autónoma de México ° Ed.).</a:t>
            </a:r>
          </a:p>
          <a:p>
            <a:pPr marL="342900" marR="0" lvl="0" indent="-381000" algn="l" rtl="0">
              <a:lnSpc>
                <a:spcPct val="100000"/>
              </a:lnSpc>
              <a:spcBef>
                <a:spcPts val="240"/>
              </a:spcBef>
              <a:spcAft>
                <a:spcPts val="0"/>
              </a:spcAft>
              <a:buClr>
                <a:srgbClr val="6A221D"/>
              </a:buClr>
              <a:buSzPct val="100000"/>
              <a:buFont typeface="Overlock"/>
              <a:buChar char="•"/>
            </a:pPr>
            <a:r>
              <a:rPr lang="en-US" sz="1800" i="0" u="none">
                <a:solidFill>
                  <a:srgbClr val="6A221D"/>
                </a:solidFill>
              </a:rPr>
              <a:t>Kandinsky, Vasily. Punto y línea sobre el plano. México. Ediciones Coyoacán.</a:t>
            </a:r>
          </a:p>
          <a:p>
            <a:pPr marL="342900" marR="0" lvl="0" indent="-381000" algn="l" rtl="0">
              <a:lnSpc>
                <a:spcPct val="100000"/>
              </a:lnSpc>
              <a:spcBef>
                <a:spcPts val="240"/>
              </a:spcBef>
              <a:spcAft>
                <a:spcPts val="0"/>
              </a:spcAft>
              <a:buClr>
                <a:srgbClr val="6A221D"/>
              </a:buClr>
              <a:buSzPct val="100000"/>
              <a:buFont typeface="Overlock"/>
              <a:buChar char="•"/>
            </a:pPr>
            <a:r>
              <a:rPr lang="en-US" sz="1800" i="0" u="none">
                <a:solidFill>
                  <a:srgbClr val="6A221D"/>
                </a:solidFill>
              </a:rPr>
              <a:t>Panofsky, Erwin. El Significado de las artes visuales. España. Alianza Editorial. (1º Ed.).</a:t>
            </a:r>
          </a:p>
          <a:p>
            <a:pPr marL="342900" marR="0" lvl="0" indent="-381000" algn="l" rtl="0">
              <a:lnSpc>
                <a:spcPct val="100000"/>
              </a:lnSpc>
              <a:spcBef>
                <a:spcPts val="240"/>
              </a:spcBef>
              <a:spcAft>
                <a:spcPts val="0"/>
              </a:spcAft>
              <a:buClr>
                <a:srgbClr val="6A221D"/>
              </a:buClr>
              <a:buSzPct val="100000"/>
              <a:buFont typeface="Overlock"/>
              <a:buChar char="•"/>
            </a:pPr>
            <a:r>
              <a:rPr lang="en-US" sz="1800" i="0" u="none">
                <a:solidFill>
                  <a:srgbClr val="6A221D"/>
                </a:solidFill>
              </a:rPr>
              <a:t>Chilvers, Ian. Diccionario de Arte. España. Alianza Editorial</a:t>
            </a:r>
          </a:p>
          <a:p>
            <a:pPr marL="342900" marR="0" lvl="0" indent="-381000" algn="l" rtl="0">
              <a:lnSpc>
                <a:spcPct val="100000"/>
              </a:lnSpc>
              <a:spcBef>
                <a:spcPts val="240"/>
              </a:spcBef>
              <a:spcAft>
                <a:spcPts val="0"/>
              </a:spcAft>
              <a:buClr>
                <a:srgbClr val="6A221D"/>
              </a:buClr>
              <a:buSzPct val="100000"/>
              <a:buFont typeface="Overlock"/>
              <a:buChar char="•"/>
            </a:pPr>
            <a:r>
              <a:rPr lang="en-US" sz="1800" i="0" u="none">
                <a:solidFill>
                  <a:srgbClr val="6A221D"/>
                </a:solidFill>
              </a:rPr>
              <a:t>Paraíso Ilusorio Simbiosis Symbiosis. México. Consejo Estatal para la Cultura y las Artes</a:t>
            </a:r>
          </a:p>
          <a:p>
            <a:pPr marL="342900" marR="0" lvl="0" indent="-381000" algn="l" rtl="0">
              <a:lnSpc>
                <a:spcPct val="100000"/>
              </a:lnSpc>
              <a:spcBef>
                <a:spcPts val="240"/>
              </a:spcBef>
              <a:spcAft>
                <a:spcPts val="0"/>
              </a:spcAft>
              <a:buClr>
                <a:srgbClr val="6A221D"/>
              </a:buClr>
              <a:buSzPct val="100000"/>
              <a:buFont typeface="Overlock"/>
              <a:buChar char="•"/>
            </a:pPr>
            <a:r>
              <a:rPr lang="en-US" sz="1800" i="0" u="none">
                <a:solidFill>
                  <a:srgbClr val="6A221D"/>
                </a:solidFill>
              </a:rPr>
              <a:t> El abc del Arte Siglo XX. Inglaterra. Phaidon</a:t>
            </a:r>
          </a:p>
          <a:p>
            <a:pPr marL="342900" marR="0" lvl="0" indent="-342900" algn="l" rtl="0">
              <a:spcBef>
                <a:spcPts val="240"/>
              </a:spcBef>
              <a:spcAft>
                <a:spcPts val="0"/>
              </a:spcAft>
              <a:buClr>
                <a:srgbClr val="6A221D"/>
              </a:buClr>
              <a:buSzPct val="100000"/>
              <a:buFont typeface="Arial"/>
              <a:buNone/>
            </a:pPr>
            <a:endParaRPr sz="1200" b="0" i="0" u="none">
              <a:solidFill>
                <a:srgbClr val="6A221D"/>
              </a:solidFill>
              <a:latin typeface="Overlock"/>
              <a:ea typeface="Overlock"/>
              <a:cs typeface="Overlock"/>
              <a:sym typeface="Overlock"/>
            </a:endParaRPr>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827</Words>
  <Application>Microsoft Office PowerPoint</Application>
  <PresentationFormat>Presentación en pantalla (4:3)</PresentationFormat>
  <Paragraphs>90</Paragraphs>
  <Slides>20</Slides>
  <Notes>20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vt:i4>
      </vt:variant>
    </vt:vector>
  </HeadingPairs>
  <TitlesOfParts>
    <vt:vector size="24" baseType="lpstr">
      <vt:lpstr>Calibri</vt:lpstr>
      <vt:lpstr>Arial</vt:lpstr>
      <vt:lpstr>Overlock</vt:lpstr>
      <vt:lpstr>Tema de Office</vt:lpstr>
      <vt:lpstr>Universidad Autónoma del Estado de Hidalgo</vt:lpstr>
      <vt:lpstr>Área Académica: Comercio Exterior  Tema: El Punto y la línea  Profesor(a): LAV. Jazmín Alett Aguilar Cervantes  LAV. Dennis Vargas Hernández LAV. Luis Iván Vargas Lazcano  Periodo:  Junio - Diciembre 2017 </vt:lpstr>
      <vt:lpstr>Tema: El Punto y La Línea </vt:lpstr>
      <vt:lpstr>The Point and the Line </vt:lpstr>
      <vt:lpstr>Objetivo General</vt:lpstr>
      <vt:lpstr>Objetivo Específico</vt:lpstr>
      <vt:lpstr>Introducción</vt:lpstr>
      <vt:lpstr>El Punto</vt:lpstr>
      <vt:lpstr>Presentación de PowerPoint</vt:lpstr>
      <vt:lpstr>Víctor Vasarely</vt:lpstr>
      <vt:lpstr>Punto como centro geométrico o de fuga</vt:lpstr>
      <vt:lpstr>Puntillismo: movimiento que resalta mucho al punto en su técnica.</vt:lpstr>
      <vt:lpstr>Presentación de PowerPoint</vt:lpstr>
      <vt:lpstr>La Línea</vt:lpstr>
      <vt:lpstr>Presentación de PowerPoint</vt:lpstr>
      <vt:lpstr> Kandinsky es precursor  importante en el estudio de elementos como lo es el punto y la línea.  Su técnica explota estos dos elementos para la creación de sus piezas. </vt:lpstr>
      <vt:lpstr>Presentación de PowerPoint</vt:lpstr>
      <vt:lpstr>Links: Videos de Apoyo</vt:lpstr>
      <vt:lpstr>Material didáctico en línea</vt:lpstr>
      <vt:lpstr>BIBLIOGRAFÍA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Autónoma del Estado de Hidalgo</dc:title>
  <dc:creator>End_user</dc:creator>
  <cp:lastModifiedBy>Abel</cp:lastModifiedBy>
  <cp:revision>2</cp:revision>
  <dcterms:modified xsi:type="dcterms:W3CDTF">2017-11-01T15:27:34Z</dcterms:modified>
</cp:coreProperties>
</file>