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sldIdLst>
    <p:sldId id="264" r:id="rId2"/>
    <p:sldId id="275" r:id="rId3"/>
    <p:sldId id="276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65E5B-F914-4429-9E33-7456EC1E740A}" type="datetimeFigureOut">
              <a:rPr lang="es-MX" smtClean="0"/>
              <a:pPr/>
              <a:t>31/08/2020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A63E0-4293-409F-A9B5-609CD89B83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:\Users\DanielAbraham\Desktop\UAEH garz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2656"/>
            <a:ext cx="1224136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Logo UAE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5" y="260648"/>
            <a:ext cx="1163767" cy="144016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475656" y="548680"/>
            <a:ext cx="63367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UNIVERSIDAD AUTÓNOMA DEL ESTADO DE HIDALGO</a:t>
            </a:r>
          </a:p>
          <a:p>
            <a:pPr algn="ctr"/>
            <a:r>
              <a:rPr lang="es-MX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ESCUELA PREPARATORIA NÚMERO 5</a:t>
            </a:r>
            <a:endParaRPr lang="es-MX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7584" y="1916832"/>
            <a:ext cx="756084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Asignatura: Arte Universal</a:t>
            </a:r>
          </a:p>
          <a:p>
            <a:pPr algn="ctr"/>
            <a:r>
              <a:rPr lang="es-ES" sz="2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" sz="2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Tema: </a:t>
            </a:r>
            <a:r>
              <a:rPr lang="es-MX" sz="2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3. </a:t>
            </a:r>
            <a:r>
              <a:rPr lang="es-MX" sz="2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Etruscos </a:t>
            </a:r>
          </a:p>
          <a:p>
            <a:pPr algn="ctr"/>
            <a:endParaRPr lang="es-ES" sz="23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Profesor(a): Lic. Liliana Ramírez Oliver </a:t>
            </a:r>
            <a:endParaRPr lang="es-MX" sz="23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Julio – Diciembre 2020</a:t>
            </a:r>
          </a:p>
          <a:p>
            <a:pPr algn="ctr"/>
            <a:endParaRPr lang="es-MX" sz="23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89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UAE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5" y="260648"/>
            <a:ext cx="1163767" cy="1440160"/>
          </a:xfrm>
          <a:prstGeom prst="rect">
            <a:avLst/>
          </a:prstGeom>
          <a:noFill/>
        </p:spPr>
      </p:pic>
      <p:sp>
        <p:nvSpPr>
          <p:cNvPr id="5" name="5 CuadroTexto"/>
          <p:cNvSpPr txBox="1"/>
          <p:nvPr/>
        </p:nvSpPr>
        <p:spPr>
          <a:xfrm>
            <a:off x="1343282" y="404665"/>
            <a:ext cx="662473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UNIVERSIDAD AUTÓNOMA DEL ESTADO DE HIDALGO</a:t>
            </a:r>
          </a:p>
          <a:p>
            <a:pPr algn="ctr"/>
            <a:r>
              <a:rPr lang="es-MX" sz="2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ESCUELA PREPARATORIA NÚMERO 5</a:t>
            </a:r>
            <a:endParaRPr lang="es-MX" sz="2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5" y="1754047"/>
            <a:ext cx="8892480" cy="498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2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552" y="6206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Bibliografía</a:t>
            </a:r>
            <a:endParaRPr lang="es-MX" sz="1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15783" y="1628800"/>
            <a:ext cx="88924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s-MX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Farga, M. del R. (2011) Historia del Arte. (3ª ed). México: Pearson.</a:t>
            </a:r>
          </a:p>
          <a:p>
            <a:endParaRPr lang="es-MX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s-MX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Correa, A. (2011) Literatura Universal. (3ª ed). </a:t>
            </a:r>
            <a:r>
              <a:rPr lang="es-MX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México: Espacio </a:t>
            </a:r>
            <a:r>
              <a:rPr lang="es-MX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bachillerato. Pearson.</a:t>
            </a:r>
          </a:p>
          <a:p>
            <a:endParaRPr lang="es-MX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s-MX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s-MX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04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88</Words>
  <Application>Microsoft Office PowerPoint</Application>
  <PresentationFormat>Presentación en pantalla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Etruscos</dc:title>
  <dc:creator>Liliana Ramírez Oliver</dc:creator>
  <cp:keywords>Etruscos; arte; universal</cp:keywords>
  <cp:lastModifiedBy>BRAYAN EMMANUEL</cp:lastModifiedBy>
  <cp:revision>42</cp:revision>
  <dcterms:created xsi:type="dcterms:W3CDTF">2012-08-07T16:35:15Z</dcterms:created>
  <dcterms:modified xsi:type="dcterms:W3CDTF">2020-08-31T19:18:41Z</dcterms:modified>
</cp:coreProperties>
</file>