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0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EBE1C-90CC-4754-ACB1-8331DA8B4FA1}" type="doc">
      <dgm:prSet loTypeId="urn:microsoft.com/office/officeart/2005/8/layout/orgChart1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28678DAD-2DB2-4BA3-8086-5C3CC12891AC}">
      <dgm:prSet phldrT="[Texto]"/>
      <dgm:spPr/>
      <dgm:t>
        <a:bodyPr/>
        <a:lstStyle/>
        <a:p>
          <a:r>
            <a:rPr lang="es-MX" i="1" dirty="0" smtClean="0"/>
            <a:t>pro</a:t>
          </a:r>
          <a:r>
            <a:rPr lang="es-MX" dirty="0" smtClean="0"/>
            <a:t>, antes</a:t>
          </a:r>
        </a:p>
        <a:p>
          <a:r>
            <a:rPr lang="es-MX" i="1" dirty="0" err="1" smtClean="0"/>
            <a:t>Karyon</a:t>
          </a:r>
          <a:r>
            <a:rPr lang="es-MX" dirty="0" smtClean="0"/>
            <a:t>, </a:t>
          </a:r>
          <a:r>
            <a:rPr lang="es-MX" dirty="0" err="1" smtClean="0"/>
            <a:t>nucleo</a:t>
          </a:r>
          <a:r>
            <a:rPr lang="es-MX" dirty="0" smtClean="0"/>
            <a:t> </a:t>
          </a:r>
          <a:endParaRPr lang="es-MX" dirty="0"/>
        </a:p>
      </dgm:t>
    </dgm:pt>
    <dgm:pt modelId="{FB478134-F282-4279-B42F-1AE4B98A38BC}" type="parTrans" cxnId="{93EED3DD-5136-4ABA-981A-155710FE9F1A}">
      <dgm:prSet/>
      <dgm:spPr/>
      <dgm:t>
        <a:bodyPr/>
        <a:lstStyle/>
        <a:p>
          <a:endParaRPr lang="es-MX"/>
        </a:p>
      </dgm:t>
    </dgm:pt>
    <dgm:pt modelId="{DFDB49FD-A0EC-41D4-89F0-B116AAAA6424}" type="sibTrans" cxnId="{93EED3DD-5136-4ABA-981A-155710FE9F1A}">
      <dgm:prSet/>
      <dgm:spPr/>
      <dgm:t>
        <a:bodyPr/>
        <a:lstStyle/>
        <a:p>
          <a:endParaRPr lang="es-MX"/>
        </a:p>
      </dgm:t>
    </dgm:pt>
    <dgm:pt modelId="{2D2A98DE-C8DC-4A30-AB44-76485E58175B}">
      <dgm:prSet phldrT="[Texto]"/>
      <dgm:spPr/>
      <dgm:t>
        <a:bodyPr/>
        <a:lstStyle/>
        <a:p>
          <a:r>
            <a:rPr lang="es-MX"/>
            <a:t>Clasificacion </a:t>
          </a:r>
        </a:p>
      </dgm:t>
    </dgm:pt>
    <dgm:pt modelId="{F079B3C7-EE4C-40B6-B837-CE27B348C6E5}" type="parTrans" cxnId="{BC96FF23-9B46-4A5F-BBE5-A0AD1AC1810C}">
      <dgm:prSet/>
      <dgm:spPr/>
      <dgm:t>
        <a:bodyPr/>
        <a:lstStyle/>
        <a:p>
          <a:endParaRPr lang="es-MX"/>
        </a:p>
      </dgm:t>
    </dgm:pt>
    <dgm:pt modelId="{B00BDDA5-C9E4-489A-ADC6-206B14C9B961}" type="sibTrans" cxnId="{BC96FF23-9B46-4A5F-BBE5-A0AD1AC1810C}">
      <dgm:prSet/>
      <dgm:spPr/>
      <dgm:t>
        <a:bodyPr/>
        <a:lstStyle/>
        <a:p>
          <a:endParaRPr lang="es-MX"/>
        </a:p>
      </dgm:t>
    </dgm:pt>
    <dgm:pt modelId="{26DEF7E1-BC6E-40B9-B1F8-EE9FBA3A736E}">
      <dgm:prSet phldrT="[Texto]"/>
      <dgm:spPr/>
      <dgm:t>
        <a:bodyPr/>
        <a:lstStyle/>
        <a:p>
          <a:r>
            <a:rPr lang="es-MX"/>
            <a:t>Estructura </a:t>
          </a:r>
        </a:p>
      </dgm:t>
    </dgm:pt>
    <dgm:pt modelId="{B8789006-CC43-4742-8FDC-18E491882E0C}" type="parTrans" cxnId="{5607CBDE-D8CB-4583-8E25-9C61F275AEDF}">
      <dgm:prSet/>
      <dgm:spPr/>
      <dgm:t>
        <a:bodyPr/>
        <a:lstStyle/>
        <a:p>
          <a:endParaRPr lang="es-MX"/>
        </a:p>
      </dgm:t>
    </dgm:pt>
    <dgm:pt modelId="{1D8D41EE-1BBE-4042-B352-43936DA14E5D}" type="sibTrans" cxnId="{5607CBDE-D8CB-4583-8E25-9C61F275AEDF}">
      <dgm:prSet/>
      <dgm:spPr/>
      <dgm:t>
        <a:bodyPr/>
        <a:lstStyle/>
        <a:p>
          <a:endParaRPr lang="es-MX"/>
        </a:p>
      </dgm:t>
    </dgm:pt>
    <dgm:pt modelId="{CE706EAC-3DF1-4A64-9EA5-1216C6D0A099}">
      <dgm:prSet phldrT="[Texto]"/>
      <dgm:spPr/>
      <dgm:t>
        <a:bodyPr/>
        <a:lstStyle/>
        <a:p>
          <a:r>
            <a:rPr lang="es-MX"/>
            <a:t>Organelo </a:t>
          </a:r>
        </a:p>
      </dgm:t>
    </dgm:pt>
    <dgm:pt modelId="{6AA89FE7-3A11-41DA-86A1-A7E1EE33A659}" type="parTrans" cxnId="{22B1C731-F675-4245-B658-978A3EF45A5F}">
      <dgm:prSet/>
      <dgm:spPr/>
      <dgm:t>
        <a:bodyPr/>
        <a:lstStyle/>
        <a:p>
          <a:endParaRPr lang="es-MX"/>
        </a:p>
      </dgm:t>
    </dgm:pt>
    <dgm:pt modelId="{895E6032-002D-460F-9B34-8AF2A8A9F073}" type="sibTrans" cxnId="{22B1C731-F675-4245-B658-978A3EF45A5F}">
      <dgm:prSet/>
      <dgm:spPr/>
      <dgm:t>
        <a:bodyPr/>
        <a:lstStyle/>
        <a:p>
          <a:endParaRPr lang="es-MX"/>
        </a:p>
      </dgm:t>
    </dgm:pt>
    <dgm:pt modelId="{B6756369-813C-4AF3-8EE4-D6D88ABBFDFE}">
      <dgm:prSet phldrT="[Texto]"/>
      <dgm:spPr/>
      <dgm:t>
        <a:bodyPr/>
        <a:lstStyle/>
        <a:p>
          <a:r>
            <a:rPr lang="es-MX" dirty="0" err="1"/>
            <a:t>Archeas</a:t>
          </a:r>
          <a:r>
            <a:rPr lang="es-MX" dirty="0"/>
            <a:t> </a:t>
          </a:r>
        </a:p>
      </dgm:t>
    </dgm:pt>
    <dgm:pt modelId="{D39D16F5-CA03-4E03-936D-525E7A9C318A}" type="parTrans" cxnId="{FEE5D232-88C3-4411-BBF8-E9379258F541}">
      <dgm:prSet/>
      <dgm:spPr/>
      <dgm:t>
        <a:bodyPr/>
        <a:lstStyle/>
        <a:p>
          <a:endParaRPr lang="es-MX"/>
        </a:p>
      </dgm:t>
    </dgm:pt>
    <dgm:pt modelId="{4414753F-05BD-42AE-ACE2-D2CE2788BBD6}" type="sibTrans" cxnId="{FEE5D232-88C3-4411-BBF8-E9379258F541}">
      <dgm:prSet/>
      <dgm:spPr/>
      <dgm:t>
        <a:bodyPr/>
        <a:lstStyle/>
        <a:p>
          <a:endParaRPr lang="es-MX"/>
        </a:p>
      </dgm:t>
    </dgm:pt>
    <dgm:pt modelId="{FADF681F-ACE7-4477-826E-5414AE26FD7B}">
      <dgm:prSet phldrT="[Texto]"/>
      <dgm:spPr/>
      <dgm:t>
        <a:bodyPr/>
        <a:lstStyle/>
        <a:p>
          <a:r>
            <a:rPr lang="es-MX"/>
            <a:t>Bacterias </a:t>
          </a:r>
        </a:p>
      </dgm:t>
    </dgm:pt>
    <dgm:pt modelId="{E3F13AA7-85AD-4382-BE44-F85754CF1850}" type="parTrans" cxnId="{C7A5C6AA-4F19-4154-9E02-23E9170A1A32}">
      <dgm:prSet/>
      <dgm:spPr/>
      <dgm:t>
        <a:bodyPr/>
        <a:lstStyle/>
        <a:p>
          <a:endParaRPr lang="es-MX"/>
        </a:p>
      </dgm:t>
    </dgm:pt>
    <dgm:pt modelId="{B9B4A173-ADC5-467B-AD62-CA6DFB4F5B53}" type="sibTrans" cxnId="{C7A5C6AA-4F19-4154-9E02-23E9170A1A32}">
      <dgm:prSet/>
      <dgm:spPr/>
      <dgm:t>
        <a:bodyPr/>
        <a:lstStyle/>
        <a:p>
          <a:endParaRPr lang="es-MX"/>
        </a:p>
      </dgm:t>
    </dgm:pt>
    <dgm:pt modelId="{0E5E1CE3-8071-4B43-98FC-5C49CDBCCBF8}">
      <dgm:prSet phldrT="[Texto]"/>
      <dgm:spPr/>
      <dgm:t>
        <a:bodyPr/>
        <a:lstStyle/>
        <a:p>
          <a:r>
            <a:rPr lang="es-MX"/>
            <a:t>Membrana celular</a:t>
          </a:r>
        </a:p>
      </dgm:t>
    </dgm:pt>
    <dgm:pt modelId="{42802D32-6481-4F5F-8A38-C3F351960422}" type="parTrans" cxnId="{EED1E69F-1924-4DBE-B583-93E5B3EAEDFB}">
      <dgm:prSet/>
      <dgm:spPr/>
      <dgm:t>
        <a:bodyPr/>
        <a:lstStyle/>
        <a:p>
          <a:endParaRPr lang="es-MX"/>
        </a:p>
      </dgm:t>
    </dgm:pt>
    <dgm:pt modelId="{CFF8D2CF-147B-4B86-B9DD-3D90064BD3BE}" type="sibTrans" cxnId="{EED1E69F-1924-4DBE-B583-93E5B3EAEDFB}">
      <dgm:prSet/>
      <dgm:spPr/>
      <dgm:t>
        <a:bodyPr/>
        <a:lstStyle/>
        <a:p>
          <a:endParaRPr lang="es-MX"/>
        </a:p>
      </dgm:t>
    </dgm:pt>
    <dgm:pt modelId="{7580C0DF-7CF3-406C-B732-9A7CC94AD974}">
      <dgm:prSet phldrT="[Texto]"/>
      <dgm:spPr/>
      <dgm:t>
        <a:bodyPr/>
        <a:lstStyle/>
        <a:p>
          <a:r>
            <a:rPr lang="es-MX"/>
            <a:t>Pared celular</a:t>
          </a:r>
        </a:p>
      </dgm:t>
    </dgm:pt>
    <dgm:pt modelId="{62991190-7E4A-4270-87B0-CA5735E93E28}" type="parTrans" cxnId="{4469EFBE-A7E7-4C0D-991D-38F22E29E4E8}">
      <dgm:prSet/>
      <dgm:spPr/>
      <dgm:t>
        <a:bodyPr/>
        <a:lstStyle/>
        <a:p>
          <a:endParaRPr lang="es-MX"/>
        </a:p>
      </dgm:t>
    </dgm:pt>
    <dgm:pt modelId="{07835236-9FA0-4636-81F0-CC7B958C064C}" type="sibTrans" cxnId="{4469EFBE-A7E7-4C0D-991D-38F22E29E4E8}">
      <dgm:prSet/>
      <dgm:spPr/>
      <dgm:t>
        <a:bodyPr/>
        <a:lstStyle/>
        <a:p>
          <a:endParaRPr lang="es-MX"/>
        </a:p>
      </dgm:t>
    </dgm:pt>
    <dgm:pt modelId="{4B1C8D2A-5402-4616-9103-12971B9300CD}">
      <dgm:prSet phldrT="[Texto]"/>
      <dgm:spPr/>
      <dgm:t>
        <a:bodyPr/>
        <a:lstStyle/>
        <a:p>
          <a:r>
            <a:rPr lang="es-MX"/>
            <a:t>Capsula</a:t>
          </a:r>
        </a:p>
      </dgm:t>
    </dgm:pt>
    <dgm:pt modelId="{8DB43493-6D67-4671-B708-576C5DFD9CCB}" type="parTrans" cxnId="{537EFCD4-FDF4-40A4-81BE-798335443981}">
      <dgm:prSet/>
      <dgm:spPr/>
      <dgm:t>
        <a:bodyPr/>
        <a:lstStyle/>
        <a:p>
          <a:endParaRPr lang="es-MX"/>
        </a:p>
      </dgm:t>
    </dgm:pt>
    <dgm:pt modelId="{3A6377D4-CCA9-4B59-8FE1-17F231E7831A}" type="sibTrans" cxnId="{537EFCD4-FDF4-40A4-81BE-798335443981}">
      <dgm:prSet/>
      <dgm:spPr/>
      <dgm:t>
        <a:bodyPr/>
        <a:lstStyle/>
        <a:p>
          <a:endParaRPr lang="es-MX"/>
        </a:p>
      </dgm:t>
    </dgm:pt>
    <dgm:pt modelId="{B95A4B8E-96CD-4499-A7D0-0F9BD1FAC38E}">
      <dgm:prSet phldrT="[Texto]"/>
      <dgm:spPr/>
      <dgm:t>
        <a:bodyPr/>
        <a:lstStyle/>
        <a:p>
          <a:r>
            <a:rPr lang="es-MX"/>
            <a:t>Flagelo</a:t>
          </a:r>
        </a:p>
      </dgm:t>
    </dgm:pt>
    <dgm:pt modelId="{FF0C9EF9-188F-4405-97BA-B4AFD4EA2247}" type="parTrans" cxnId="{19FA532F-9692-4211-B92F-83E806E064E6}">
      <dgm:prSet/>
      <dgm:spPr/>
      <dgm:t>
        <a:bodyPr/>
        <a:lstStyle/>
        <a:p>
          <a:endParaRPr lang="es-MX"/>
        </a:p>
      </dgm:t>
    </dgm:pt>
    <dgm:pt modelId="{27D5D397-AD52-40C6-9DBB-4D1ADA2DD22E}" type="sibTrans" cxnId="{19FA532F-9692-4211-B92F-83E806E064E6}">
      <dgm:prSet/>
      <dgm:spPr/>
      <dgm:t>
        <a:bodyPr/>
        <a:lstStyle/>
        <a:p>
          <a:endParaRPr lang="es-MX"/>
        </a:p>
      </dgm:t>
    </dgm:pt>
    <dgm:pt modelId="{79DF813B-E45B-49EE-80F7-A2EEB506A566}">
      <dgm:prSet phldrT="[Texto]"/>
      <dgm:spPr/>
      <dgm:t>
        <a:bodyPr/>
        <a:lstStyle/>
        <a:p>
          <a:r>
            <a:rPr lang="es-MX"/>
            <a:t>Pili</a:t>
          </a:r>
        </a:p>
      </dgm:t>
    </dgm:pt>
    <dgm:pt modelId="{5FA70DEF-D69F-475B-849B-82EE7D057823}" type="parTrans" cxnId="{7229B498-6EBB-4D38-9226-907E5C6A288A}">
      <dgm:prSet/>
      <dgm:spPr/>
      <dgm:t>
        <a:bodyPr/>
        <a:lstStyle/>
        <a:p>
          <a:endParaRPr lang="es-MX"/>
        </a:p>
      </dgm:t>
    </dgm:pt>
    <dgm:pt modelId="{817B8998-BB32-4888-85BB-34A0CECD04C2}" type="sibTrans" cxnId="{7229B498-6EBB-4D38-9226-907E5C6A288A}">
      <dgm:prSet/>
      <dgm:spPr/>
      <dgm:t>
        <a:bodyPr/>
        <a:lstStyle/>
        <a:p>
          <a:endParaRPr lang="es-MX"/>
        </a:p>
      </dgm:t>
    </dgm:pt>
    <dgm:pt modelId="{1A1B385A-6EE7-409F-94D2-ABEE82D89C0E}">
      <dgm:prSet phldrT="[Texto]"/>
      <dgm:spPr/>
      <dgm:t>
        <a:bodyPr/>
        <a:lstStyle/>
        <a:p>
          <a:r>
            <a:rPr lang="es-MX" dirty="0"/>
            <a:t>Ribosoma </a:t>
          </a:r>
        </a:p>
      </dgm:t>
    </dgm:pt>
    <dgm:pt modelId="{B0739A8E-A701-41C1-9F1D-40C10B80F185}" type="parTrans" cxnId="{2A9665E9-76A8-481F-8B70-CFCEEC2EC02F}">
      <dgm:prSet/>
      <dgm:spPr/>
      <dgm:t>
        <a:bodyPr/>
        <a:lstStyle/>
        <a:p>
          <a:endParaRPr lang="es-MX"/>
        </a:p>
      </dgm:t>
    </dgm:pt>
    <dgm:pt modelId="{742E62A2-7B69-402A-A330-ECD015A706C5}" type="sibTrans" cxnId="{2A9665E9-76A8-481F-8B70-CFCEEC2EC02F}">
      <dgm:prSet/>
      <dgm:spPr/>
      <dgm:t>
        <a:bodyPr/>
        <a:lstStyle/>
        <a:p>
          <a:endParaRPr lang="es-MX"/>
        </a:p>
      </dgm:t>
    </dgm:pt>
    <dgm:pt modelId="{B1435BF9-598F-4003-9A47-E09C531AE21F}">
      <dgm:prSet phldrT="[Texto]"/>
      <dgm:spPr/>
      <dgm:t>
        <a:bodyPr/>
        <a:lstStyle/>
        <a:p>
          <a:r>
            <a:rPr lang="es-MX" dirty="0" err="1"/>
            <a:t>Nucleoide</a:t>
          </a:r>
          <a:endParaRPr lang="es-MX" dirty="0"/>
        </a:p>
      </dgm:t>
    </dgm:pt>
    <dgm:pt modelId="{09867150-55E4-48CB-90DB-BCF323585C51}" type="parTrans" cxnId="{2917921D-2097-476E-8833-CA8ED25A5074}">
      <dgm:prSet/>
      <dgm:spPr/>
      <dgm:t>
        <a:bodyPr/>
        <a:lstStyle/>
        <a:p>
          <a:endParaRPr lang="es-MX"/>
        </a:p>
      </dgm:t>
    </dgm:pt>
    <dgm:pt modelId="{5BA93AF6-1A24-4068-9813-212EBD26E294}" type="sibTrans" cxnId="{2917921D-2097-476E-8833-CA8ED25A5074}">
      <dgm:prSet/>
      <dgm:spPr/>
      <dgm:t>
        <a:bodyPr/>
        <a:lstStyle/>
        <a:p>
          <a:endParaRPr lang="es-MX"/>
        </a:p>
      </dgm:t>
    </dgm:pt>
    <dgm:pt modelId="{3AED9EA1-C7D4-4A45-A955-1E0617ADFE9F}">
      <dgm:prSet phldrT="[Texto]"/>
      <dgm:spPr/>
      <dgm:t>
        <a:bodyPr/>
        <a:lstStyle/>
        <a:p>
          <a:r>
            <a:rPr lang="es-MX" dirty="0"/>
            <a:t>Citoplasma</a:t>
          </a:r>
        </a:p>
      </dgm:t>
    </dgm:pt>
    <dgm:pt modelId="{EF49EE41-FC16-4521-BD70-24A4EBA3660E}" type="parTrans" cxnId="{A6B39B21-D910-4AF4-955E-9D6640AAA0D4}">
      <dgm:prSet/>
      <dgm:spPr/>
      <dgm:t>
        <a:bodyPr/>
        <a:lstStyle/>
        <a:p>
          <a:endParaRPr lang="es-MX"/>
        </a:p>
      </dgm:t>
    </dgm:pt>
    <dgm:pt modelId="{48295C8E-18E7-4728-9C49-14C71A5302B2}" type="sibTrans" cxnId="{A6B39B21-D910-4AF4-955E-9D6640AAA0D4}">
      <dgm:prSet/>
      <dgm:spPr/>
      <dgm:t>
        <a:bodyPr/>
        <a:lstStyle/>
        <a:p>
          <a:endParaRPr lang="es-MX"/>
        </a:p>
      </dgm:t>
    </dgm:pt>
    <dgm:pt modelId="{69628881-AF1E-4A45-B003-F7D8B65EA5F1}" type="pres">
      <dgm:prSet presAssocID="{536EBE1C-90CC-4754-ACB1-8331DA8B4F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A957AFD-90AF-4A12-9E49-365AC864B935}" type="pres">
      <dgm:prSet presAssocID="{28678DAD-2DB2-4BA3-8086-5C3CC12891A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39775A0-D6A9-4C77-A837-4D144D7165B9}" type="pres">
      <dgm:prSet presAssocID="{28678DAD-2DB2-4BA3-8086-5C3CC12891AC}" presName="rootComposite1" presStyleCnt="0"/>
      <dgm:spPr/>
      <dgm:t>
        <a:bodyPr/>
        <a:lstStyle/>
        <a:p>
          <a:endParaRPr lang="es-MX"/>
        </a:p>
      </dgm:t>
    </dgm:pt>
    <dgm:pt modelId="{2CF00773-4FF0-4963-9E06-A8C752B690FF}" type="pres">
      <dgm:prSet presAssocID="{28678DAD-2DB2-4BA3-8086-5C3CC12891AC}" presName="rootText1" presStyleLbl="node0" presStyleIdx="0" presStyleCnt="1" custLinFactNeighborY="-752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6FD10C0-BA74-431D-9938-54FE833FA096}" type="pres">
      <dgm:prSet presAssocID="{28678DAD-2DB2-4BA3-8086-5C3CC12891A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917F8DC7-B8C8-484D-9D38-42B3CBD2DA36}" type="pres">
      <dgm:prSet presAssocID="{28678DAD-2DB2-4BA3-8086-5C3CC12891AC}" presName="hierChild2" presStyleCnt="0"/>
      <dgm:spPr/>
      <dgm:t>
        <a:bodyPr/>
        <a:lstStyle/>
        <a:p>
          <a:endParaRPr lang="es-MX"/>
        </a:p>
      </dgm:t>
    </dgm:pt>
    <dgm:pt modelId="{52E0FFA3-6385-4E15-AF50-EBB0A0EA8DA4}" type="pres">
      <dgm:prSet presAssocID="{F079B3C7-EE4C-40B6-B837-CE27B348C6E5}" presName="Name37" presStyleLbl="parChTrans1D2" presStyleIdx="0" presStyleCnt="3"/>
      <dgm:spPr/>
      <dgm:t>
        <a:bodyPr/>
        <a:lstStyle/>
        <a:p>
          <a:endParaRPr lang="es-MX"/>
        </a:p>
      </dgm:t>
    </dgm:pt>
    <dgm:pt modelId="{ECBF7C79-9120-4823-AA16-151831B36EA4}" type="pres">
      <dgm:prSet presAssocID="{2D2A98DE-C8DC-4A30-AB44-76485E5817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FB09CE3-5FE8-4CF3-BEA7-9AB651EDEE35}" type="pres">
      <dgm:prSet presAssocID="{2D2A98DE-C8DC-4A30-AB44-76485E58175B}" presName="rootComposite" presStyleCnt="0"/>
      <dgm:spPr/>
      <dgm:t>
        <a:bodyPr/>
        <a:lstStyle/>
        <a:p>
          <a:endParaRPr lang="es-MX"/>
        </a:p>
      </dgm:t>
    </dgm:pt>
    <dgm:pt modelId="{D35A7D7C-86BC-49AC-88C3-9D8056BD5E36}" type="pres">
      <dgm:prSet presAssocID="{2D2A98DE-C8DC-4A30-AB44-76485E58175B}" presName="rootText" presStyleLbl="node2" presStyleIdx="0" presStyleCnt="3" custLinFactX="-41256" custLinFactNeighborX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E28C78-09C7-46BD-9E7F-5A9EF1714729}" type="pres">
      <dgm:prSet presAssocID="{2D2A98DE-C8DC-4A30-AB44-76485E58175B}" presName="rootConnector" presStyleLbl="node2" presStyleIdx="0" presStyleCnt="3"/>
      <dgm:spPr/>
      <dgm:t>
        <a:bodyPr/>
        <a:lstStyle/>
        <a:p>
          <a:endParaRPr lang="es-MX"/>
        </a:p>
      </dgm:t>
    </dgm:pt>
    <dgm:pt modelId="{114FC73E-D296-498E-B817-01C27623A5E5}" type="pres">
      <dgm:prSet presAssocID="{2D2A98DE-C8DC-4A30-AB44-76485E58175B}" presName="hierChild4" presStyleCnt="0"/>
      <dgm:spPr/>
      <dgm:t>
        <a:bodyPr/>
        <a:lstStyle/>
        <a:p>
          <a:endParaRPr lang="es-MX"/>
        </a:p>
      </dgm:t>
    </dgm:pt>
    <dgm:pt modelId="{73A2AF44-9DA6-4006-8EF1-0EA09FD4F0FF}" type="pres">
      <dgm:prSet presAssocID="{D39D16F5-CA03-4E03-936D-525E7A9C318A}" presName="Name37" presStyleLbl="parChTrans1D3" presStyleIdx="0" presStyleCnt="10"/>
      <dgm:spPr/>
      <dgm:t>
        <a:bodyPr/>
        <a:lstStyle/>
        <a:p>
          <a:endParaRPr lang="es-MX"/>
        </a:p>
      </dgm:t>
    </dgm:pt>
    <dgm:pt modelId="{B091183E-7785-48FB-8D80-528E234AC5AD}" type="pres">
      <dgm:prSet presAssocID="{B6756369-813C-4AF3-8EE4-D6D88ABBFD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5C565A6-8310-4CD8-83C5-EBE734FF5B83}" type="pres">
      <dgm:prSet presAssocID="{B6756369-813C-4AF3-8EE4-D6D88ABBFDFE}" presName="rootComposite" presStyleCnt="0"/>
      <dgm:spPr/>
      <dgm:t>
        <a:bodyPr/>
        <a:lstStyle/>
        <a:p>
          <a:endParaRPr lang="es-MX"/>
        </a:p>
      </dgm:t>
    </dgm:pt>
    <dgm:pt modelId="{9EF96BD0-0AB4-49A3-8AAC-7F3BD921508D}" type="pres">
      <dgm:prSet presAssocID="{B6756369-813C-4AF3-8EE4-D6D88ABBFDFE}" presName="rootText" presStyleLbl="node3" presStyleIdx="0" presStyleCnt="10" custScaleX="79111" custScaleY="58422" custLinFactNeighborX="-96173" custLinFactNeighborY="417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C5FD12-EBA5-4CE6-BABA-BBEAEA175DA0}" type="pres">
      <dgm:prSet presAssocID="{B6756369-813C-4AF3-8EE4-D6D88ABBFDFE}" presName="rootConnector" presStyleLbl="node3" presStyleIdx="0" presStyleCnt="10"/>
      <dgm:spPr/>
      <dgm:t>
        <a:bodyPr/>
        <a:lstStyle/>
        <a:p>
          <a:endParaRPr lang="es-MX"/>
        </a:p>
      </dgm:t>
    </dgm:pt>
    <dgm:pt modelId="{772D7EDF-FF62-466B-A6AC-7ADFE4073228}" type="pres">
      <dgm:prSet presAssocID="{B6756369-813C-4AF3-8EE4-D6D88ABBFDFE}" presName="hierChild4" presStyleCnt="0"/>
      <dgm:spPr/>
      <dgm:t>
        <a:bodyPr/>
        <a:lstStyle/>
        <a:p>
          <a:endParaRPr lang="es-MX"/>
        </a:p>
      </dgm:t>
    </dgm:pt>
    <dgm:pt modelId="{0A1FC00E-ED84-4C6F-9722-D7499B3733ED}" type="pres">
      <dgm:prSet presAssocID="{B6756369-813C-4AF3-8EE4-D6D88ABBFDFE}" presName="hierChild5" presStyleCnt="0"/>
      <dgm:spPr/>
      <dgm:t>
        <a:bodyPr/>
        <a:lstStyle/>
        <a:p>
          <a:endParaRPr lang="es-MX"/>
        </a:p>
      </dgm:t>
    </dgm:pt>
    <dgm:pt modelId="{7B3F6718-4ED0-4113-BE5B-A8B0A45B15E4}" type="pres">
      <dgm:prSet presAssocID="{E3F13AA7-85AD-4382-BE44-F85754CF1850}" presName="Name37" presStyleLbl="parChTrans1D3" presStyleIdx="1" presStyleCnt="10"/>
      <dgm:spPr/>
      <dgm:t>
        <a:bodyPr/>
        <a:lstStyle/>
        <a:p>
          <a:endParaRPr lang="es-MX"/>
        </a:p>
      </dgm:t>
    </dgm:pt>
    <dgm:pt modelId="{5A42D983-D83D-4442-911B-5D8AFA08CF27}" type="pres">
      <dgm:prSet presAssocID="{FADF681F-ACE7-4477-826E-5414AE26FD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52128F4-613F-4799-93C9-9176F2505C17}" type="pres">
      <dgm:prSet presAssocID="{FADF681F-ACE7-4477-826E-5414AE26FD7B}" presName="rootComposite" presStyleCnt="0"/>
      <dgm:spPr/>
      <dgm:t>
        <a:bodyPr/>
        <a:lstStyle/>
        <a:p>
          <a:endParaRPr lang="es-MX"/>
        </a:p>
      </dgm:t>
    </dgm:pt>
    <dgm:pt modelId="{6D760C87-1682-483A-8544-AD0F9BEAAA27}" type="pres">
      <dgm:prSet presAssocID="{FADF681F-ACE7-4477-826E-5414AE26FD7B}" presName="rootText" presStyleLbl="node3" presStyleIdx="1" presStyleCnt="10" custScaleX="81227" custScaleY="62521" custLinFactNeighborX="-966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3512E9-D8CF-4C20-AA77-7D5402FADEA3}" type="pres">
      <dgm:prSet presAssocID="{FADF681F-ACE7-4477-826E-5414AE26FD7B}" presName="rootConnector" presStyleLbl="node3" presStyleIdx="1" presStyleCnt="10"/>
      <dgm:spPr/>
      <dgm:t>
        <a:bodyPr/>
        <a:lstStyle/>
        <a:p>
          <a:endParaRPr lang="es-MX"/>
        </a:p>
      </dgm:t>
    </dgm:pt>
    <dgm:pt modelId="{B21AEF05-716E-47CC-A898-34817D636E45}" type="pres">
      <dgm:prSet presAssocID="{FADF681F-ACE7-4477-826E-5414AE26FD7B}" presName="hierChild4" presStyleCnt="0"/>
      <dgm:spPr/>
      <dgm:t>
        <a:bodyPr/>
        <a:lstStyle/>
        <a:p>
          <a:endParaRPr lang="es-MX"/>
        </a:p>
      </dgm:t>
    </dgm:pt>
    <dgm:pt modelId="{B0373B79-A748-46F4-A33B-3EE4849B5FD0}" type="pres">
      <dgm:prSet presAssocID="{FADF681F-ACE7-4477-826E-5414AE26FD7B}" presName="hierChild5" presStyleCnt="0"/>
      <dgm:spPr/>
      <dgm:t>
        <a:bodyPr/>
        <a:lstStyle/>
        <a:p>
          <a:endParaRPr lang="es-MX"/>
        </a:p>
      </dgm:t>
    </dgm:pt>
    <dgm:pt modelId="{329974C7-09EB-49F4-83E0-2AFF8608672C}" type="pres">
      <dgm:prSet presAssocID="{2D2A98DE-C8DC-4A30-AB44-76485E58175B}" presName="hierChild5" presStyleCnt="0"/>
      <dgm:spPr/>
      <dgm:t>
        <a:bodyPr/>
        <a:lstStyle/>
        <a:p>
          <a:endParaRPr lang="es-MX"/>
        </a:p>
      </dgm:t>
    </dgm:pt>
    <dgm:pt modelId="{770E7511-0B5D-4C2C-9A6A-06861E7AAE5B}" type="pres">
      <dgm:prSet presAssocID="{B8789006-CC43-4742-8FDC-18E491882E0C}" presName="Name37" presStyleLbl="parChTrans1D2" presStyleIdx="1" presStyleCnt="3"/>
      <dgm:spPr/>
      <dgm:t>
        <a:bodyPr/>
        <a:lstStyle/>
        <a:p>
          <a:endParaRPr lang="es-MX"/>
        </a:p>
      </dgm:t>
    </dgm:pt>
    <dgm:pt modelId="{019F39D3-51D0-4249-AF5C-C867FC207EF5}" type="pres">
      <dgm:prSet presAssocID="{26DEF7E1-BC6E-40B9-B1F8-EE9FBA3A736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C4BA013-1731-4FD1-90FA-58B8154B967C}" type="pres">
      <dgm:prSet presAssocID="{26DEF7E1-BC6E-40B9-B1F8-EE9FBA3A736E}" presName="rootComposite" presStyleCnt="0"/>
      <dgm:spPr/>
      <dgm:t>
        <a:bodyPr/>
        <a:lstStyle/>
        <a:p>
          <a:endParaRPr lang="es-MX"/>
        </a:p>
      </dgm:t>
    </dgm:pt>
    <dgm:pt modelId="{3FB89662-46AA-433F-A380-6207D930B86B}" type="pres">
      <dgm:prSet presAssocID="{26DEF7E1-BC6E-40B9-B1F8-EE9FBA3A736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E29C045-CE7F-47C5-9535-11AD01CC5A45}" type="pres">
      <dgm:prSet presAssocID="{26DEF7E1-BC6E-40B9-B1F8-EE9FBA3A736E}" presName="rootConnector" presStyleLbl="node2" presStyleIdx="1" presStyleCnt="3"/>
      <dgm:spPr/>
      <dgm:t>
        <a:bodyPr/>
        <a:lstStyle/>
        <a:p>
          <a:endParaRPr lang="es-MX"/>
        </a:p>
      </dgm:t>
    </dgm:pt>
    <dgm:pt modelId="{A45ABFA7-3979-48C9-ADD4-6BABF81D343D}" type="pres">
      <dgm:prSet presAssocID="{26DEF7E1-BC6E-40B9-B1F8-EE9FBA3A736E}" presName="hierChild4" presStyleCnt="0"/>
      <dgm:spPr/>
      <dgm:t>
        <a:bodyPr/>
        <a:lstStyle/>
        <a:p>
          <a:endParaRPr lang="es-MX"/>
        </a:p>
      </dgm:t>
    </dgm:pt>
    <dgm:pt modelId="{4F2D3C00-ED65-44D7-809B-9002B463EF28}" type="pres">
      <dgm:prSet presAssocID="{09867150-55E4-48CB-90DB-BCF323585C51}" presName="Name37" presStyleLbl="parChTrans1D3" presStyleIdx="2" presStyleCnt="10"/>
      <dgm:spPr/>
      <dgm:t>
        <a:bodyPr/>
        <a:lstStyle/>
        <a:p>
          <a:endParaRPr lang="es-MX"/>
        </a:p>
      </dgm:t>
    </dgm:pt>
    <dgm:pt modelId="{166F0DB7-F802-4D3D-A2CB-3FA2005EE582}" type="pres">
      <dgm:prSet presAssocID="{B1435BF9-598F-4003-9A47-E09C531AE2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981A4FC-C107-4AC2-96CD-96D5765DF41E}" type="pres">
      <dgm:prSet presAssocID="{B1435BF9-598F-4003-9A47-E09C531AE21F}" presName="rootComposite" presStyleCnt="0"/>
      <dgm:spPr/>
      <dgm:t>
        <a:bodyPr/>
        <a:lstStyle/>
        <a:p>
          <a:endParaRPr lang="es-MX"/>
        </a:p>
      </dgm:t>
    </dgm:pt>
    <dgm:pt modelId="{516BAD9A-91DB-4F6C-B4A5-834750E59105}" type="pres">
      <dgm:prSet presAssocID="{B1435BF9-598F-4003-9A47-E09C531AE21F}" presName="rootText" presStyleLbl="node3" presStyleIdx="2" presStyleCnt="10" custScaleY="626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83B457C-1906-4612-8E31-C43E01B932B5}" type="pres">
      <dgm:prSet presAssocID="{B1435BF9-598F-4003-9A47-E09C531AE21F}" presName="rootConnector" presStyleLbl="node3" presStyleIdx="2" presStyleCnt="10"/>
      <dgm:spPr/>
      <dgm:t>
        <a:bodyPr/>
        <a:lstStyle/>
        <a:p>
          <a:endParaRPr lang="es-MX"/>
        </a:p>
      </dgm:t>
    </dgm:pt>
    <dgm:pt modelId="{BB970475-C264-4D06-B6F0-C6EB3D6E5394}" type="pres">
      <dgm:prSet presAssocID="{B1435BF9-598F-4003-9A47-E09C531AE21F}" presName="hierChild4" presStyleCnt="0"/>
      <dgm:spPr/>
      <dgm:t>
        <a:bodyPr/>
        <a:lstStyle/>
        <a:p>
          <a:endParaRPr lang="es-MX"/>
        </a:p>
      </dgm:t>
    </dgm:pt>
    <dgm:pt modelId="{716FED95-3FF9-4684-B755-E6D4B937F28F}" type="pres">
      <dgm:prSet presAssocID="{B1435BF9-598F-4003-9A47-E09C531AE21F}" presName="hierChild5" presStyleCnt="0"/>
      <dgm:spPr/>
      <dgm:t>
        <a:bodyPr/>
        <a:lstStyle/>
        <a:p>
          <a:endParaRPr lang="es-MX"/>
        </a:p>
      </dgm:t>
    </dgm:pt>
    <dgm:pt modelId="{BFB1C14B-198E-4DA0-B86C-491C66DE83E5}" type="pres">
      <dgm:prSet presAssocID="{EF49EE41-FC16-4521-BD70-24A4EBA3660E}" presName="Name37" presStyleLbl="parChTrans1D3" presStyleIdx="3" presStyleCnt="10"/>
      <dgm:spPr/>
      <dgm:t>
        <a:bodyPr/>
        <a:lstStyle/>
        <a:p>
          <a:endParaRPr lang="es-MX"/>
        </a:p>
      </dgm:t>
    </dgm:pt>
    <dgm:pt modelId="{EA1B8E67-C171-4874-933F-69BB6484027D}" type="pres">
      <dgm:prSet presAssocID="{3AED9EA1-C7D4-4A45-A955-1E0617ADFE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AAA0DA2-9088-4BB1-88C0-D05212D4455B}" type="pres">
      <dgm:prSet presAssocID="{3AED9EA1-C7D4-4A45-A955-1E0617ADFE9F}" presName="rootComposite" presStyleCnt="0"/>
      <dgm:spPr/>
      <dgm:t>
        <a:bodyPr/>
        <a:lstStyle/>
        <a:p>
          <a:endParaRPr lang="es-MX"/>
        </a:p>
      </dgm:t>
    </dgm:pt>
    <dgm:pt modelId="{716F7B79-264A-447B-8BD9-73AA97C944F1}" type="pres">
      <dgm:prSet presAssocID="{3AED9EA1-C7D4-4A45-A955-1E0617ADFE9F}" presName="rootText" presStyleLbl="node3" presStyleIdx="3" presStyleCnt="10" custScaleY="621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D799EC-586C-4473-A3C5-2D6984DFA573}" type="pres">
      <dgm:prSet presAssocID="{3AED9EA1-C7D4-4A45-A955-1E0617ADFE9F}" presName="rootConnector" presStyleLbl="node3" presStyleIdx="3" presStyleCnt="10"/>
      <dgm:spPr/>
      <dgm:t>
        <a:bodyPr/>
        <a:lstStyle/>
        <a:p>
          <a:endParaRPr lang="es-MX"/>
        </a:p>
      </dgm:t>
    </dgm:pt>
    <dgm:pt modelId="{BCCAD68E-6AF3-4BCB-97BC-01C4A46AB49D}" type="pres">
      <dgm:prSet presAssocID="{3AED9EA1-C7D4-4A45-A955-1E0617ADFE9F}" presName="hierChild4" presStyleCnt="0"/>
      <dgm:spPr/>
      <dgm:t>
        <a:bodyPr/>
        <a:lstStyle/>
        <a:p>
          <a:endParaRPr lang="es-MX"/>
        </a:p>
      </dgm:t>
    </dgm:pt>
    <dgm:pt modelId="{9022AE82-0B7E-44FB-B884-F5DDB7DC176F}" type="pres">
      <dgm:prSet presAssocID="{3AED9EA1-C7D4-4A45-A955-1E0617ADFE9F}" presName="hierChild5" presStyleCnt="0"/>
      <dgm:spPr/>
      <dgm:t>
        <a:bodyPr/>
        <a:lstStyle/>
        <a:p>
          <a:endParaRPr lang="es-MX"/>
        </a:p>
      </dgm:t>
    </dgm:pt>
    <dgm:pt modelId="{592DA6C0-DE4D-4709-85FA-660901CD57B6}" type="pres">
      <dgm:prSet presAssocID="{42802D32-6481-4F5F-8A38-C3F351960422}" presName="Name37" presStyleLbl="parChTrans1D3" presStyleIdx="4" presStyleCnt="10"/>
      <dgm:spPr/>
      <dgm:t>
        <a:bodyPr/>
        <a:lstStyle/>
        <a:p>
          <a:endParaRPr lang="es-MX"/>
        </a:p>
      </dgm:t>
    </dgm:pt>
    <dgm:pt modelId="{9BF66AD4-8C25-48C4-9560-E971BA164B87}" type="pres">
      <dgm:prSet presAssocID="{0E5E1CE3-8071-4B43-98FC-5C49CDBCCB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3CC5666-602B-46AB-B106-F9492D2981BE}" type="pres">
      <dgm:prSet presAssocID="{0E5E1CE3-8071-4B43-98FC-5C49CDBCCBF8}" presName="rootComposite" presStyleCnt="0"/>
      <dgm:spPr/>
      <dgm:t>
        <a:bodyPr/>
        <a:lstStyle/>
        <a:p>
          <a:endParaRPr lang="es-MX"/>
        </a:p>
      </dgm:t>
    </dgm:pt>
    <dgm:pt modelId="{C4464BF8-8F3F-4CFE-BF26-BAE9613B7A45}" type="pres">
      <dgm:prSet presAssocID="{0E5E1CE3-8071-4B43-98FC-5C49CDBCCBF8}" presName="rootText" presStyleLbl="node3" presStyleIdx="4" presStyleCnt="10" custScaleY="510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E538AEB-3D2D-4357-B2B3-E8A888B252B7}" type="pres">
      <dgm:prSet presAssocID="{0E5E1CE3-8071-4B43-98FC-5C49CDBCCBF8}" presName="rootConnector" presStyleLbl="node3" presStyleIdx="4" presStyleCnt="10"/>
      <dgm:spPr/>
      <dgm:t>
        <a:bodyPr/>
        <a:lstStyle/>
        <a:p>
          <a:endParaRPr lang="es-MX"/>
        </a:p>
      </dgm:t>
    </dgm:pt>
    <dgm:pt modelId="{5F23C853-F3CA-44C7-8769-52A22048ADDF}" type="pres">
      <dgm:prSet presAssocID="{0E5E1CE3-8071-4B43-98FC-5C49CDBCCBF8}" presName="hierChild4" presStyleCnt="0"/>
      <dgm:spPr/>
      <dgm:t>
        <a:bodyPr/>
        <a:lstStyle/>
        <a:p>
          <a:endParaRPr lang="es-MX"/>
        </a:p>
      </dgm:t>
    </dgm:pt>
    <dgm:pt modelId="{0ED73558-C72D-4A99-9444-6F4B6DB9842D}" type="pres">
      <dgm:prSet presAssocID="{0E5E1CE3-8071-4B43-98FC-5C49CDBCCBF8}" presName="hierChild5" presStyleCnt="0"/>
      <dgm:spPr/>
      <dgm:t>
        <a:bodyPr/>
        <a:lstStyle/>
        <a:p>
          <a:endParaRPr lang="es-MX"/>
        </a:p>
      </dgm:t>
    </dgm:pt>
    <dgm:pt modelId="{5A24C77D-E55E-4D29-9388-562413F8F58F}" type="pres">
      <dgm:prSet presAssocID="{62991190-7E4A-4270-87B0-CA5735E93E28}" presName="Name37" presStyleLbl="parChTrans1D3" presStyleIdx="5" presStyleCnt="10"/>
      <dgm:spPr/>
      <dgm:t>
        <a:bodyPr/>
        <a:lstStyle/>
        <a:p>
          <a:endParaRPr lang="es-MX"/>
        </a:p>
      </dgm:t>
    </dgm:pt>
    <dgm:pt modelId="{CDB594BC-A4C8-4F1C-BD89-C6F1E996EC37}" type="pres">
      <dgm:prSet presAssocID="{7580C0DF-7CF3-406C-B732-9A7CC94AD9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E4FA2C6-0DC6-40E3-A3F2-EF5CC12F39D3}" type="pres">
      <dgm:prSet presAssocID="{7580C0DF-7CF3-406C-B732-9A7CC94AD974}" presName="rootComposite" presStyleCnt="0"/>
      <dgm:spPr/>
      <dgm:t>
        <a:bodyPr/>
        <a:lstStyle/>
        <a:p>
          <a:endParaRPr lang="es-MX"/>
        </a:p>
      </dgm:t>
    </dgm:pt>
    <dgm:pt modelId="{DD331CFD-86F0-4DFD-9526-1288DAB5B4C6}" type="pres">
      <dgm:prSet presAssocID="{7580C0DF-7CF3-406C-B732-9A7CC94AD974}" presName="rootText" presStyleLbl="node3" presStyleIdx="5" presStyleCnt="10" custScaleY="568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E242877-3C70-4997-919F-7E4BCC0CC32F}" type="pres">
      <dgm:prSet presAssocID="{7580C0DF-7CF3-406C-B732-9A7CC94AD974}" presName="rootConnector" presStyleLbl="node3" presStyleIdx="5" presStyleCnt="10"/>
      <dgm:spPr/>
      <dgm:t>
        <a:bodyPr/>
        <a:lstStyle/>
        <a:p>
          <a:endParaRPr lang="es-MX"/>
        </a:p>
      </dgm:t>
    </dgm:pt>
    <dgm:pt modelId="{6F60E3FA-EF2C-4BF9-AFE4-346101ADEDF7}" type="pres">
      <dgm:prSet presAssocID="{7580C0DF-7CF3-406C-B732-9A7CC94AD974}" presName="hierChild4" presStyleCnt="0"/>
      <dgm:spPr/>
      <dgm:t>
        <a:bodyPr/>
        <a:lstStyle/>
        <a:p>
          <a:endParaRPr lang="es-MX"/>
        </a:p>
      </dgm:t>
    </dgm:pt>
    <dgm:pt modelId="{D578D302-06D8-435C-925C-2EA10322A599}" type="pres">
      <dgm:prSet presAssocID="{7580C0DF-7CF3-406C-B732-9A7CC94AD974}" presName="hierChild5" presStyleCnt="0"/>
      <dgm:spPr/>
      <dgm:t>
        <a:bodyPr/>
        <a:lstStyle/>
        <a:p>
          <a:endParaRPr lang="es-MX"/>
        </a:p>
      </dgm:t>
    </dgm:pt>
    <dgm:pt modelId="{80AA514B-A08F-4369-8343-1D4F57592A17}" type="pres">
      <dgm:prSet presAssocID="{8DB43493-6D67-4671-B708-576C5DFD9CCB}" presName="Name37" presStyleLbl="parChTrans1D3" presStyleIdx="6" presStyleCnt="10"/>
      <dgm:spPr/>
      <dgm:t>
        <a:bodyPr/>
        <a:lstStyle/>
        <a:p>
          <a:endParaRPr lang="es-MX"/>
        </a:p>
      </dgm:t>
    </dgm:pt>
    <dgm:pt modelId="{A68D8487-F22A-4FA8-BEC5-0A995D2B0851}" type="pres">
      <dgm:prSet presAssocID="{4B1C8D2A-5402-4616-9103-12971B9300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934EB28-DBCD-40A6-AC96-9BEF26FC28E2}" type="pres">
      <dgm:prSet presAssocID="{4B1C8D2A-5402-4616-9103-12971B9300CD}" presName="rootComposite" presStyleCnt="0"/>
      <dgm:spPr/>
      <dgm:t>
        <a:bodyPr/>
        <a:lstStyle/>
        <a:p>
          <a:endParaRPr lang="es-MX"/>
        </a:p>
      </dgm:t>
    </dgm:pt>
    <dgm:pt modelId="{2CFC71BC-14DA-4DA1-97DD-F8CD5D75BE91}" type="pres">
      <dgm:prSet presAssocID="{4B1C8D2A-5402-4616-9103-12971B9300CD}" presName="rootText" presStyleLbl="node3" presStyleIdx="6" presStyleCnt="10" custScaleY="6142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97593A-9052-4FEB-A924-95E155CE6A4A}" type="pres">
      <dgm:prSet presAssocID="{4B1C8D2A-5402-4616-9103-12971B9300CD}" presName="rootConnector" presStyleLbl="node3" presStyleIdx="6" presStyleCnt="10"/>
      <dgm:spPr/>
      <dgm:t>
        <a:bodyPr/>
        <a:lstStyle/>
        <a:p>
          <a:endParaRPr lang="es-MX"/>
        </a:p>
      </dgm:t>
    </dgm:pt>
    <dgm:pt modelId="{F9A91DA7-D053-42E9-AF15-18F27A4EF280}" type="pres">
      <dgm:prSet presAssocID="{4B1C8D2A-5402-4616-9103-12971B9300CD}" presName="hierChild4" presStyleCnt="0"/>
      <dgm:spPr/>
      <dgm:t>
        <a:bodyPr/>
        <a:lstStyle/>
        <a:p>
          <a:endParaRPr lang="es-MX"/>
        </a:p>
      </dgm:t>
    </dgm:pt>
    <dgm:pt modelId="{4AF987EE-E322-47F7-9201-067D1BB054D4}" type="pres">
      <dgm:prSet presAssocID="{4B1C8D2A-5402-4616-9103-12971B9300CD}" presName="hierChild5" presStyleCnt="0"/>
      <dgm:spPr/>
      <dgm:t>
        <a:bodyPr/>
        <a:lstStyle/>
        <a:p>
          <a:endParaRPr lang="es-MX"/>
        </a:p>
      </dgm:t>
    </dgm:pt>
    <dgm:pt modelId="{FA971054-C858-459F-B30D-6D7EE967EAB3}" type="pres">
      <dgm:prSet presAssocID="{FF0C9EF9-188F-4405-97BA-B4AFD4EA2247}" presName="Name37" presStyleLbl="parChTrans1D3" presStyleIdx="7" presStyleCnt="10"/>
      <dgm:spPr/>
      <dgm:t>
        <a:bodyPr/>
        <a:lstStyle/>
        <a:p>
          <a:endParaRPr lang="es-MX"/>
        </a:p>
      </dgm:t>
    </dgm:pt>
    <dgm:pt modelId="{76707991-8EE2-4795-ACEF-C8A0FCA02A95}" type="pres">
      <dgm:prSet presAssocID="{B95A4B8E-96CD-4499-A7D0-0F9BD1FAC3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ED0E1C3-2BD5-4816-A7EA-373A983FCE0B}" type="pres">
      <dgm:prSet presAssocID="{B95A4B8E-96CD-4499-A7D0-0F9BD1FAC38E}" presName="rootComposite" presStyleCnt="0"/>
      <dgm:spPr/>
      <dgm:t>
        <a:bodyPr/>
        <a:lstStyle/>
        <a:p>
          <a:endParaRPr lang="es-MX"/>
        </a:p>
      </dgm:t>
    </dgm:pt>
    <dgm:pt modelId="{8ECB040D-5D90-4676-817A-E72726CF3B44}" type="pres">
      <dgm:prSet presAssocID="{B95A4B8E-96CD-4499-A7D0-0F9BD1FAC38E}" presName="rootText" presStyleLbl="node3" presStyleIdx="7" presStyleCnt="10" custScaleY="52944" custLinFactNeighborY="64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13ACB0-B46C-47B9-9F48-CA3934E12AD2}" type="pres">
      <dgm:prSet presAssocID="{B95A4B8E-96CD-4499-A7D0-0F9BD1FAC38E}" presName="rootConnector" presStyleLbl="node3" presStyleIdx="7" presStyleCnt="10"/>
      <dgm:spPr/>
      <dgm:t>
        <a:bodyPr/>
        <a:lstStyle/>
        <a:p>
          <a:endParaRPr lang="es-MX"/>
        </a:p>
      </dgm:t>
    </dgm:pt>
    <dgm:pt modelId="{D415CE98-929B-412D-887D-CCCAE9225777}" type="pres">
      <dgm:prSet presAssocID="{B95A4B8E-96CD-4499-A7D0-0F9BD1FAC38E}" presName="hierChild4" presStyleCnt="0"/>
      <dgm:spPr/>
      <dgm:t>
        <a:bodyPr/>
        <a:lstStyle/>
        <a:p>
          <a:endParaRPr lang="es-MX"/>
        </a:p>
      </dgm:t>
    </dgm:pt>
    <dgm:pt modelId="{B16EABD5-910E-44D8-AE7C-B4DC906670F4}" type="pres">
      <dgm:prSet presAssocID="{B95A4B8E-96CD-4499-A7D0-0F9BD1FAC38E}" presName="hierChild5" presStyleCnt="0"/>
      <dgm:spPr/>
      <dgm:t>
        <a:bodyPr/>
        <a:lstStyle/>
        <a:p>
          <a:endParaRPr lang="es-MX"/>
        </a:p>
      </dgm:t>
    </dgm:pt>
    <dgm:pt modelId="{9CFB4262-7163-4501-AAE9-6C0A9A0AE397}" type="pres">
      <dgm:prSet presAssocID="{5FA70DEF-D69F-475B-849B-82EE7D057823}" presName="Name37" presStyleLbl="parChTrans1D3" presStyleIdx="8" presStyleCnt="10"/>
      <dgm:spPr/>
      <dgm:t>
        <a:bodyPr/>
        <a:lstStyle/>
        <a:p>
          <a:endParaRPr lang="es-MX"/>
        </a:p>
      </dgm:t>
    </dgm:pt>
    <dgm:pt modelId="{CF7BEC69-515A-4C87-8E94-6AB0A2CF7FED}" type="pres">
      <dgm:prSet presAssocID="{79DF813B-E45B-49EE-80F7-A2EEB506A5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DC920DD-F54C-4DB9-8423-92BF9A4F9B52}" type="pres">
      <dgm:prSet presAssocID="{79DF813B-E45B-49EE-80F7-A2EEB506A566}" presName="rootComposite" presStyleCnt="0"/>
      <dgm:spPr/>
      <dgm:t>
        <a:bodyPr/>
        <a:lstStyle/>
        <a:p>
          <a:endParaRPr lang="es-MX"/>
        </a:p>
      </dgm:t>
    </dgm:pt>
    <dgm:pt modelId="{B9A4BA83-D74B-4A91-B9C6-BA6A6275343E}" type="pres">
      <dgm:prSet presAssocID="{79DF813B-E45B-49EE-80F7-A2EEB506A566}" presName="rootText" presStyleLbl="node3" presStyleIdx="8" presStyleCnt="10" custScaleY="465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F4A7E82-6E37-4AB5-8101-A28D01AEC49C}" type="pres">
      <dgm:prSet presAssocID="{79DF813B-E45B-49EE-80F7-A2EEB506A566}" presName="rootConnector" presStyleLbl="node3" presStyleIdx="8" presStyleCnt="10"/>
      <dgm:spPr/>
      <dgm:t>
        <a:bodyPr/>
        <a:lstStyle/>
        <a:p>
          <a:endParaRPr lang="es-MX"/>
        </a:p>
      </dgm:t>
    </dgm:pt>
    <dgm:pt modelId="{B7413974-1005-4A8D-8CEA-9309BBA9C506}" type="pres">
      <dgm:prSet presAssocID="{79DF813B-E45B-49EE-80F7-A2EEB506A566}" presName="hierChild4" presStyleCnt="0"/>
      <dgm:spPr/>
      <dgm:t>
        <a:bodyPr/>
        <a:lstStyle/>
        <a:p>
          <a:endParaRPr lang="es-MX"/>
        </a:p>
      </dgm:t>
    </dgm:pt>
    <dgm:pt modelId="{DCDBDDB6-2BF4-4668-9D34-2BC674A0048A}" type="pres">
      <dgm:prSet presAssocID="{79DF813B-E45B-49EE-80F7-A2EEB506A566}" presName="hierChild5" presStyleCnt="0"/>
      <dgm:spPr/>
      <dgm:t>
        <a:bodyPr/>
        <a:lstStyle/>
        <a:p>
          <a:endParaRPr lang="es-MX"/>
        </a:p>
      </dgm:t>
    </dgm:pt>
    <dgm:pt modelId="{F446A702-C67A-4B2B-B0F9-E53AC7882FE4}" type="pres">
      <dgm:prSet presAssocID="{26DEF7E1-BC6E-40B9-B1F8-EE9FBA3A736E}" presName="hierChild5" presStyleCnt="0"/>
      <dgm:spPr/>
      <dgm:t>
        <a:bodyPr/>
        <a:lstStyle/>
        <a:p>
          <a:endParaRPr lang="es-MX"/>
        </a:p>
      </dgm:t>
    </dgm:pt>
    <dgm:pt modelId="{F99D61DB-ADDB-4850-AB1A-EE9416DD9099}" type="pres">
      <dgm:prSet presAssocID="{6AA89FE7-3A11-41DA-86A1-A7E1EE33A659}" presName="Name37" presStyleLbl="parChTrans1D2" presStyleIdx="2" presStyleCnt="3"/>
      <dgm:spPr/>
      <dgm:t>
        <a:bodyPr/>
        <a:lstStyle/>
        <a:p>
          <a:endParaRPr lang="es-MX"/>
        </a:p>
      </dgm:t>
    </dgm:pt>
    <dgm:pt modelId="{FE9208E6-F4B7-483F-AAC5-792BA5142CE5}" type="pres">
      <dgm:prSet presAssocID="{CE706EAC-3DF1-4A64-9EA5-1216C6D0A0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467367A-1004-4519-8569-78AD3B253EEA}" type="pres">
      <dgm:prSet presAssocID="{CE706EAC-3DF1-4A64-9EA5-1216C6D0A099}" presName="rootComposite" presStyleCnt="0"/>
      <dgm:spPr/>
      <dgm:t>
        <a:bodyPr/>
        <a:lstStyle/>
        <a:p>
          <a:endParaRPr lang="es-MX"/>
        </a:p>
      </dgm:t>
    </dgm:pt>
    <dgm:pt modelId="{63F808BE-8A01-455A-A02B-12835A26CA5E}" type="pres">
      <dgm:prSet presAssocID="{CE706EAC-3DF1-4A64-9EA5-1216C6D0A099}" presName="rootText" presStyleLbl="node2" presStyleIdx="2" presStyleCnt="3" custLinFactX="3950" custLinFactNeighborX="100000" custLinFactNeighborY="-208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9A14F9-7551-49B7-8F15-BDE48F663AE5}" type="pres">
      <dgm:prSet presAssocID="{CE706EAC-3DF1-4A64-9EA5-1216C6D0A099}" presName="rootConnector" presStyleLbl="node2" presStyleIdx="2" presStyleCnt="3"/>
      <dgm:spPr/>
      <dgm:t>
        <a:bodyPr/>
        <a:lstStyle/>
        <a:p>
          <a:endParaRPr lang="es-MX"/>
        </a:p>
      </dgm:t>
    </dgm:pt>
    <dgm:pt modelId="{2BDEADC1-5235-4FD1-A38B-86C0695941B3}" type="pres">
      <dgm:prSet presAssocID="{CE706EAC-3DF1-4A64-9EA5-1216C6D0A099}" presName="hierChild4" presStyleCnt="0"/>
      <dgm:spPr/>
      <dgm:t>
        <a:bodyPr/>
        <a:lstStyle/>
        <a:p>
          <a:endParaRPr lang="es-MX"/>
        </a:p>
      </dgm:t>
    </dgm:pt>
    <dgm:pt modelId="{47EC1987-DF26-4446-A408-699265219472}" type="pres">
      <dgm:prSet presAssocID="{B0739A8E-A701-41C1-9F1D-40C10B80F185}" presName="Name37" presStyleLbl="parChTrans1D3" presStyleIdx="9" presStyleCnt="10"/>
      <dgm:spPr/>
      <dgm:t>
        <a:bodyPr/>
        <a:lstStyle/>
        <a:p>
          <a:endParaRPr lang="es-MX"/>
        </a:p>
      </dgm:t>
    </dgm:pt>
    <dgm:pt modelId="{40AD151F-4A9F-4690-A338-DDD0CAB673A4}" type="pres">
      <dgm:prSet presAssocID="{1A1B385A-6EE7-409F-94D2-ABEE82D89C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087AEC0-02FA-4BB8-A48A-F9ABF2A943B0}" type="pres">
      <dgm:prSet presAssocID="{1A1B385A-6EE7-409F-94D2-ABEE82D89C0E}" presName="rootComposite" presStyleCnt="0"/>
      <dgm:spPr/>
      <dgm:t>
        <a:bodyPr/>
        <a:lstStyle/>
        <a:p>
          <a:endParaRPr lang="es-MX"/>
        </a:p>
      </dgm:t>
    </dgm:pt>
    <dgm:pt modelId="{A6B3BC1F-03AB-4ABC-8C76-05C9E276B689}" type="pres">
      <dgm:prSet presAssocID="{1A1B385A-6EE7-409F-94D2-ABEE82D89C0E}" presName="rootText" presStyleLbl="node3" presStyleIdx="9" presStyleCnt="10" custScaleY="62798" custLinFactNeighborX="99772" custLinFactNeighborY="-62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F565644-5AB8-4A2B-AA19-C7618595C868}" type="pres">
      <dgm:prSet presAssocID="{1A1B385A-6EE7-409F-94D2-ABEE82D89C0E}" presName="rootConnector" presStyleLbl="node3" presStyleIdx="9" presStyleCnt="10"/>
      <dgm:spPr/>
      <dgm:t>
        <a:bodyPr/>
        <a:lstStyle/>
        <a:p>
          <a:endParaRPr lang="es-MX"/>
        </a:p>
      </dgm:t>
    </dgm:pt>
    <dgm:pt modelId="{DB2E6F50-7B0D-478D-BA0B-70AD626257CC}" type="pres">
      <dgm:prSet presAssocID="{1A1B385A-6EE7-409F-94D2-ABEE82D89C0E}" presName="hierChild4" presStyleCnt="0"/>
      <dgm:spPr/>
      <dgm:t>
        <a:bodyPr/>
        <a:lstStyle/>
        <a:p>
          <a:endParaRPr lang="es-MX"/>
        </a:p>
      </dgm:t>
    </dgm:pt>
    <dgm:pt modelId="{1C365F07-87B7-423E-A47F-F227C9ED9F4F}" type="pres">
      <dgm:prSet presAssocID="{1A1B385A-6EE7-409F-94D2-ABEE82D89C0E}" presName="hierChild5" presStyleCnt="0"/>
      <dgm:spPr/>
      <dgm:t>
        <a:bodyPr/>
        <a:lstStyle/>
        <a:p>
          <a:endParaRPr lang="es-MX"/>
        </a:p>
      </dgm:t>
    </dgm:pt>
    <dgm:pt modelId="{EA3B65BE-0B7A-45B7-B626-92F511529E19}" type="pres">
      <dgm:prSet presAssocID="{CE706EAC-3DF1-4A64-9EA5-1216C6D0A099}" presName="hierChild5" presStyleCnt="0"/>
      <dgm:spPr/>
      <dgm:t>
        <a:bodyPr/>
        <a:lstStyle/>
        <a:p>
          <a:endParaRPr lang="es-MX"/>
        </a:p>
      </dgm:t>
    </dgm:pt>
    <dgm:pt modelId="{B08FEC0B-3FBF-4B29-AC6E-50D12414A964}" type="pres">
      <dgm:prSet presAssocID="{28678DAD-2DB2-4BA3-8086-5C3CC12891AC}" presName="hierChild3" presStyleCnt="0"/>
      <dgm:spPr/>
      <dgm:t>
        <a:bodyPr/>
        <a:lstStyle/>
        <a:p>
          <a:endParaRPr lang="es-MX"/>
        </a:p>
      </dgm:t>
    </dgm:pt>
  </dgm:ptLst>
  <dgm:cxnLst>
    <dgm:cxn modelId="{F26931F6-F739-4BC0-9747-396B5B904E9E}" type="presOf" srcId="{79DF813B-E45B-49EE-80F7-A2EEB506A566}" destId="{B9A4BA83-D74B-4A91-B9C6-BA6A6275343E}" srcOrd="0" destOrd="0" presId="urn:microsoft.com/office/officeart/2005/8/layout/orgChart1"/>
    <dgm:cxn modelId="{BC96FF23-9B46-4A5F-BBE5-A0AD1AC1810C}" srcId="{28678DAD-2DB2-4BA3-8086-5C3CC12891AC}" destId="{2D2A98DE-C8DC-4A30-AB44-76485E58175B}" srcOrd="0" destOrd="0" parTransId="{F079B3C7-EE4C-40B6-B837-CE27B348C6E5}" sibTransId="{B00BDDA5-C9E4-489A-ADC6-206B14C9B961}"/>
    <dgm:cxn modelId="{81A61F26-6B44-4744-A8AC-4AFE24EF5B8F}" type="presOf" srcId="{4B1C8D2A-5402-4616-9103-12971B9300CD}" destId="{2CFC71BC-14DA-4DA1-97DD-F8CD5D75BE91}" srcOrd="0" destOrd="0" presId="urn:microsoft.com/office/officeart/2005/8/layout/orgChart1"/>
    <dgm:cxn modelId="{69B0824F-FCDD-4CB2-BEF4-BC6797ECFED6}" type="presOf" srcId="{2D2A98DE-C8DC-4A30-AB44-76485E58175B}" destId="{D35A7D7C-86BC-49AC-88C3-9D8056BD5E36}" srcOrd="0" destOrd="0" presId="urn:microsoft.com/office/officeart/2005/8/layout/orgChart1"/>
    <dgm:cxn modelId="{9B1559A3-0C8D-4A03-9DCD-DB7D7712B467}" type="presOf" srcId="{6AA89FE7-3A11-41DA-86A1-A7E1EE33A659}" destId="{F99D61DB-ADDB-4850-AB1A-EE9416DD9099}" srcOrd="0" destOrd="0" presId="urn:microsoft.com/office/officeart/2005/8/layout/orgChart1"/>
    <dgm:cxn modelId="{0F2257D0-2484-435D-8752-5D5CCBF39677}" type="presOf" srcId="{B8789006-CC43-4742-8FDC-18E491882E0C}" destId="{770E7511-0B5D-4C2C-9A6A-06861E7AAE5B}" srcOrd="0" destOrd="0" presId="urn:microsoft.com/office/officeart/2005/8/layout/orgChart1"/>
    <dgm:cxn modelId="{19FA532F-9692-4211-B92F-83E806E064E6}" srcId="{26DEF7E1-BC6E-40B9-B1F8-EE9FBA3A736E}" destId="{B95A4B8E-96CD-4499-A7D0-0F9BD1FAC38E}" srcOrd="5" destOrd="0" parTransId="{FF0C9EF9-188F-4405-97BA-B4AFD4EA2247}" sibTransId="{27D5D397-AD52-40C6-9DBB-4D1ADA2DD22E}"/>
    <dgm:cxn modelId="{BEE55B5F-3210-49FF-B95A-C489665B66A3}" type="presOf" srcId="{B95A4B8E-96CD-4499-A7D0-0F9BD1FAC38E}" destId="{8ECB040D-5D90-4676-817A-E72726CF3B44}" srcOrd="0" destOrd="0" presId="urn:microsoft.com/office/officeart/2005/8/layout/orgChart1"/>
    <dgm:cxn modelId="{16B28327-4640-42F9-992B-5C20921BDDAE}" type="presOf" srcId="{B6756369-813C-4AF3-8EE4-D6D88ABBFDFE}" destId="{BBC5FD12-EBA5-4CE6-BABA-BBEAEA175DA0}" srcOrd="1" destOrd="0" presId="urn:microsoft.com/office/officeart/2005/8/layout/orgChart1"/>
    <dgm:cxn modelId="{3038066D-2494-4B5E-ABC2-0DCE7F7150F0}" type="presOf" srcId="{3AED9EA1-C7D4-4A45-A955-1E0617ADFE9F}" destId="{E3D799EC-586C-4473-A3C5-2D6984DFA573}" srcOrd="1" destOrd="0" presId="urn:microsoft.com/office/officeart/2005/8/layout/orgChart1"/>
    <dgm:cxn modelId="{C7A5C6AA-4F19-4154-9E02-23E9170A1A32}" srcId="{2D2A98DE-C8DC-4A30-AB44-76485E58175B}" destId="{FADF681F-ACE7-4477-826E-5414AE26FD7B}" srcOrd="1" destOrd="0" parTransId="{E3F13AA7-85AD-4382-BE44-F85754CF1850}" sibTransId="{B9B4A173-ADC5-467B-AD62-CA6DFB4F5B53}"/>
    <dgm:cxn modelId="{0543E38D-BF83-4785-88E1-ABE65612B377}" type="presOf" srcId="{62991190-7E4A-4270-87B0-CA5735E93E28}" destId="{5A24C77D-E55E-4D29-9388-562413F8F58F}" srcOrd="0" destOrd="0" presId="urn:microsoft.com/office/officeart/2005/8/layout/orgChart1"/>
    <dgm:cxn modelId="{0F019877-9A4A-4900-89B7-345F6AAE5DB0}" type="presOf" srcId="{FADF681F-ACE7-4477-826E-5414AE26FD7B}" destId="{6D760C87-1682-483A-8544-AD0F9BEAAA27}" srcOrd="0" destOrd="0" presId="urn:microsoft.com/office/officeart/2005/8/layout/orgChart1"/>
    <dgm:cxn modelId="{537EFCD4-FDF4-40A4-81BE-798335443981}" srcId="{26DEF7E1-BC6E-40B9-B1F8-EE9FBA3A736E}" destId="{4B1C8D2A-5402-4616-9103-12971B9300CD}" srcOrd="4" destOrd="0" parTransId="{8DB43493-6D67-4671-B708-576C5DFD9CCB}" sibTransId="{3A6377D4-CCA9-4B59-8FE1-17F231E7831A}"/>
    <dgm:cxn modelId="{C8CEFF00-4BBC-446F-87F0-054751829F5D}" type="presOf" srcId="{B6756369-813C-4AF3-8EE4-D6D88ABBFDFE}" destId="{9EF96BD0-0AB4-49A3-8AAC-7F3BD921508D}" srcOrd="0" destOrd="0" presId="urn:microsoft.com/office/officeart/2005/8/layout/orgChart1"/>
    <dgm:cxn modelId="{22B1C731-F675-4245-B658-978A3EF45A5F}" srcId="{28678DAD-2DB2-4BA3-8086-5C3CC12891AC}" destId="{CE706EAC-3DF1-4A64-9EA5-1216C6D0A099}" srcOrd="2" destOrd="0" parTransId="{6AA89FE7-3A11-41DA-86A1-A7E1EE33A659}" sibTransId="{895E6032-002D-460F-9B34-8AF2A8A9F073}"/>
    <dgm:cxn modelId="{32FC3DD3-8496-49A8-A1EE-0B2FAE11B50C}" type="presOf" srcId="{B1435BF9-598F-4003-9A47-E09C531AE21F}" destId="{383B457C-1906-4612-8E31-C43E01B932B5}" srcOrd="1" destOrd="0" presId="urn:microsoft.com/office/officeart/2005/8/layout/orgChart1"/>
    <dgm:cxn modelId="{677624D7-BDA3-4F69-8C91-27B7A9DDB2DE}" type="presOf" srcId="{0E5E1CE3-8071-4B43-98FC-5C49CDBCCBF8}" destId="{9E538AEB-3D2D-4357-B2B3-E8A888B252B7}" srcOrd="1" destOrd="0" presId="urn:microsoft.com/office/officeart/2005/8/layout/orgChart1"/>
    <dgm:cxn modelId="{83A74FEF-2676-44B9-BD86-77C03913D8E0}" type="presOf" srcId="{09867150-55E4-48CB-90DB-BCF323585C51}" destId="{4F2D3C00-ED65-44D7-809B-9002B463EF28}" srcOrd="0" destOrd="0" presId="urn:microsoft.com/office/officeart/2005/8/layout/orgChart1"/>
    <dgm:cxn modelId="{792E67D4-EDBE-4AE5-A4DA-58077AA44602}" type="presOf" srcId="{8DB43493-6D67-4671-B708-576C5DFD9CCB}" destId="{80AA514B-A08F-4369-8343-1D4F57592A17}" srcOrd="0" destOrd="0" presId="urn:microsoft.com/office/officeart/2005/8/layout/orgChart1"/>
    <dgm:cxn modelId="{951F60DB-044C-4C86-BE57-11408A227AF7}" type="presOf" srcId="{28678DAD-2DB2-4BA3-8086-5C3CC12891AC}" destId="{76FD10C0-BA74-431D-9938-54FE833FA096}" srcOrd="1" destOrd="0" presId="urn:microsoft.com/office/officeart/2005/8/layout/orgChart1"/>
    <dgm:cxn modelId="{AFFCAFF6-7A2C-4AFF-BD1F-F8AB0CB35E4B}" type="presOf" srcId="{42802D32-6481-4F5F-8A38-C3F351960422}" destId="{592DA6C0-DE4D-4709-85FA-660901CD57B6}" srcOrd="0" destOrd="0" presId="urn:microsoft.com/office/officeart/2005/8/layout/orgChart1"/>
    <dgm:cxn modelId="{885C567F-4321-4F56-936D-E35515AA28F3}" type="presOf" srcId="{0E5E1CE3-8071-4B43-98FC-5C49CDBCCBF8}" destId="{C4464BF8-8F3F-4CFE-BF26-BAE9613B7A45}" srcOrd="0" destOrd="0" presId="urn:microsoft.com/office/officeart/2005/8/layout/orgChart1"/>
    <dgm:cxn modelId="{2917921D-2097-476E-8833-CA8ED25A5074}" srcId="{26DEF7E1-BC6E-40B9-B1F8-EE9FBA3A736E}" destId="{B1435BF9-598F-4003-9A47-E09C531AE21F}" srcOrd="0" destOrd="0" parTransId="{09867150-55E4-48CB-90DB-BCF323585C51}" sibTransId="{5BA93AF6-1A24-4068-9813-212EBD26E294}"/>
    <dgm:cxn modelId="{FEE5D232-88C3-4411-BBF8-E9379258F541}" srcId="{2D2A98DE-C8DC-4A30-AB44-76485E58175B}" destId="{B6756369-813C-4AF3-8EE4-D6D88ABBFDFE}" srcOrd="0" destOrd="0" parTransId="{D39D16F5-CA03-4E03-936D-525E7A9C318A}" sibTransId="{4414753F-05BD-42AE-ACE2-D2CE2788BBD6}"/>
    <dgm:cxn modelId="{5607CBDE-D8CB-4583-8E25-9C61F275AEDF}" srcId="{28678DAD-2DB2-4BA3-8086-5C3CC12891AC}" destId="{26DEF7E1-BC6E-40B9-B1F8-EE9FBA3A736E}" srcOrd="1" destOrd="0" parTransId="{B8789006-CC43-4742-8FDC-18E491882E0C}" sibTransId="{1D8D41EE-1BBE-4042-B352-43936DA14E5D}"/>
    <dgm:cxn modelId="{101944A9-5A95-4FCA-BF09-03FB5FA636DF}" type="presOf" srcId="{CE706EAC-3DF1-4A64-9EA5-1216C6D0A099}" destId="{CF9A14F9-7551-49B7-8F15-BDE48F663AE5}" srcOrd="1" destOrd="0" presId="urn:microsoft.com/office/officeart/2005/8/layout/orgChart1"/>
    <dgm:cxn modelId="{4469EFBE-A7E7-4C0D-991D-38F22E29E4E8}" srcId="{26DEF7E1-BC6E-40B9-B1F8-EE9FBA3A736E}" destId="{7580C0DF-7CF3-406C-B732-9A7CC94AD974}" srcOrd="3" destOrd="0" parTransId="{62991190-7E4A-4270-87B0-CA5735E93E28}" sibTransId="{07835236-9FA0-4636-81F0-CC7B958C064C}"/>
    <dgm:cxn modelId="{E95FF4B9-4A8E-4577-9E2D-354C1C4450A1}" type="presOf" srcId="{536EBE1C-90CC-4754-ACB1-8331DA8B4FA1}" destId="{69628881-AF1E-4A45-B003-F7D8B65EA5F1}" srcOrd="0" destOrd="0" presId="urn:microsoft.com/office/officeart/2005/8/layout/orgChart1"/>
    <dgm:cxn modelId="{23807751-155C-467D-8B8E-3A11CBF12E98}" type="presOf" srcId="{3AED9EA1-C7D4-4A45-A955-1E0617ADFE9F}" destId="{716F7B79-264A-447B-8BD9-73AA97C944F1}" srcOrd="0" destOrd="0" presId="urn:microsoft.com/office/officeart/2005/8/layout/orgChart1"/>
    <dgm:cxn modelId="{27589F33-37A0-44C6-8A33-D0965C5AF4D5}" type="presOf" srcId="{26DEF7E1-BC6E-40B9-B1F8-EE9FBA3A736E}" destId="{3FB89662-46AA-433F-A380-6207D930B86B}" srcOrd="0" destOrd="0" presId="urn:microsoft.com/office/officeart/2005/8/layout/orgChart1"/>
    <dgm:cxn modelId="{33DA68A2-9821-4D99-BDF9-6461687E9CBD}" type="presOf" srcId="{26DEF7E1-BC6E-40B9-B1F8-EE9FBA3A736E}" destId="{9E29C045-CE7F-47C5-9535-11AD01CC5A45}" srcOrd="1" destOrd="0" presId="urn:microsoft.com/office/officeart/2005/8/layout/orgChart1"/>
    <dgm:cxn modelId="{6AD53A86-7123-4920-A678-57ABFD70CFD6}" type="presOf" srcId="{5FA70DEF-D69F-475B-849B-82EE7D057823}" destId="{9CFB4262-7163-4501-AAE9-6C0A9A0AE397}" srcOrd="0" destOrd="0" presId="urn:microsoft.com/office/officeart/2005/8/layout/orgChart1"/>
    <dgm:cxn modelId="{A6B39B21-D910-4AF4-955E-9D6640AAA0D4}" srcId="{26DEF7E1-BC6E-40B9-B1F8-EE9FBA3A736E}" destId="{3AED9EA1-C7D4-4A45-A955-1E0617ADFE9F}" srcOrd="1" destOrd="0" parTransId="{EF49EE41-FC16-4521-BD70-24A4EBA3660E}" sibTransId="{48295C8E-18E7-4728-9C49-14C71A5302B2}"/>
    <dgm:cxn modelId="{44AF6AC6-C445-4C93-BB9C-9E4EFAEB2D1E}" type="presOf" srcId="{EF49EE41-FC16-4521-BD70-24A4EBA3660E}" destId="{BFB1C14B-198E-4DA0-B86C-491C66DE83E5}" srcOrd="0" destOrd="0" presId="urn:microsoft.com/office/officeart/2005/8/layout/orgChart1"/>
    <dgm:cxn modelId="{A983627E-8D9C-4733-B1FB-D1E7488BD96F}" type="presOf" srcId="{B0739A8E-A701-41C1-9F1D-40C10B80F185}" destId="{47EC1987-DF26-4446-A408-699265219472}" srcOrd="0" destOrd="0" presId="urn:microsoft.com/office/officeart/2005/8/layout/orgChart1"/>
    <dgm:cxn modelId="{B94A7758-0F60-487B-B89D-478056C7E596}" type="presOf" srcId="{7580C0DF-7CF3-406C-B732-9A7CC94AD974}" destId="{DD331CFD-86F0-4DFD-9526-1288DAB5B4C6}" srcOrd="0" destOrd="0" presId="urn:microsoft.com/office/officeart/2005/8/layout/orgChart1"/>
    <dgm:cxn modelId="{A9754619-E7E4-4A3D-BA53-30A8F4865065}" type="presOf" srcId="{CE706EAC-3DF1-4A64-9EA5-1216C6D0A099}" destId="{63F808BE-8A01-455A-A02B-12835A26CA5E}" srcOrd="0" destOrd="0" presId="urn:microsoft.com/office/officeart/2005/8/layout/orgChart1"/>
    <dgm:cxn modelId="{261D2067-5591-4C6C-A665-61BFA06117E6}" type="presOf" srcId="{B95A4B8E-96CD-4499-A7D0-0F9BD1FAC38E}" destId="{3B13ACB0-B46C-47B9-9F48-CA3934E12AD2}" srcOrd="1" destOrd="0" presId="urn:microsoft.com/office/officeart/2005/8/layout/orgChart1"/>
    <dgm:cxn modelId="{3C1B2C21-5B82-4DEF-AC91-384A4B392A2F}" type="presOf" srcId="{7580C0DF-7CF3-406C-B732-9A7CC94AD974}" destId="{CE242877-3C70-4997-919F-7E4BCC0CC32F}" srcOrd="1" destOrd="0" presId="urn:microsoft.com/office/officeart/2005/8/layout/orgChart1"/>
    <dgm:cxn modelId="{EED1E69F-1924-4DBE-B583-93E5B3EAEDFB}" srcId="{26DEF7E1-BC6E-40B9-B1F8-EE9FBA3A736E}" destId="{0E5E1CE3-8071-4B43-98FC-5C49CDBCCBF8}" srcOrd="2" destOrd="0" parTransId="{42802D32-6481-4F5F-8A38-C3F351960422}" sibTransId="{CFF8D2CF-147B-4B86-B9DD-3D90064BD3BE}"/>
    <dgm:cxn modelId="{54DD9E47-6F38-4365-82EC-35964339E20B}" type="presOf" srcId="{E3F13AA7-85AD-4382-BE44-F85754CF1850}" destId="{7B3F6718-4ED0-4113-BE5B-A8B0A45B15E4}" srcOrd="0" destOrd="0" presId="urn:microsoft.com/office/officeart/2005/8/layout/orgChart1"/>
    <dgm:cxn modelId="{A4788F7E-2C1F-4BD0-8393-72C7F3034D3F}" type="presOf" srcId="{FF0C9EF9-188F-4405-97BA-B4AFD4EA2247}" destId="{FA971054-C858-459F-B30D-6D7EE967EAB3}" srcOrd="0" destOrd="0" presId="urn:microsoft.com/office/officeart/2005/8/layout/orgChart1"/>
    <dgm:cxn modelId="{00A249B8-CDF0-446E-9375-C98D02B68357}" type="presOf" srcId="{2D2A98DE-C8DC-4A30-AB44-76485E58175B}" destId="{E0E28C78-09C7-46BD-9E7F-5A9EF1714729}" srcOrd="1" destOrd="0" presId="urn:microsoft.com/office/officeart/2005/8/layout/orgChart1"/>
    <dgm:cxn modelId="{952804F8-F765-46FB-A3CE-0BD4AF1FBE6F}" type="presOf" srcId="{28678DAD-2DB2-4BA3-8086-5C3CC12891AC}" destId="{2CF00773-4FF0-4963-9E06-A8C752B690FF}" srcOrd="0" destOrd="0" presId="urn:microsoft.com/office/officeart/2005/8/layout/orgChart1"/>
    <dgm:cxn modelId="{ECD1D66A-0FEF-4D3A-A2E8-AA8887DC068B}" type="presOf" srcId="{1A1B385A-6EE7-409F-94D2-ABEE82D89C0E}" destId="{A6B3BC1F-03AB-4ABC-8C76-05C9E276B689}" srcOrd="0" destOrd="0" presId="urn:microsoft.com/office/officeart/2005/8/layout/orgChart1"/>
    <dgm:cxn modelId="{76119ADB-F50B-44C7-AA7A-B1EA09FDA9F2}" type="presOf" srcId="{F079B3C7-EE4C-40B6-B837-CE27B348C6E5}" destId="{52E0FFA3-6385-4E15-AF50-EBB0A0EA8DA4}" srcOrd="0" destOrd="0" presId="urn:microsoft.com/office/officeart/2005/8/layout/orgChart1"/>
    <dgm:cxn modelId="{9C4739C8-8AB9-4A22-B401-55EF2FAC231F}" type="presOf" srcId="{1A1B385A-6EE7-409F-94D2-ABEE82D89C0E}" destId="{EF565644-5AB8-4A2B-AA19-C7618595C868}" srcOrd="1" destOrd="0" presId="urn:microsoft.com/office/officeart/2005/8/layout/orgChart1"/>
    <dgm:cxn modelId="{93EED3DD-5136-4ABA-981A-155710FE9F1A}" srcId="{536EBE1C-90CC-4754-ACB1-8331DA8B4FA1}" destId="{28678DAD-2DB2-4BA3-8086-5C3CC12891AC}" srcOrd="0" destOrd="0" parTransId="{FB478134-F282-4279-B42F-1AE4B98A38BC}" sibTransId="{DFDB49FD-A0EC-41D4-89F0-B116AAAA6424}"/>
    <dgm:cxn modelId="{295AA5A0-20A9-4589-997D-08339A76906B}" type="presOf" srcId="{D39D16F5-CA03-4E03-936D-525E7A9C318A}" destId="{73A2AF44-9DA6-4006-8EF1-0EA09FD4F0FF}" srcOrd="0" destOrd="0" presId="urn:microsoft.com/office/officeart/2005/8/layout/orgChart1"/>
    <dgm:cxn modelId="{2A9665E9-76A8-481F-8B70-CFCEEC2EC02F}" srcId="{CE706EAC-3DF1-4A64-9EA5-1216C6D0A099}" destId="{1A1B385A-6EE7-409F-94D2-ABEE82D89C0E}" srcOrd="0" destOrd="0" parTransId="{B0739A8E-A701-41C1-9F1D-40C10B80F185}" sibTransId="{742E62A2-7B69-402A-A330-ECD015A706C5}"/>
    <dgm:cxn modelId="{C7A18059-DD40-45F1-995D-A8B606F157D9}" type="presOf" srcId="{79DF813B-E45B-49EE-80F7-A2EEB506A566}" destId="{4F4A7E82-6E37-4AB5-8101-A28D01AEC49C}" srcOrd="1" destOrd="0" presId="urn:microsoft.com/office/officeart/2005/8/layout/orgChart1"/>
    <dgm:cxn modelId="{7229B498-6EBB-4D38-9226-907E5C6A288A}" srcId="{26DEF7E1-BC6E-40B9-B1F8-EE9FBA3A736E}" destId="{79DF813B-E45B-49EE-80F7-A2EEB506A566}" srcOrd="6" destOrd="0" parTransId="{5FA70DEF-D69F-475B-849B-82EE7D057823}" sibTransId="{817B8998-BB32-4888-85BB-34A0CECD04C2}"/>
    <dgm:cxn modelId="{DED9970B-8636-4278-88B7-8B62CBCA6974}" type="presOf" srcId="{B1435BF9-598F-4003-9A47-E09C531AE21F}" destId="{516BAD9A-91DB-4F6C-B4A5-834750E59105}" srcOrd="0" destOrd="0" presId="urn:microsoft.com/office/officeart/2005/8/layout/orgChart1"/>
    <dgm:cxn modelId="{15DC100C-2C2F-4365-976D-2EB92167D30C}" type="presOf" srcId="{FADF681F-ACE7-4477-826E-5414AE26FD7B}" destId="{5B3512E9-D8CF-4C20-AA77-7D5402FADEA3}" srcOrd="1" destOrd="0" presId="urn:microsoft.com/office/officeart/2005/8/layout/orgChart1"/>
    <dgm:cxn modelId="{A684C947-97FF-450A-9541-CDB1AF3D021E}" type="presOf" srcId="{4B1C8D2A-5402-4616-9103-12971B9300CD}" destId="{3797593A-9052-4FEB-A924-95E155CE6A4A}" srcOrd="1" destOrd="0" presId="urn:microsoft.com/office/officeart/2005/8/layout/orgChart1"/>
    <dgm:cxn modelId="{A295AB25-6E89-428A-A0DE-8D5AF02CE2DF}" type="presParOf" srcId="{69628881-AF1E-4A45-B003-F7D8B65EA5F1}" destId="{9A957AFD-90AF-4A12-9E49-365AC864B935}" srcOrd="0" destOrd="0" presId="urn:microsoft.com/office/officeart/2005/8/layout/orgChart1"/>
    <dgm:cxn modelId="{79E15082-B3F3-400C-9C2E-8F61ED6D1CC6}" type="presParOf" srcId="{9A957AFD-90AF-4A12-9E49-365AC864B935}" destId="{939775A0-D6A9-4C77-A837-4D144D7165B9}" srcOrd="0" destOrd="0" presId="urn:microsoft.com/office/officeart/2005/8/layout/orgChart1"/>
    <dgm:cxn modelId="{33A2FD1E-4D9A-41CB-86DC-617A4528A684}" type="presParOf" srcId="{939775A0-D6A9-4C77-A837-4D144D7165B9}" destId="{2CF00773-4FF0-4963-9E06-A8C752B690FF}" srcOrd="0" destOrd="0" presId="urn:microsoft.com/office/officeart/2005/8/layout/orgChart1"/>
    <dgm:cxn modelId="{BDAF64EB-4D72-4A2F-8C83-D7E6AA488AB7}" type="presParOf" srcId="{939775A0-D6A9-4C77-A837-4D144D7165B9}" destId="{76FD10C0-BA74-431D-9938-54FE833FA096}" srcOrd="1" destOrd="0" presId="urn:microsoft.com/office/officeart/2005/8/layout/orgChart1"/>
    <dgm:cxn modelId="{3F65AE55-78E3-4345-9C48-7EE238C8F452}" type="presParOf" srcId="{9A957AFD-90AF-4A12-9E49-365AC864B935}" destId="{917F8DC7-B8C8-484D-9D38-42B3CBD2DA36}" srcOrd="1" destOrd="0" presId="urn:microsoft.com/office/officeart/2005/8/layout/orgChart1"/>
    <dgm:cxn modelId="{8ADB9384-E956-484D-A7D1-4639A5590344}" type="presParOf" srcId="{917F8DC7-B8C8-484D-9D38-42B3CBD2DA36}" destId="{52E0FFA3-6385-4E15-AF50-EBB0A0EA8DA4}" srcOrd="0" destOrd="0" presId="urn:microsoft.com/office/officeart/2005/8/layout/orgChart1"/>
    <dgm:cxn modelId="{ACE9F1B2-D7BA-4C32-B446-2B911B500323}" type="presParOf" srcId="{917F8DC7-B8C8-484D-9D38-42B3CBD2DA36}" destId="{ECBF7C79-9120-4823-AA16-151831B36EA4}" srcOrd="1" destOrd="0" presId="urn:microsoft.com/office/officeart/2005/8/layout/orgChart1"/>
    <dgm:cxn modelId="{F759F1EA-0B1F-4ADB-9B96-0919C77F959B}" type="presParOf" srcId="{ECBF7C79-9120-4823-AA16-151831B36EA4}" destId="{2FB09CE3-5FE8-4CF3-BEA7-9AB651EDEE35}" srcOrd="0" destOrd="0" presId="urn:microsoft.com/office/officeart/2005/8/layout/orgChart1"/>
    <dgm:cxn modelId="{3414F237-2A2A-4DFB-9113-FFC8CC5AAF1F}" type="presParOf" srcId="{2FB09CE3-5FE8-4CF3-BEA7-9AB651EDEE35}" destId="{D35A7D7C-86BC-49AC-88C3-9D8056BD5E36}" srcOrd="0" destOrd="0" presId="urn:microsoft.com/office/officeart/2005/8/layout/orgChart1"/>
    <dgm:cxn modelId="{0511E5F1-25D9-4BA5-88B2-605AB8C1F093}" type="presParOf" srcId="{2FB09CE3-5FE8-4CF3-BEA7-9AB651EDEE35}" destId="{E0E28C78-09C7-46BD-9E7F-5A9EF1714729}" srcOrd="1" destOrd="0" presId="urn:microsoft.com/office/officeart/2005/8/layout/orgChart1"/>
    <dgm:cxn modelId="{3A5DD495-B2CC-44DA-A161-FFB19F68B41F}" type="presParOf" srcId="{ECBF7C79-9120-4823-AA16-151831B36EA4}" destId="{114FC73E-D296-498E-B817-01C27623A5E5}" srcOrd="1" destOrd="0" presId="urn:microsoft.com/office/officeart/2005/8/layout/orgChart1"/>
    <dgm:cxn modelId="{4730BAE0-2A72-43CD-8FB0-A026C2A1A3B1}" type="presParOf" srcId="{114FC73E-D296-498E-B817-01C27623A5E5}" destId="{73A2AF44-9DA6-4006-8EF1-0EA09FD4F0FF}" srcOrd="0" destOrd="0" presId="urn:microsoft.com/office/officeart/2005/8/layout/orgChart1"/>
    <dgm:cxn modelId="{9A41CBF2-5F4A-49C0-8332-A46E37C9F3A4}" type="presParOf" srcId="{114FC73E-D296-498E-B817-01C27623A5E5}" destId="{B091183E-7785-48FB-8D80-528E234AC5AD}" srcOrd="1" destOrd="0" presId="urn:microsoft.com/office/officeart/2005/8/layout/orgChart1"/>
    <dgm:cxn modelId="{4D419818-AD31-4755-BA7A-BB7B91766ED8}" type="presParOf" srcId="{B091183E-7785-48FB-8D80-528E234AC5AD}" destId="{35C565A6-8310-4CD8-83C5-EBE734FF5B83}" srcOrd="0" destOrd="0" presId="urn:microsoft.com/office/officeart/2005/8/layout/orgChart1"/>
    <dgm:cxn modelId="{FD44D415-2B23-4537-9641-F1A503EB2F5E}" type="presParOf" srcId="{35C565A6-8310-4CD8-83C5-EBE734FF5B83}" destId="{9EF96BD0-0AB4-49A3-8AAC-7F3BD921508D}" srcOrd="0" destOrd="0" presId="urn:microsoft.com/office/officeart/2005/8/layout/orgChart1"/>
    <dgm:cxn modelId="{38463A20-EF2C-4103-885F-0B506E9EDC83}" type="presParOf" srcId="{35C565A6-8310-4CD8-83C5-EBE734FF5B83}" destId="{BBC5FD12-EBA5-4CE6-BABA-BBEAEA175DA0}" srcOrd="1" destOrd="0" presId="urn:microsoft.com/office/officeart/2005/8/layout/orgChart1"/>
    <dgm:cxn modelId="{816BB2E0-CB59-45DF-996C-575C703B8471}" type="presParOf" srcId="{B091183E-7785-48FB-8D80-528E234AC5AD}" destId="{772D7EDF-FF62-466B-A6AC-7ADFE4073228}" srcOrd="1" destOrd="0" presId="urn:microsoft.com/office/officeart/2005/8/layout/orgChart1"/>
    <dgm:cxn modelId="{BFC40ECC-F44F-47A2-B048-B7C3C059643B}" type="presParOf" srcId="{B091183E-7785-48FB-8D80-528E234AC5AD}" destId="{0A1FC00E-ED84-4C6F-9722-D7499B3733ED}" srcOrd="2" destOrd="0" presId="urn:microsoft.com/office/officeart/2005/8/layout/orgChart1"/>
    <dgm:cxn modelId="{A8A69E55-BEA4-467B-90C4-363DF22AF7CE}" type="presParOf" srcId="{114FC73E-D296-498E-B817-01C27623A5E5}" destId="{7B3F6718-4ED0-4113-BE5B-A8B0A45B15E4}" srcOrd="2" destOrd="0" presId="urn:microsoft.com/office/officeart/2005/8/layout/orgChart1"/>
    <dgm:cxn modelId="{AD6C60DA-3D00-4B45-96DD-17E4CC1463D5}" type="presParOf" srcId="{114FC73E-D296-498E-B817-01C27623A5E5}" destId="{5A42D983-D83D-4442-911B-5D8AFA08CF27}" srcOrd="3" destOrd="0" presId="urn:microsoft.com/office/officeart/2005/8/layout/orgChart1"/>
    <dgm:cxn modelId="{7CFF998B-D728-481B-9944-DA07E68DECBF}" type="presParOf" srcId="{5A42D983-D83D-4442-911B-5D8AFA08CF27}" destId="{F52128F4-613F-4799-93C9-9176F2505C17}" srcOrd="0" destOrd="0" presId="urn:microsoft.com/office/officeart/2005/8/layout/orgChart1"/>
    <dgm:cxn modelId="{3F056E61-5C08-4B11-8727-98E8465613F2}" type="presParOf" srcId="{F52128F4-613F-4799-93C9-9176F2505C17}" destId="{6D760C87-1682-483A-8544-AD0F9BEAAA27}" srcOrd="0" destOrd="0" presId="urn:microsoft.com/office/officeart/2005/8/layout/orgChart1"/>
    <dgm:cxn modelId="{C6BBEBD9-59EB-4F01-8DAE-900C508F9075}" type="presParOf" srcId="{F52128F4-613F-4799-93C9-9176F2505C17}" destId="{5B3512E9-D8CF-4C20-AA77-7D5402FADEA3}" srcOrd="1" destOrd="0" presId="urn:microsoft.com/office/officeart/2005/8/layout/orgChart1"/>
    <dgm:cxn modelId="{F583A59E-57DC-45C3-B55A-0F81889FCE06}" type="presParOf" srcId="{5A42D983-D83D-4442-911B-5D8AFA08CF27}" destId="{B21AEF05-716E-47CC-A898-34817D636E45}" srcOrd="1" destOrd="0" presId="urn:microsoft.com/office/officeart/2005/8/layout/orgChart1"/>
    <dgm:cxn modelId="{0FEDEDA7-57C3-4863-8865-9191CB356345}" type="presParOf" srcId="{5A42D983-D83D-4442-911B-5D8AFA08CF27}" destId="{B0373B79-A748-46F4-A33B-3EE4849B5FD0}" srcOrd="2" destOrd="0" presId="urn:microsoft.com/office/officeart/2005/8/layout/orgChart1"/>
    <dgm:cxn modelId="{C4CAB7F8-E48C-49A6-A3F1-556669ADCD13}" type="presParOf" srcId="{ECBF7C79-9120-4823-AA16-151831B36EA4}" destId="{329974C7-09EB-49F4-83E0-2AFF8608672C}" srcOrd="2" destOrd="0" presId="urn:microsoft.com/office/officeart/2005/8/layout/orgChart1"/>
    <dgm:cxn modelId="{39B44511-497B-4DFD-BD7E-2F6C560D047B}" type="presParOf" srcId="{917F8DC7-B8C8-484D-9D38-42B3CBD2DA36}" destId="{770E7511-0B5D-4C2C-9A6A-06861E7AAE5B}" srcOrd="2" destOrd="0" presId="urn:microsoft.com/office/officeart/2005/8/layout/orgChart1"/>
    <dgm:cxn modelId="{5C90D116-4410-42B3-9A83-31B54B8FC453}" type="presParOf" srcId="{917F8DC7-B8C8-484D-9D38-42B3CBD2DA36}" destId="{019F39D3-51D0-4249-AF5C-C867FC207EF5}" srcOrd="3" destOrd="0" presId="urn:microsoft.com/office/officeart/2005/8/layout/orgChart1"/>
    <dgm:cxn modelId="{045BB35A-2638-4E21-A0DD-89D73C742F5B}" type="presParOf" srcId="{019F39D3-51D0-4249-AF5C-C867FC207EF5}" destId="{6C4BA013-1731-4FD1-90FA-58B8154B967C}" srcOrd="0" destOrd="0" presId="urn:microsoft.com/office/officeart/2005/8/layout/orgChart1"/>
    <dgm:cxn modelId="{8624BAFF-7756-442B-A3E3-744EA4FD5419}" type="presParOf" srcId="{6C4BA013-1731-4FD1-90FA-58B8154B967C}" destId="{3FB89662-46AA-433F-A380-6207D930B86B}" srcOrd="0" destOrd="0" presId="urn:microsoft.com/office/officeart/2005/8/layout/orgChart1"/>
    <dgm:cxn modelId="{AB547BF6-DE29-4754-ABF9-3229AB1D8D1D}" type="presParOf" srcId="{6C4BA013-1731-4FD1-90FA-58B8154B967C}" destId="{9E29C045-CE7F-47C5-9535-11AD01CC5A45}" srcOrd="1" destOrd="0" presId="urn:microsoft.com/office/officeart/2005/8/layout/orgChart1"/>
    <dgm:cxn modelId="{21806643-A3E2-426A-8EB6-67793CFCFEE8}" type="presParOf" srcId="{019F39D3-51D0-4249-AF5C-C867FC207EF5}" destId="{A45ABFA7-3979-48C9-ADD4-6BABF81D343D}" srcOrd="1" destOrd="0" presId="urn:microsoft.com/office/officeart/2005/8/layout/orgChart1"/>
    <dgm:cxn modelId="{D579A722-C19A-4414-8532-8C9A3503F842}" type="presParOf" srcId="{A45ABFA7-3979-48C9-ADD4-6BABF81D343D}" destId="{4F2D3C00-ED65-44D7-809B-9002B463EF28}" srcOrd="0" destOrd="0" presId="urn:microsoft.com/office/officeart/2005/8/layout/orgChart1"/>
    <dgm:cxn modelId="{EB3942AD-C1D0-46A1-B3BA-C5B09AE2F542}" type="presParOf" srcId="{A45ABFA7-3979-48C9-ADD4-6BABF81D343D}" destId="{166F0DB7-F802-4D3D-A2CB-3FA2005EE582}" srcOrd="1" destOrd="0" presId="urn:microsoft.com/office/officeart/2005/8/layout/orgChart1"/>
    <dgm:cxn modelId="{0D499791-5B7C-4BD9-9104-331469BBCAA0}" type="presParOf" srcId="{166F0DB7-F802-4D3D-A2CB-3FA2005EE582}" destId="{E981A4FC-C107-4AC2-96CD-96D5765DF41E}" srcOrd="0" destOrd="0" presId="urn:microsoft.com/office/officeart/2005/8/layout/orgChart1"/>
    <dgm:cxn modelId="{A9F72445-2E65-400B-92C0-73E128E36D2B}" type="presParOf" srcId="{E981A4FC-C107-4AC2-96CD-96D5765DF41E}" destId="{516BAD9A-91DB-4F6C-B4A5-834750E59105}" srcOrd="0" destOrd="0" presId="urn:microsoft.com/office/officeart/2005/8/layout/orgChart1"/>
    <dgm:cxn modelId="{4F07E74E-DA4E-494D-B853-A9149CDC4834}" type="presParOf" srcId="{E981A4FC-C107-4AC2-96CD-96D5765DF41E}" destId="{383B457C-1906-4612-8E31-C43E01B932B5}" srcOrd="1" destOrd="0" presId="urn:microsoft.com/office/officeart/2005/8/layout/orgChart1"/>
    <dgm:cxn modelId="{1375C299-2446-4E8C-988B-CD54D36380C5}" type="presParOf" srcId="{166F0DB7-F802-4D3D-A2CB-3FA2005EE582}" destId="{BB970475-C264-4D06-B6F0-C6EB3D6E5394}" srcOrd="1" destOrd="0" presId="urn:microsoft.com/office/officeart/2005/8/layout/orgChart1"/>
    <dgm:cxn modelId="{1B12BA70-404B-496B-9726-1DD0AABEB42B}" type="presParOf" srcId="{166F0DB7-F802-4D3D-A2CB-3FA2005EE582}" destId="{716FED95-3FF9-4684-B755-E6D4B937F28F}" srcOrd="2" destOrd="0" presId="urn:microsoft.com/office/officeart/2005/8/layout/orgChart1"/>
    <dgm:cxn modelId="{7B01F7FC-7979-408E-96C7-A7F9A503F537}" type="presParOf" srcId="{A45ABFA7-3979-48C9-ADD4-6BABF81D343D}" destId="{BFB1C14B-198E-4DA0-B86C-491C66DE83E5}" srcOrd="2" destOrd="0" presId="urn:microsoft.com/office/officeart/2005/8/layout/orgChart1"/>
    <dgm:cxn modelId="{5B72615A-4547-44A9-8839-31454A226858}" type="presParOf" srcId="{A45ABFA7-3979-48C9-ADD4-6BABF81D343D}" destId="{EA1B8E67-C171-4874-933F-69BB6484027D}" srcOrd="3" destOrd="0" presId="urn:microsoft.com/office/officeart/2005/8/layout/orgChart1"/>
    <dgm:cxn modelId="{2F1AF292-4D46-4704-BD2E-17022818FF66}" type="presParOf" srcId="{EA1B8E67-C171-4874-933F-69BB6484027D}" destId="{8AAA0DA2-9088-4BB1-88C0-D05212D4455B}" srcOrd="0" destOrd="0" presId="urn:microsoft.com/office/officeart/2005/8/layout/orgChart1"/>
    <dgm:cxn modelId="{9824D2CB-BFC0-4C5C-A2DE-A96858EAF519}" type="presParOf" srcId="{8AAA0DA2-9088-4BB1-88C0-D05212D4455B}" destId="{716F7B79-264A-447B-8BD9-73AA97C944F1}" srcOrd="0" destOrd="0" presId="urn:microsoft.com/office/officeart/2005/8/layout/orgChart1"/>
    <dgm:cxn modelId="{4A933512-E5EC-428A-A669-0E1CC7B96AFA}" type="presParOf" srcId="{8AAA0DA2-9088-4BB1-88C0-D05212D4455B}" destId="{E3D799EC-586C-4473-A3C5-2D6984DFA573}" srcOrd="1" destOrd="0" presId="urn:microsoft.com/office/officeart/2005/8/layout/orgChart1"/>
    <dgm:cxn modelId="{64AD924A-491E-47B4-8DED-610370644837}" type="presParOf" srcId="{EA1B8E67-C171-4874-933F-69BB6484027D}" destId="{BCCAD68E-6AF3-4BCB-97BC-01C4A46AB49D}" srcOrd="1" destOrd="0" presId="urn:microsoft.com/office/officeart/2005/8/layout/orgChart1"/>
    <dgm:cxn modelId="{049144BB-E414-47A8-A843-2A760F2E3029}" type="presParOf" srcId="{EA1B8E67-C171-4874-933F-69BB6484027D}" destId="{9022AE82-0B7E-44FB-B884-F5DDB7DC176F}" srcOrd="2" destOrd="0" presId="urn:microsoft.com/office/officeart/2005/8/layout/orgChart1"/>
    <dgm:cxn modelId="{17A2EF60-F07C-4D16-AE85-9B03F5DE1704}" type="presParOf" srcId="{A45ABFA7-3979-48C9-ADD4-6BABF81D343D}" destId="{592DA6C0-DE4D-4709-85FA-660901CD57B6}" srcOrd="4" destOrd="0" presId="urn:microsoft.com/office/officeart/2005/8/layout/orgChart1"/>
    <dgm:cxn modelId="{D2DDE0C2-9F8D-4E1B-B5B4-E358C6334B22}" type="presParOf" srcId="{A45ABFA7-3979-48C9-ADD4-6BABF81D343D}" destId="{9BF66AD4-8C25-48C4-9560-E971BA164B87}" srcOrd="5" destOrd="0" presId="urn:microsoft.com/office/officeart/2005/8/layout/orgChart1"/>
    <dgm:cxn modelId="{C11B4685-377D-41FE-B5D8-ED30F8698ED0}" type="presParOf" srcId="{9BF66AD4-8C25-48C4-9560-E971BA164B87}" destId="{C3CC5666-602B-46AB-B106-F9492D2981BE}" srcOrd="0" destOrd="0" presId="urn:microsoft.com/office/officeart/2005/8/layout/orgChart1"/>
    <dgm:cxn modelId="{F4CBDD32-12D6-45B1-8C72-961BA5A52B0A}" type="presParOf" srcId="{C3CC5666-602B-46AB-B106-F9492D2981BE}" destId="{C4464BF8-8F3F-4CFE-BF26-BAE9613B7A45}" srcOrd="0" destOrd="0" presId="urn:microsoft.com/office/officeart/2005/8/layout/orgChart1"/>
    <dgm:cxn modelId="{CFF52B41-9386-4886-86FD-E7ED38C451C6}" type="presParOf" srcId="{C3CC5666-602B-46AB-B106-F9492D2981BE}" destId="{9E538AEB-3D2D-4357-B2B3-E8A888B252B7}" srcOrd="1" destOrd="0" presId="urn:microsoft.com/office/officeart/2005/8/layout/orgChart1"/>
    <dgm:cxn modelId="{11656DA7-77DA-47C3-9BE4-4EBA6009F570}" type="presParOf" srcId="{9BF66AD4-8C25-48C4-9560-E971BA164B87}" destId="{5F23C853-F3CA-44C7-8769-52A22048ADDF}" srcOrd="1" destOrd="0" presId="urn:microsoft.com/office/officeart/2005/8/layout/orgChart1"/>
    <dgm:cxn modelId="{08282ED3-0DE0-4254-80C1-24FA2B6163E6}" type="presParOf" srcId="{9BF66AD4-8C25-48C4-9560-E971BA164B87}" destId="{0ED73558-C72D-4A99-9444-6F4B6DB9842D}" srcOrd="2" destOrd="0" presId="urn:microsoft.com/office/officeart/2005/8/layout/orgChart1"/>
    <dgm:cxn modelId="{CDB17CF0-C85F-4758-B22B-29D994AB20CE}" type="presParOf" srcId="{A45ABFA7-3979-48C9-ADD4-6BABF81D343D}" destId="{5A24C77D-E55E-4D29-9388-562413F8F58F}" srcOrd="6" destOrd="0" presId="urn:microsoft.com/office/officeart/2005/8/layout/orgChart1"/>
    <dgm:cxn modelId="{C47995CB-14BD-4DE9-8B76-8CA58605D41C}" type="presParOf" srcId="{A45ABFA7-3979-48C9-ADD4-6BABF81D343D}" destId="{CDB594BC-A4C8-4F1C-BD89-C6F1E996EC37}" srcOrd="7" destOrd="0" presId="urn:microsoft.com/office/officeart/2005/8/layout/orgChart1"/>
    <dgm:cxn modelId="{B6D7AE57-B96F-47BE-987D-AC3E03D841F7}" type="presParOf" srcId="{CDB594BC-A4C8-4F1C-BD89-C6F1E996EC37}" destId="{6E4FA2C6-0DC6-40E3-A3F2-EF5CC12F39D3}" srcOrd="0" destOrd="0" presId="urn:microsoft.com/office/officeart/2005/8/layout/orgChart1"/>
    <dgm:cxn modelId="{038AA3A8-31A3-4AE5-9044-3ACEFC6F12F3}" type="presParOf" srcId="{6E4FA2C6-0DC6-40E3-A3F2-EF5CC12F39D3}" destId="{DD331CFD-86F0-4DFD-9526-1288DAB5B4C6}" srcOrd="0" destOrd="0" presId="urn:microsoft.com/office/officeart/2005/8/layout/orgChart1"/>
    <dgm:cxn modelId="{67D1553D-18E5-43B1-89FF-DF4D69131ACF}" type="presParOf" srcId="{6E4FA2C6-0DC6-40E3-A3F2-EF5CC12F39D3}" destId="{CE242877-3C70-4997-919F-7E4BCC0CC32F}" srcOrd="1" destOrd="0" presId="urn:microsoft.com/office/officeart/2005/8/layout/orgChart1"/>
    <dgm:cxn modelId="{6A78687E-F9CB-4319-B378-824044E12044}" type="presParOf" srcId="{CDB594BC-A4C8-4F1C-BD89-C6F1E996EC37}" destId="{6F60E3FA-EF2C-4BF9-AFE4-346101ADEDF7}" srcOrd="1" destOrd="0" presId="urn:microsoft.com/office/officeart/2005/8/layout/orgChart1"/>
    <dgm:cxn modelId="{F724C9F7-199E-48D7-831A-FC7C4113AFE9}" type="presParOf" srcId="{CDB594BC-A4C8-4F1C-BD89-C6F1E996EC37}" destId="{D578D302-06D8-435C-925C-2EA10322A599}" srcOrd="2" destOrd="0" presId="urn:microsoft.com/office/officeart/2005/8/layout/orgChart1"/>
    <dgm:cxn modelId="{B37336A8-8A49-4CEA-BE03-9489AC4503B6}" type="presParOf" srcId="{A45ABFA7-3979-48C9-ADD4-6BABF81D343D}" destId="{80AA514B-A08F-4369-8343-1D4F57592A17}" srcOrd="8" destOrd="0" presId="urn:microsoft.com/office/officeart/2005/8/layout/orgChart1"/>
    <dgm:cxn modelId="{A75B751D-A082-4170-87F2-45B89070B424}" type="presParOf" srcId="{A45ABFA7-3979-48C9-ADD4-6BABF81D343D}" destId="{A68D8487-F22A-4FA8-BEC5-0A995D2B0851}" srcOrd="9" destOrd="0" presId="urn:microsoft.com/office/officeart/2005/8/layout/orgChart1"/>
    <dgm:cxn modelId="{402449EE-DA76-466E-A284-2978AD346B89}" type="presParOf" srcId="{A68D8487-F22A-4FA8-BEC5-0A995D2B0851}" destId="{C934EB28-DBCD-40A6-AC96-9BEF26FC28E2}" srcOrd="0" destOrd="0" presId="urn:microsoft.com/office/officeart/2005/8/layout/orgChart1"/>
    <dgm:cxn modelId="{2CF16096-5FE1-4F2B-AF49-4835C7071F76}" type="presParOf" srcId="{C934EB28-DBCD-40A6-AC96-9BEF26FC28E2}" destId="{2CFC71BC-14DA-4DA1-97DD-F8CD5D75BE91}" srcOrd="0" destOrd="0" presId="urn:microsoft.com/office/officeart/2005/8/layout/orgChart1"/>
    <dgm:cxn modelId="{836915B5-B69C-4C6B-9A28-DEFB6DC38D89}" type="presParOf" srcId="{C934EB28-DBCD-40A6-AC96-9BEF26FC28E2}" destId="{3797593A-9052-4FEB-A924-95E155CE6A4A}" srcOrd="1" destOrd="0" presId="urn:microsoft.com/office/officeart/2005/8/layout/orgChart1"/>
    <dgm:cxn modelId="{00E22FDD-2147-40A9-9B36-582973A080BE}" type="presParOf" srcId="{A68D8487-F22A-4FA8-BEC5-0A995D2B0851}" destId="{F9A91DA7-D053-42E9-AF15-18F27A4EF280}" srcOrd="1" destOrd="0" presId="urn:microsoft.com/office/officeart/2005/8/layout/orgChart1"/>
    <dgm:cxn modelId="{52652474-A4AF-420C-A7A8-B11FE5DA04FA}" type="presParOf" srcId="{A68D8487-F22A-4FA8-BEC5-0A995D2B0851}" destId="{4AF987EE-E322-47F7-9201-067D1BB054D4}" srcOrd="2" destOrd="0" presId="urn:microsoft.com/office/officeart/2005/8/layout/orgChart1"/>
    <dgm:cxn modelId="{D06CABCB-4066-4D99-8D45-F65CC526717E}" type="presParOf" srcId="{A45ABFA7-3979-48C9-ADD4-6BABF81D343D}" destId="{FA971054-C858-459F-B30D-6D7EE967EAB3}" srcOrd="10" destOrd="0" presId="urn:microsoft.com/office/officeart/2005/8/layout/orgChart1"/>
    <dgm:cxn modelId="{865549BE-D2CA-4F72-AB49-E047B0F7923B}" type="presParOf" srcId="{A45ABFA7-3979-48C9-ADD4-6BABF81D343D}" destId="{76707991-8EE2-4795-ACEF-C8A0FCA02A95}" srcOrd="11" destOrd="0" presId="urn:microsoft.com/office/officeart/2005/8/layout/orgChart1"/>
    <dgm:cxn modelId="{196F3B80-FAF8-4320-A7EA-1D6B14529ABD}" type="presParOf" srcId="{76707991-8EE2-4795-ACEF-C8A0FCA02A95}" destId="{1ED0E1C3-2BD5-4816-A7EA-373A983FCE0B}" srcOrd="0" destOrd="0" presId="urn:microsoft.com/office/officeart/2005/8/layout/orgChart1"/>
    <dgm:cxn modelId="{0FA37E4A-8BAD-43BE-979C-21B9A3D71B12}" type="presParOf" srcId="{1ED0E1C3-2BD5-4816-A7EA-373A983FCE0B}" destId="{8ECB040D-5D90-4676-817A-E72726CF3B44}" srcOrd="0" destOrd="0" presId="urn:microsoft.com/office/officeart/2005/8/layout/orgChart1"/>
    <dgm:cxn modelId="{29457AEA-0E94-4577-9AF2-740E692BAAD1}" type="presParOf" srcId="{1ED0E1C3-2BD5-4816-A7EA-373A983FCE0B}" destId="{3B13ACB0-B46C-47B9-9F48-CA3934E12AD2}" srcOrd="1" destOrd="0" presId="urn:microsoft.com/office/officeart/2005/8/layout/orgChart1"/>
    <dgm:cxn modelId="{B4ADABDC-9C4F-4485-9FFA-41C1D9F582E1}" type="presParOf" srcId="{76707991-8EE2-4795-ACEF-C8A0FCA02A95}" destId="{D415CE98-929B-412D-887D-CCCAE9225777}" srcOrd="1" destOrd="0" presId="urn:microsoft.com/office/officeart/2005/8/layout/orgChart1"/>
    <dgm:cxn modelId="{34680771-1011-43D2-A946-66BBAD07456D}" type="presParOf" srcId="{76707991-8EE2-4795-ACEF-C8A0FCA02A95}" destId="{B16EABD5-910E-44D8-AE7C-B4DC906670F4}" srcOrd="2" destOrd="0" presId="urn:microsoft.com/office/officeart/2005/8/layout/orgChart1"/>
    <dgm:cxn modelId="{9E6C4A1F-6D21-4C4C-A80A-FC730DC0B707}" type="presParOf" srcId="{A45ABFA7-3979-48C9-ADD4-6BABF81D343D}" destId="{9CFB4262-7163-4501-AAE9-6C0A9A0AE397}" srcOrd="12" destOrd="0" presId="urn:microsoft.com/office/officeart/2005/8/layout/orgChart1"/>
    <dgm:cxn modelId="{65BEED05-7D9B-442F-A3CB-ED850EE294A7}" type="presParOf" srcId="{A45ABFA7-3979-48C9-ADD4-6BABF81D343D}" destId="{CF7BEC69-515A-4C87-8E94-6AB0A2CF7FED}" srcOrd="13" destOrd="0" presId="urn:microsoft.com/office/officeart/2005/8/layout/orgChart1"/>
    <dgm:cxn modelId="{8716FE78-DD57-47E2-AAA7-4CB1AD2BC1D9}" type="presParOf" srcId="{CF7BEC69-515A-4C87-8E94-6AB0A2CF7FED}" destId="{6DC920DD-F54C-4DB9-8423-92BF9A4F9B52}" srcOrd="0" destOrd="0" presId="urn:microsoft.com/office/officeart/2005/8/layout/orgChart1"/>
    <dgm:cxn modelId="{88F48FF1-39C8-4F58-9773-D2FE724AACEE}" type="presParOf" srcId="{6DC920DD-F54C-4DB9-8423-92BF9A4F9B52}" destId="{B9A4BA83-D74B-4A91-B9C6-BA6A6275343E}" srcOrd="0" destOrd="0" presId="urn:microsoft.com/office/officeart/2005/8/layout/orgChart1"/>
    <dgm:cxn modelId="{A12A20AB-92AD-4842-850D-7371D7100CAC}" type="presParOf" srcId="{6DC920DD-F54C-4DB9-8423-92BF9A4F9B52}" destId="{4F4A7E82-6E37-4AB5-8101-A28D01AEC49C}" srcOrd="1" destOrd="0" presId="urn:microsoft.com/office/officeart/2005/8/layout/orgChart1"/>
    <dgm:cxn modelId="{7FB050E7-1DE0-4772-BF51-5BFA95852053}" type="presParOf" srcId="{CF7BEC69-515A-4C87-8E94-6AB0A2CF7FED}" destId="{B7413974-1005-4A8D-8CEA-9309BBA9C506}" srcOrd="1" destOrd="0" presId="urn:microsoft.com/office/officeart/2005/8/layout/orgChart1"/>
    <dgm:cxn modelId="{D0CCEE3A-0878-4834-91EE-5C1425F8D1A9}" type="presParOf" srcId="{CF7BEC69-515A-4C87-8E94-6AB0A2CF7FED}" destId="{DCDBDDB6-2BF4-4668-9D34-2BC674A0048A}" srcOrd="2" destOrd="0" presId="urn:microsoft.com/office/officeart/2005/8/layout/orgChart1"/>
    <dgm:cxn modelId="{B30430E3-8A76-4CB8-BF21-41F7103FDDBF}" type="presParOf" srcId="{019F39D3-51D0-4249-AF5C-C867FC207EF5}" destId="{F446A702-C67A-4B2B-B0F9-E53AC7882FE4}" srcOrd="2" destOrd="0" presId="urn:microsoft.com/office/officeart/2005/8/layout/orgChart1"/>
    <dgm:cxn modelId="{B8569DCF-6806-49BC-97F0-CD242CE17518}" type="presParOf" srcId="{917F8DC7-B8C8-484D-9D38-42B3CBD2DA36}" destId="{F99D61DB-ADDB-4850-AB1A-EE9416DD9099}" srcOrd="4" destOrd="0" presId="urn:microsoft.com/office/officeart/2005/8/layout/orgChart1"/>
    <dgm:cxn modelId="{F84BB966-3A82-47B9-B61C-085F4665F641}" type="presParOf" srcId="{917F8DC7-B8C8-484D-9D38-42B3CBD2DA36}" destId="{FE9208E6-F4B7-483F-AAC5-792BA5142CE5}" srcOrd="5" destOrd="0" presId="urn:microsoft.com/office/officeart/2005/8/layout/orgChart1"/>
    <dgm:cxn modelId="{DBF5EF1F-ECE9-47FD-8B6F-50F9C91A19E8}" type="presParOf" srcId="{FE9208E6-F4B7-483F-AAC5-792BA5142CE5}" destId="{A467367A-1004-4519-8569-78AD3B253EEA}" srcOrd="0" destOrd="0" presId="urn:microsoft.com/office/officeart/2005/8/layout/orgChart1"/>
    <dgm:cxn modelId="{861EF07E-37C0-4B8B-9130-BFB0C12CB4F9}" type="presParOf" srcId="{A467367A-1004-4519-8569-78AD3B253EEA}" destId="{63F808BE-8A01-455A-A02B-12835A26CA5E}" srcOrd="0" destOrd="0" presId="urn:microsoft.com/office/officeart/2005/8/layout/orgChart1"/>
    <dgm:cxn modelId="{D1545AC7-0C43-4645-8AB1-20E4A352BB37}" type="presParOf" srcId="{A467367A-1004-4519-8569-78AD3B253EEA}" destId="{CF9A14F9-7551-49B7-8F15-BDE48F663AE5}" srcOrd="1" destOrd="0" presId="urn:microsoft.com/office/officeart/2005/8/layout/orgChart1"/>
    <dgm:cxn modelId="{D87299BA-D8BC-4567-8257-FC566CDF859B}" type="presParOf" srcId="{FE9208E6-F4B7-483F-AAC5-792BA5142CE5}" destId="{2BDEADC1-5235-4FD1-A38B-86C0695941B3}" srcOrd="1" destOrd="0" presId="urn:microsoft.com/office/officeart/2005/8/layout/orgChart1"/>
    <dgm:cxn modelId="{0514D060-66D3-4879-B6F5-1F9B31EC68FA}" type="presParOf" srcId="{2BDEADC1-5235-4FD1-A38B-86C0695941B3}" destId="{47EC1987-DF26-4446-A408-699265219472}" srcOrd="0" destOrd="0" presId="urn:microsoft.com/office/officeart/2005/8/layout/orgChart1"/>
    <dgm:cxn modelId="{5959A17C-9B22-4FE9-A949-E536E97A67F8}" type="presParOf" srcId="{2BDEADC1-5235-4FD1-A38B-86C0695941B3}" destId="{40AD151F-4A9F-4690-A338-DDD0CAB673A4}" srcOrd="1" destOrd="0" presId="urn:microsoft.com/office/officeart/2005/8/layout/orgChart1"/>
    <dgm:cxn modelId="{69CFB859-CE53-4C0F-9A67-04D7DDD6258C}" type="presParOf" srcId="{40AD151F-4A9F-4690-A338-DDD0CAB673A4}" destId="{F087AEC0-02FA-4BB8-A48A-F9ABF2A943B0}" srcOrd="0" destOrd="0" presId="urn:microsoft.com/office/officeart/2005/8/layout/orgChart1"/>
    <dgm:cxn modelId="{35A1144C-E155-4D14-8891-799B40721F34}" type="presParOf" srcId="{F087AEC0-02FA-4BB8-A48A-F9ABF2A943B0}" destId="{A6B3BC1F-03AB-4ABC-8C76-05C9E276B689}" srcOrd="0" destOrd="0" presId="urn:microsoft.com/office/officeart/2005/8/layout/orgChart1"/>
    <dgm:cxn modelId="{2B5C6F90-C1DF-43DB-A89D-158B594F6899}" type="presParOf" srcId="{F087AEC0-02FA-4BB8-A48A-F9ABF2A943B0}" destId="{EF565644-5AB8-4A2B-AA19-C7618595C868}" srcOrd="1" destOrd="0" presId="urn:microsoft.com/office/officeart/2005/8/layout/orgChart1"/>
    <dgm:cxn modelId="{9470AC1D-2EC4-4E44-8CA9-4A57B638480F}" type="presParOf" srcId="{40AD151F-4A9F-4690-A338-DDD0CAB673A4}" destId="{DB2E6F50-7B0D-478D-BA0B-70AD626257CC}" srcOrd="1" destOrd="0" presId="urn:microsoft.com/office/officeart/2005/8/layout/orgChart1"/>
    <dgm:cxn modelId="{F44A7426-25EA-4AB9-BE0D-49928B6AADBB}" type="presParOf" srcId="{40AD151F-4A9F-4690-A338-DDD0CAB673A4}" destId="{1C365F07-87B7-423E-A47F-F227C9ED9F4F}" srcOrd="2" destOrd="0" presId="urn:microsoft.com/office/officeart/2005/8/layout/orgChart1"/>
    <dgm:cxn modelId="{1FA85D8B-2098-4662-97A8-9C4761555276}" type="presParOf" srcId="{FE9208E6-F4B7-483F-AAC5-792BA5142CE5}" destId="{EA3B65BE-0B7A-45B7-B626-92F511529E19}" srcOrd="2" destOrd="0" presId="urn:microsoft.com/office/officeart/2005/8/layout/orgChart1"/>
    <dgm:cxn modelId="{55C40C90-E229-4AE9-8322-7899BA7DA3E8}" type="presParOf" srcId="{9A957AFD-90AF-4A12-9E49-365AC864B935}" destId="{B08FEC0B-3FBF-4B29-AC6E-50D12414A9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EBE1C-90CC-4754-ACB1-8331DA8B4FA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8678DAD-2DB2-4BA3-8086-5C3CC12891AC}">
      <dgm:prSet phldrT="[Texto]"/>
      <dgm:spPr/>
      <dgm:t>
        <a:bodyPr/>
        <a:lstStyle/>
        <a:p>
          <a:r>
            <a:rPr lang="es-MX" i="1" dirty="0" smtClean="0"/>
            <a:t>Eu</a:t>
          </a:r>
          <a:r>
            <a:rPr lang="es-MX" dirty="0" smtClean="0"/>
            <a:t>, verdadero</a:t>
          </a:r>
        </a:p>
        <a:p>
          <a:r>
            <a:rPr lang="es-MX" i="1" dirty="0" err="1" smtClean="0"/>
            <a:t>Karyon</a:t>
          </a:r>
          <a:r>
            <a:rPr lang="es-MX" dirty="0" smtClean="0"/>
            <a:t>, </a:t>
          </a:r>
          <a:r>
            <a:rPr lang="es-MX" dirty="0" err="1" smtClean="0"/>
            <a:t>nucleo</a:t>
          </a:r>
          <a:r>
            <a:rPr lang="es-MX" dirty="0" smtClean="0"/>
            <a:t> </a:t>
          </a:r>
          <a:endParaRPr lang="es-MX" dirty="0"/>
        </a:p>
      </dgm:t>
    </dgm:pt>
    <dgm:pt modelId="{FB478134-F282-4279-B42F-1AE4B98A38BC}" type="parTrans" cxnId="{93EED3DD-5136-4ABA-981A-155710FE9F1A}">
      <dgm:prSet/>
      <dgm:spPr/>
      <dgm:t>
        <a:bodyPr/>
        <a:lstStyle/>
        <a:p>
          <a:endParaRPr lang="es-MX"/>
        </a:p>
      </dgm:t>
    </dgm:pt>
    <dgm:pt modelId="{DFDB49FD-A0EC-41D4-89F0-B116AAAA6424}" type="sibTrans" cxnId="{93EED3DD-5136-4ABA-981A-155710FE9F1A}">
      <dgm:prSet/>
      <dgm:spPr/>
      <dgm:t>
        <a:bodyPr/>
        <a:lstStyle/>
        <a:p>
          <a:endParaRPr lang="es-MX"/>
        </a:p>
      </dgm:t>
    </dgm:pt>
    <dgm:pt modelId="{2D2A98DE-C8DC-4A30-AB44-76485E58175B}">
      <dgm:prSet phldrT="[Texto]"/>
      <dgm:spPr/>
      <dgm:t>
        <a:bodyPr/>
        <a:lstStyle/>
        <a:p>
          <a:r>
            <a:rPr lang="es-MX"/>
            <a:t>Tipos</a:t>
          </a:r>
        </a:p>
      </dgm:t>
    </dgm:pt>
    <dgm:pt modelId="{F079B3C7-EE4C-40B6-B837-CE27B348C6E5}" type="parTrans" cxnId="{BC96FF23-9B46-4A5F-BBE5-A0AD1AC1810C}">
      <dgm:prSet/>
      <dgm:spPr/>
      <dgm:t>
        <a:bodyPr/>
        <a:lstStyle/>
        <a:p>
          <a:endParaRPr lang="es-MX"/>
        </a:p>
      </dgm:t>
    </dgm:pt>
    <dgm:pt modelId="{B00BDDA5-C9E4-489A-ADC6-206B14C9B961}" type="sibTrans" cxnId="{BC96FF23-9B46-4A5F-BBE5-A0AD1AC1810C}">
      <dgm:prSet/>
      <dgm:spPr/>
      <dgm:t>
        <a:bodyPr/>
        <a:lstStyle/>
        <a:p>
          <a:endParaRPr lang="es-MX"/>
        </a:p>
      </dgm:t>
    </dgm:pt>
    <dgm:pt modelId="{26DEF7E1-BC6E-40B9-B1F8-EE9FBA3A736E}">
      <dgm:prSet phldrT="[Texto]"/>
      <dgm:spPr/>
      <dgm:t>
        <a:bodyPr/>
        <a:lstStyle/>
        <a:p>
          <a:r>
            <a:rPr lang="es-MX" dirty="0"/>
            <a:t>Estructura </a:t>
          </a:r>
        </a:p>
      </dgm:t>
    </dgm:pt>
    <dgm:pt modelId="{B8789006-CC43-4742-8FDC-18E491882E0C}" type="parTrans" cxnId="{5607CBDE-D8CB-4583-8E25-9C61F275AEDF}">
      <dgm:prSet/>
      <dgm:spPr/>
      <dgm:t>
        <a:bodyPr/>
        <a:lstStyle/>
        <a:p>
          <a:endParaRPr lang="es-MX"/>
        </a:p>
      </dgm:t>
    </dgm:pt>
    <dgm:pt modelId="{1D8D41EE-1BBE-4042-B352-43936DA14E5D}" type="sibTrans" cxnId="{5607CBDE-D8CB-4583-8E25-9C61F275AEDF}">
      <dgm:prSet/>
      <dgm:spPr/>
      <dgm:t>
        <a:bodyPr/>
        <a:lstStyle/>
        <a:p>
          <a:endParaRPr lang="es-MX"/>
        </a:p>
      </dgm:t>
    </dgm:pt>
    <dgm:pt modelId="{B6756369-813C-4AF3-8EE4-D6D88ABBFDFE}">
      <dgm:prSet phldrT="[Texto]"/>
      <dgm:spPr/>
      <dgm:t>
        <a:bodyPr/>
        <a:lstStyle/>
        <a:p>
          <a:r>
            <a:rPr lang="es-MX" dirty="0"/>
            <a:t>Protistas </a:t>
          </a:r>
        </a:p>
      </dgm:t>
    </dgm:pt>
    <dgm:pt modelId="{D39D16F5-CA03-4E03-936D-525E7A9C318A}" type="parTrans" cxnId="{FEE5D232-88C3-4411-BBF8-E9379258F541}">
      <dgm:prSet/>
      <dgm:spPr/>
      <dgm:t>
        <a:bodyPr/>
        <a:lstStyle/>
        <a:p>
          <a:endParaRPr lang="es-MX"/>
        </a:p>
      </dgm:t>
    </dgm:pt>
    <dgm:pt modelId="{4414753F-05BD-42AE-ACE2-D2CE2788BBD6}" type="sibTrans" cxnId="{FEE5D232-88C3-4411-BBF8-E9379258F541}">
      <dgm:prSet/>
      <dgm:spPr/>
      <dgm:t>
        <a:bodyPr/>
        <a:lstStyle/>
        <a:p>
          <a:endParaRPr lang="es-MX"/>
        </a:p>
      </dgm:t>
    </dgm:pt>
    <dgm:pt modelId="{FADF681F-ACE7-4477-826E-5414AE26FD7B}">
      <dgm:prSet phldrT="[Texto]"/>
      <dgm:spPr/>
      <dgm:t>
        <a:bodyPr/>
        <a:lstStyle/>
        <a:p>
          <a:r>
            <a:rPr lang="es-MX" dirty="0" err="1"/>
            <a:t>Fungi</a:t>
          </a:r>
          <a:r>
            <a:rPr lang="es-MX" dirty="0"/>
            <a:t> </a:t>
          </a:r>
        </a:p>
      </dgm:t>
    </dgm:pt>
    <dgm:pt modelId="{E3F13AA7-85AD-4382-BE44-F85754CF1850}" type="parTrans" cxnId="{C7A5C6AA-4F19-4154-9E02-23E9170A1A32}">
      <dgm:prSet/>
      <dgm:spPr/>
      <dgm:t>
        <a:bodyPr/>
        <a:lstStyle/>
        <a:p>
          <a:endParaRPr lang="es-MX"/>
        </a:p>
      </dgm:t>
    </dgm:pt>
    <dgm:pt modelId="{B9B4A173-ADC5-467B-AD62-CA6DFB4F5B53}" type="sibTrans" cxnId="{C7A5C6AA-4F19-4154-9E02-23E9170A1A32}">
      <dgm:prSet/>
      <dgm:spPr/>
      <dgm:t>
        <a:bodyPr/>
        <a:lstStyle/>
        <a:p>
          <a:endParaRPr lang="es-MX"/>
        </a:p>
      </dgm:t>
    </dgm:pt>
    <dgm:pt modelId="{0E5E1CE3-8071-4B43-98FC-5C49CDBCCBF8}">
      <dgm:prSet phldrT="[Texto]"/>
      <dgm:spPr/>
      <dgm:t>
        <a:bodyPr/>
        <a:lstStyle/>
        <a:p>
          <a:r>
            <a:rPr lang="es-MX"/>
            <a:t>Sistemas no membranosos</a:t>
          </a:r>
        </a:p>
      </dgm:t>
    </dgm:pt>
    <dgm:pt modelId="{42802D32-6481-4F5F-8A38-C3F351960422}" type="parTrans" cxnId="{EED1E69F-1924-4DBE-B583-93E5B3EAEDFB}">
      <dgm:prSet/>
      <dgm:spPr/>
      <dgm:t>
        <a:bodyPr/>
        <a:lstStyle/>
        <a:p>
          <a:endParaRPr lang="es-MX"/>
        </a:p>
      </dgm:t>
    </dgm:pt>
    <dgm:pt modelId="{CFF8D2CF-147B-4B86-B9DD-3D90064BD3BE}" type="sibTrans" cxnId="{EED1E69F-1924-4DBE-B583-93E5B3EAEDFB}">
      <dgm:prSet/>
      <dgm:spPr/>
      <dgm:t>
        <a:bodyPr/>
        <a:lstStyle/>
        <a:p>
          <a:endParaRPr lang="es-MX"/>
        </a:p>
      </dgm:t>
    </dgm:pt>
    <dgm:pt modelId="{B1435BF9-598F-4003-9A47-E09C531AE21F}">
      <dgm:prSet phldrT="[Texto]"/>
      <dgm:spPr/>
      <dgm:t>
        <a:bodyPr/>
        <a:lstStyle/>
        <a:p>
          <a:r>
            <a:rPr lang="es-MX"/>
            <a:t>Sistemas  y organelos membranales</a:t>
          </a:r>
        </a:p>
      </dgm:t>
    </dgm:pt>
    <dgm:pt modelId="{09867150-55E4-48CB-90DB-BCF323585C51}" type="parTrans" cxnId="{2917921D-2097-476E-8833-CA8ED25A5074}">
      <dgm:prSet/>
      <dgm:spPr/>
      <dgm:t>
        <a:bodyPr/>
        <a:lstStyle/>
        <a:p>
          <a:endParaRPr lang="es-MX"/>
        </a:p>
      </dgm:t>
    </dgm:pt>
    <dgm:pt modelId="{5BA93AF6-1A24-4068-9813-212EBD26E294}" type="sibTrans" cxnId="{2917921D-2097-476E-8833-CA8ED25A5074}">
      <dgm:prSet/>
      <dgm:spPr/>
      <dgm:t>
        <a:bodyPr/>
        <a:lstStyle/>
        <a:p>
          <a:endParaRPr lang="es-MX"/>
        </a:p>
      </dgm:t>
    </dgm:pt>
    <dgm:pt modelId="{B9D90090-1D57-4CE2-88C3-5BCFDB06CF23}">
      <dgm:prSet phldrT="[Texto]"/>
      <dgm:spPr/>
      <dgm:t>
        <a:bodyPr/>
        <a:lstStyle/>
        <a:p>
          <a:r>
            <a:rPr lang="es-MX" dirty="0"/>
            <a:t>Plantas</a:t>
          </a:r>
        </a:p>
      </dgm:t>
    </dgm:pt>
    <dgm:pt modelId="{2D682FDE-7B8F-4EC3-B673-0FE328D09CAD}" type="parTrans" cxnId="{D38106E9-5F8A-4F52-B0A2-2D19FC7A8D7A}">
      <dgm:prSet/>
      <dgm:spPr/>
      <dgm:t>
        <a:bodyPr/>
        <a:lstStyle/>
        <a:p>
          <a:endParaRPr lang="es-MX"/>
        </a:p>
      </dgm:t>
    </dgm:pt>
    <dgm:pt modelId="{804478E4-0795-4ABD-B650-BA153598CCFE}" type="sibTrans" cxnId="{D38106E9-5F8A-4F52-B0A2-2D19FC7A8D7A}">
      <dgm:prSet/>
      <dgm:spPr/>
      <dgm:t>
        <a:bodyPr/>
        <a:lstStyle/>
        <a:p>
          <a:endParaRPr lang="es-MX"/>
        </a:p>
      </dgm:t>
    </dgm:pt>
    <dgm:pt modelId="{9B59C791-1BD6-41EF-9EEB-6E9E3A6C970B}">
      <dgm:prSet phldrT="[Texto]"/>
      <dgm:spPr/>
      <dgm:t>
        <a:bodyPr/>
        <a:lstStyle/>
        <a:p>
          <a:r>
            <a:rPr lang="es-MX"/>
            <a:t>Animales</a:t>
          </a:r>
        </a:p>
      </dgm:t>
    </dgm:pt>
    <dgm:pt modelId="{F5E9B144-A3BF-4005-8728-21D2D0993B46}" type="parTrans" cxnId="{51ABC1E7-8B4F-48A6-8DAE-230F749675C8}">
      <dgm:prSet/>
      <dgm:spPr/>
      <dgm:t>
        <a:bodyPr/>
        <a:lstStyle/>
        <a:p>
          <a:endParaRPr lang="es-MX"/>
        </a:p>
      </dgm:t>
    </dgm:pt>
    <dgm:pt modelId="{96FA26D6-3A34-488C-901E-0310137D1C88}" type="sibTrans" cxnId="{51ABC1E7-8B4F-48A6-8DAE-230F749675C8}">
      <dgm:prSet/>
      <dgm:spPr/>
      <dgm:t>
        <a:bodyPr/>
        <a:lstStyle/>
        <a:p>
          <a:endParaRPr lang="es-MX"/>
        </a:p>
      </dgm:t>
    </dgm:pt>
    <dgm:pt modelId="{33F86F18-B8CE-4DF8-A939-72FD042EC88F}">
      <dgm:prSet phldrT="[Texto]"/>
      <dgm:spPr/>
      <dgm:t>
        <a:bodyPr/>
        <a:lstStyle/>
        <a:p>
          <a:r>
            <a:rPr lang="es-MX"/>
            <a:t>Nucleo</a:t>
          </a:r>
        </a:p>
      </dgm:t>
    </dgm:pt>
    <dgm:pt modelId="{8DE835E1-5507-4D33-969C-7F8599CBA975}" type="parTrans" cxnId="{73A4111A-AFAA-42FE-8719-87A95B087CED}">
      <dgm:prSet/>
      <dgm:spPr/>
      <dgm:t>
        <a:bodyPr/>
        <a:lstStyle/>
        <a:p>
          <a:endParaRPr lang="es-MX"/>
        </a:p>
      </dgm:t>
    </dgm:pt>
    <dgm:pt modelId="{5808089F-5EB6-444F-91B8-A068FD76AF02}" type="sibTrans" cxnId="{73A4111A-AFAA-42FE-8719-87A95B087CED}">
      <dgm:prSet/>
      <dgm:spPr/>
      <dgm:t>
        <a:bodyPr/>
        <a:lstStyle/>
        <a:p>
          <a:endParaRPr lang="es-MX"/>
        </a:p>
      </dgm:t>
    </dgm:pt>
    <dgm:pt modelId="{3EA7DBAC-E4EC-4EDD-969A-F88DB16B148F}">
      <dgm:prSet phldrT="[Texto]"/>
      <dgm:spPr/>
      <dgm:t>
        <a:bodyPr/>
        <a:lstStyle/>
        <a:p>
          <a:r>
            <a:rPr lang="es-MX"/>
            <a:t>Membrana plasmatica </a:t>
          </a:r>
        </a:p>
      </dgm:t>
    </dgm:pt>
    <dgm:pt modelId="{35BAB1FB-22EC-4A6A-B762-DC3DF22C1A4E}" type="parTrans" cxnId="{7C5FCEE8-48D4-4139-B5DB-DD77D95AFCB1}">
      <dgm:prSet/>
      <dgm:spPr/>
      <dgm:t>
        <a:bodyPr/>
        <a:lstStyle/>
        <a:p>
          <a:endParaRPr lang="es-MX"/>
        </a:p>
      </dgm:t>
    </dgm:pt>
    <dgm:pt modelId="{07A43910-28B1-46CF-B7D6-5181DBD271EF}" type="sibTrans" cxnId="{7C5FCEE8-48D4-4139-B5DB-DD77D95AFCB1}">
      <dgm:prSet/>
      <dgm:spPr/>
      <dgm:t>
        <a:bodyPr/>
        <a:lstStyle/>
        <a:p>
          <a:endParaRPr lang="es-MX"/>
        </a:p>
      </dgm:t>
    </dgm:pt>
    <dgm:pt modelId="{3303F1C5-D7F4-455B-8284-2808B7B981F0}">
      <dgm:prSet phldrT="[Texto]"/>
      <dgm:spPr/>
      <dgm:t>
        <a:bodyPr/>
        <a:lstStyle/>
        <a:p>
          <a:r>
            <a:rPr lang="es-MX"/>
            <a:t>Mitocondria</a:t>
          </a:r>
        </a:p>
      </dgm:t>
    </dgm:pt>
    <dgm:pt modelId="{80DD16CD-2492-4C74-A36A-3159C576A7D6}" type="parTrans" cxnId="{2BBE05A5-922A-43B5-A5EF-8195092ED110}">
      <dgm:prSet/>
      <dgm:spPr/>
      <dgm:t>
        <a:bodyPr/>
        <a:lstStyle/>
        <a:p>
          <a:endParaRPr lang="es-MX"/>
        </a:p>
      </dgm:t>
    </dgm:pt>
    <dgm:pt modelId="{41483B1C-82F6-4F7C-85C5-8BE833EC17D4}" type="sibTrans" cxnId="{2BBE05A5-922A-43B5-A5EF-8195092ED110}">
      <dgm:prSet/>
      <dgm:spPr/>
      <dgm:t>
        <a:bodyPr/>
        <a:lstStyle/>
        <a:p>
          <a:endParaRPr lang="es-MX"/>
        </a:p>
      </dgm:t>
    </dgm:pt>
    <dgm:pt modelId="{2D572588-9E59-4E3A-911D-ABF4A0A34F32}">
      <dgm:prSet phldrT="[Texto]"/>
      <dgm:spPr/>
      <dgm:t>
        <a:bodyPr/>
        <a:lstStyle/>
        <a:p>
          <a:r>
            <a:rPr lang="es-MX"/>
            <a:t>Reticulo endoplasmatico</a:t>
          </a:r>
        </a:p>
      </dgm:t>
    </dgm:pt>
    <dgm:pt modelId="{20DAEB31-B5D3-4FBE-8606-6D88C86B77AD}" type="parTrans" cxnId="{BF4520D6-5486-4E59-BB3F-4482A3100153}">
      <dgm:prSet/>
      <dgm:spPr/>
      <dgm:t>
        <a:bodyPr/>
        <a:lstStyle/>
        <a:p>
          <a:endParaRPr lang="es-MX"/>
        </a:p>
      </dgm:t>
    </dgm:pt>
    <dgm:pt modelId="{04185699-066A-4485-912F-CDC55F3FF7FE}" type="sibTrans" cxnId="{BF4520D6-5486-4E59-BB3F-4482A3100153}">
      <dgm:prSet/>
      <dgm:spPr/>
      <dgm:t>
        <a:bodyPr/>
        <a:lstStyle/>
        <a:p>
          <a:endParaRPr lang="es-MX"/>
        </a:p>
      </dgm:t>
    </dgm:pt>
    <dgm:pt modelId="{7B37178E-03E6-4501-A739-B5FC1F262C30}">
      <dgm:prSet phldrT="[Texto]"/>
      <dgm:spPr/>
      <dgm:t>
        <a:bodyPr/>
        <a:lstStyle/>
        <a:p>
          <a:r>
            <a:rPr lang="es-MX"/>
            <a:t>Aparato de Golgi </a:t>
          </a:r>
        </a:p>
      </dgm:t>
    </dgm:pt>
    <dgm:pt modelId="{F2C3EC03-5E2F-403D-B1B7-D2219FE097C3}" type="parTrans" cxnId="{FD28BE2D-12C3-46DC-B047-12ABABEE6410}">
      <dgm:prSet/>
      <dgm:spPr/>
      <dgm:t>
        <a:bodyPr/>
        <a:lstStyle/>
        <a:p>
          <a:endParaRPr lang="es-MX"/>
        </a:p>
      </dgm:t>
    </dgm:pt>
    <dgm:pt modelId="{066930AE-4C39-42DD-A1EF-8832BA2EC1FB}" type="sibTrans" cxnId="{FD28BE2D-12C3-46DC-B047-12ABABEE6410}">
      <dgm:prSet/>
      <dgm:spPr/>
      <dgm:t>
        <a:bodyPr/>
        <a:lstStyle/>
        <a:p>
          <a:endParaRPr lang="es-MX"/>
        </a:p>
      </dgm:t>
    </dgm:pt>
    <dgm:pt modelId="{237264F5-0EFC-4EB9-9F12-3465A0F56963}">
      <dgm:prSet phldrT="[Texto]"/>
      <dgm:spPr/>
      <dgm:t>
        <a:bodyPr/>
        <a:lstStyle/>
        <a:p>
          <a:r>
            <a:rPr lang="es-MX"/>
            <a:t>Clasificacion </a:t>
          </a:r>
        </a:p>
      </dgm:t>
    </dgm:pt>
    <dgm:pt modelId="{4AA0C707-6ECA-41FC-8C4A-BCC859910C9F}" type="parTrans" cxnId="{A0ED1F6A-8CFA-4929-92AC-E1D604F74DDD}">
      <dgm:prSet/>
      <dgm:spPr/>
      <dgm:t>
        <a:bodyPr/>
        <a:lstStyle/>
        <a:p>
          <a:endParaRPr lang="es-MX"/>
        </a:p>
      </dgm:t>
    </dgm:pt>
    <dgm:pt modelId="{C4362789-D8A5-4AFF-8CD6-D0A4A8C192EE}" type="sibTrans" cxnId="{A0ED1F6A-8CFA-4929-92AC-E1D604F74DDD}">
      <dgm:prSet/>
      <dgm:spPr/>
      <dgm:t>
        <a:bodyPr/>
        <a:lstStyle/>
        <a:p>
          <a:endParaRPr lang="es-MX"/>
        </a:p>
      </dgm:t>
    </dgm:pt>
    <dgm:pt modelId="{F30EAA4A-53C6-4217-B2D5-BDB167DDAFAF}">
      <dgm:prSet phldrT="[Texto]"/>
      <dgm:spPr/>
      <dgm:t>
        <a:bodyPr/>
        <a:lstStyle/>
        <a:p>
          <a:r>
            <a:rPr lang="es-MX"/>
            <a:t>Vegetal</a:t>
          </a:r>
        </a:p>
      </dgm:t>
    </dgm:pt>
    <dgm:pt modelId="{9D70252F-2383-4359-850F-E4591AEFD9F5}" type="parTrans" cxnId="{FA235FF8-A9F5-4178-B326-BD7E71F486A9}">
      <dgm:prSet/>
      <dgm:spPr/>
      <dgm:t>
        <a:bodyPr/>
        <a:lstStyle/>
        <a:p>
          <a:endParaRPr lang="es-MX"/>
        </a:p>
      </dgm:t>
    </dgm:pt>
    <dgm:pt modelId="{10F7CB76-6F1A-4710-804B-4B37BFC6D2BE}" type="sibTrans" cxnId="{FA235FF8-A9F5-4178-B326-BD7E71F486A9}">
      <dgm:prSet/>
      <dgm:spPr/>
      <dgm:t>
        <a:bodyPr/>
        <a:lstStyle/>
        <a:p>
          <a:endParaRPr lang="es-MX"/>
        </a:p>
      </dgm:t>
    </dgm:pt>
    <dgm:pt modelId="{5E07FBE3-A37C-469C-B33B-7BA33DA2CEB9}">
      <dgm:prSet phldrT="[Texto]"/>
      <dgm:spPr/>
      <dgm:t>
        <a:bodyPr/>
        <a:lstStyle/>
        <a:p>
          <a:r>
            <a:rPr lang="es-MX"/>
            <a:t>Animal</a:t>
          </a:r>
        </a:p>
      </dgm:t>
    </dgm:pt>
    <dgm:pt modelId="{1D8BE3C4-83E9-41B8-A3B7-2AAD48B92A00}" type="parTrans" cxnId="{8D97950E-37F0-4507-9D34-D7C6D60BBB7C}">
      <dgm:prSet/>
      <dgm:spPr/>
      <dgm:t>
        <a:bodyPr/>
        <a:lstStyle/>
        <a:p>
          <a:endParaRPr lang="es-MX"/>
        </a:p>
      </dgm:t>
    </dgm:pt>
    <dgm:pt modelId="{0EB0D07C-6B23-4AA5-9487-E9884B72DDA0}" type="sibTrans" cxnId="{8D97950E-37F0-4507-9D34-D7C6D60BBB7C}">
      <dgm:prSet/>
      <dgm:spPr/>
      <dgm:t>
        <a:bodyPr/>
        <a:lstStyle/>
        <a:p>
          <a:endParaRPr lang="es-MX"/>
        </a:p>
      </dgm:t>
    </dgm:pt>
    <dgm:pt modelId="{5032EA15-CF04-4C06-A53E-43E4EAE36091}">
      <dgm:prSet phldrT="[Texto]"/>
      <dgm:spPr/>
      <dgm:t>
        <a:bodyPr/>
        <a:lstStyle/>
        <a:p>
          <a:r>
            <a:rPr lang="es-MX"/>
            <a:t>Fungica</a:t>
          </a:r>
        </a:p>
      </dgm:t>
    </dgm:pt>
    <dgm:pt modelId="{EDC9D97E-F3C3-4510-A2F0-676792FAD828}" type="parTrans" cxnId="{4F379BC3-3531-48F2-94A9-D70A1BB16E5E}">
      <dgm:prSet/>
      <dgm:spPr/>
      <dgm:t>
        <a:bodyPr/>
        <a:lstStyle/>
        <a:p>
          <a:endParaRPr lang="es-MX"/>
        </a:p>
      </dgm:t>
    </dgm:pt>
    <dgm:pt modelId="{55837186-8E1D-4EAF-93B7-7AAE0AE7CBAE}" type="sibTrans" cxnId="{4F379BC3-3531-48F2-94A9-D70A1BB16E5E}">
      <dgm:prSet/>
      <dgm:spPr/>
      <dgm:t>
        <a:bodyPr/>
        <a:lstStyle/>
        <a:p>
          <a:endParaRPr lang="es-MX"/>
        </a:p>
      </dgm:t>
    </dgm:pt>
    <dgm:pt modelId="{797309AB-00B8-4BAC-A446-869581FA471F}">
      <dgm:prSet phldrT="[Texto]"/>
      <dgm:spPr/>
      <dgm:t>
        <a:bodyPr/>
        <a:lstStyle/>
        <a:p>
          <a:r>
            <a:rPr lang="es-MX"/>
            <a:t>Citoesqueleto</a:t>
          </a:r>
        </a:p>
      </dgm:t>
    </dgm:pt>
    <dgm:pt modelId="{CDB14C96-36BF-4D8A-813A-5CCBF7C71653}" type="parTrans" cxnId="{203DD701-04E3-4D19-991F-C6BF649C1BD1}">
      <dgm:prSet/>
      <dgm:spPr/>
      <dgm:t>
        <a:bodyPr/>
        <a:lstStyle/>
        <a:p>
          <a:endParaRPr lang="es-MX"/>
        </a:p>
      </dgm:t>
    </dgm:pt>
    <dgm:pt modelId="{0A33BD49-4A95-4DFE-8FEC-469021D5C4A1}" type="sibTrans" cxnId="{203DD701-04E3-4D19-991F-C6BF649C1BD1}">
      <dgm:prSet/>
      <dgm:spPr/>
      <dgm:t>
        <a:bodyPr/>
        <a:lstStyle/>
        <a:p>
          <a:endParaRPr lang="es-MX"/>
        </a:p>
      </dgm:t>
    </dgm:pt>
    <dgm:pt modelId="{2C76A750-8724-4E82-B3AF-6D45BB76AD97}">
      <dgm:prSet phldrT="[Texto]"/>
      <dgm:spPr/>
      <dgm:t>
        <a:bodyPr/>
        <a:lstStyle/>
        <a:p>
          <a:r>
            <a:rPr lang="es-MX"/>
            <a:t>Lisosomas</a:t>
          </a:r>
        </a:p>
      </dgm:t>
    </dgm:pt>
    <dgm:pt modelId="{9CFA5D0F-6993-4C43-B9B0-DF7631D83621}" type="parTrans" cxnId="{5D4320B1-A554-4407-BA08-39A3E2175544}">
      <dgm:prSet/>
      <dgm:spPr/>
      <dgm:t>
        <a:bodyPr/>
        <a:lstStyle/>
        <a:p>
          <a:endParaRPr lang="es-MX"/>
        </a:p>
      </dgm:t>
    </dgm:pt>
    <dgm:pt modelId="{5CA3CCAD-2524-4E0D-BA5C-0224BFF7F144}" type="sibTrans" cxnId="{5D4320B1-A554-4407-BA08-39A3E2175544}">
      <dgm:prSet/>
      <dgm:spPr/>
      <dgm:t>
        <a:bodyPr/>
        <a:lstStyle/>
        <a:p>
          <a:endParaRPr lang="es-MX"/>
        </a:p>
      </dgm:t>
    </dgm:pt>
    <dgm:pt modelId="{C991EE01-FF68-48FD-AA9A-8682A0ECCB64}">
      <dgm:prSet phldrT="[Texto]"/>
      <dgm:spPr/>
      <dgm:t>
        <a:bodyPr/>
        <a:lstStyle/>
        <a:p>
          <a:r>
            <a:rPr lang="es-MX"/>
            <a:t>Peroxisomas</a:t>
          </a:r>
        </a:p>
      </dgm:t>
    </dgm:pt>
    <dgm:pt modelId="{10A33320-DA66-49B4-A963-933E4726DD95}" type="parTrans" cxnId="{939AEE75-FB65-4ED4-94C2-43243892AF1D}">
      <dgm:prSet/>
      <dgm:spPr/>
      <dgm:t>
        <a:bodyPr/>
        <a:lstStyle/>
        <a:p>
          <a:endParaRPr lang="es-MX"/>
        </a:p>
      </dgm:t>
    </dgm:pt>
    <dgm:pt modelId="{B9E9A29A-F2DF-4CA4-AE39-C90F404E9001}" type="sibTrans" cxnId="{939AEE75-FB65-4ED4-94C2-43243892AF1D}">
      <dgm:prSet/>
      <dgm:spPr/>
      <dgm:t>
        <a:bodyPr/>
        <a:lstStyle/>
        <a:p>
          <a:endParaRPr lang="es-MX"/>
        </a:p>
      </dgm:t>
    </dgm:pt>
    <dgm:pt modelId="{26E38F72-D4F7-4303-A0BA-AEA6CF5B890C}">
      <dgm:prSet phldrT="[Texto]"/>
      <dgm:spPr/>
      <dgm:t>
        <a:bodyPr/>
        <a:lstStyle/>
        <a:p>
          <a:r>
            <a:rPr lang="es-MX"/>
            <a:t>cloroplastos </a:t>
          </a:r>
        </a:p>
      </dgm:t>
    </dgm:pt>
    <dgm:pt modelId="{5264875C-812F-45DC-A074-A0EF80EFE8BA}" type="parTrans" cxnId="{800F1D6A-AEE2-40F3-A979-BF1D9F8788BC}">
      <dgm:prSet/>
      <dgm:spPr/>
      <dgm:t>
        <a:bodyPr/>
        <a:lstStyle/>
        <a:p>
          <a:endParaRPr lang="es-MX"/>
        </a:p>
      </dgm:t>
    </dgm:pt>
    <dgm:pt modelId="{C03762AB-B14A-46B4-B283-D85B8DC54648}" type="sibTrans" cxnId="{800F1D6A-AEE2-40F3-A979-BF1D9F8788BC}">
      <dgm:prSet/>
      <dgm:spPr/>
      <dgm:t>
        <a:bodyPr/>
        <a:lstStyle/>
        <a:p>
          <a:endParaRPr lang="es-MX"/>
        </a:p>
      </dgm:t>
    </dgm:pt>
    <dgm:pt modelId="{400A8053-7E81-4619-9573-AA631DF910B0}">
      <dgm:prSet phldrT="[Texto]"/>
      <dgm:spPr/>
      <dgm:t>
        <a:bodyPr/>
        <a:lstStyle/>
        <a:p>
          <a:r>
            <a:rPr lang="es-MX"/>
            <a:t>Centriolos </a:t>
          </a:r>
        </a:p>
      </dgm:t>
    </dgm:pt>
    <dgm:pt modelId="{9E5655BD-CA02-4744-9800-D218E6EB7FEE}" type="parTrans" cxnId="{A76FFE6F-0125-49FD-99A0-FC942BDDAE84}">
      <dgm:prSet/>
      <dgm:spPr/>
      <dgm:t>
        <a:bodyPr/>
        <a:lstStyle/>
        <a:p>
          <a:endParaRPr lang="es-MX"/>
        </a:p>
      </dgm:t>
    </dgm:pt>
    <dgm:pt modelId="{76CAB960-BAF4-4E54-96EE-04DC37316728}" type="sibTrans" cxnId="{A76FFE6F-0125-49FD-99A0-FC942BDDAE84}">
      <dgm:prSet/>
      <dgm:spPr/>
      <dgm:t>
        <a:bodyPr/>
        <a:lstStyle/>
        <a:p>
          <a:endParaRPr lang="es-MX"/>
        </a:p>
      </dgm:t>
    </dgm:pt>
    <dgm:pt modelId="{7771A99D-8F58-43A6-BF29-0E226882379D}">
      <dgm:prSet phldrT="[Texto]"/>
      <dgm:spPr/>
      <dgm:t>
        <a:bodyPr/>
        <a:lstStyle/>
        <a:p>
          <a:r>
            <a:rPr lang="es-MX"/>
            <a:t>Undulipodios</a:t>
          </a:r>
        </a:p>
      </dgm:t>
    </dgm:pt>
    <dgm:pt modelId="{6E043DCF-BB57-46E7-B1D1-3CAB42176BF1}" type="parTrans" cxnId="{50A89538-2B09-4078-953A-807866A1E913}">
      <dgm:prSet/>
      <dgm:spPr/>
      <dgm:t>
        <a:bodyPr/>
        <a:lstStyle/>
        <a:p>
          <a:endParaRPr lang="es-MX"/>
        </a:p>
      </dgm:t>
    </dgm:pt>
    <dgm:pt modelId="{2F5E74D9-3D1F-41F9-9BA8-9EA06F1FEB2E}" type="sibTrans" cxnId="{50A89538-2B09-4078-953A-807866A1E913}">
      <dgm:prSet/>
      <dgm:spPr/>
      <dgm:t>
        <a:bodyPr/>
        <a:lstStyle/>
        <a:p>
          <a:endParaRPr lang="es-MX"/>
        </a:p>
      </dgm:t>
    </dgm:pt>
    <dgm:pt modelId="{69628881-AF1E-4A45-B003-F7D8B65EA5F1}" type="pres">
      <dgm:prSet presAssocID="{536EBE1C-90CC-4754-ACB1-8331DA8B4F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A957AFD-90AF-4A12-9E49-365AC864B935}" type="pres">
      <dgm:prSet presAssocID="{28678DAD-2DB2-4BA3-8086-5C3CC12891A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39775A0-D6A9-4C77-A837-4D144D7165B9}" type="pres">
      <dgm:prSet presAssocID="{28678DAD-2DB2-4BA3-8086-5C3CC12891AC}" presName="rootComposite1" presStyleCnt="0"/>
      <dgm:spPr/>
      <dgm:t>
        <a:bodyPr/>
        <a:lstStyle/>
        <a:p>
          <a:endParaRPr lang="es-MX"/>
        </a:p>
      </dgm:t>
    </dgm:pt>
    <dgm:pt modelId="{2CF00773-4FF0-4963-9E06-A8C752B690FF}" type="pres">
      <dgm:prSet presAssocID="{28678DAD-2DB2-4BA3-8086-5C3CC12891AC}" presName="rootText1" presStyleLbl="node0" presStyleIdx="0" presStyleCnt="1" custLinFactNeighborX="33578" custLinFactNeighborY="-77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6FD10C0-BA74-431D-9938-54FE833FA096}" type="pres">
      <dgm:prSet presAssocID="{28678DAD-2DB2-4BA3-8086-5C3CC12891A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917F8DC7-B8C8-484D-9D38-42B3CBD2DA36}" type="pres">
      <dgm:prSet presAssocID="{28678DAD-2DB2-4BA3-8086-5C3CC12891AC}" presName="hierChild2" presStyleCnt="0"/>
      <dgm:spPr/>
      <dgm:t>
        <a:bodyPr/>
        <a:lstStyle/>
        <a:p>
          <a:endParaRPr lang="es-MX"/>
        </a:p>
      </dgm:t>
    </dgm:pt>
    <dgm:pt modelId="{52E0FFA3-6385-4E15-AF50-EBB0A0EA8DA4}" type="pres">
      <dgm:prSet presAssocID="{F079B3C7-EE4C-40B6-B837-CE27B348C6E5}" presName="Name37" presStyleLbl="parChTrans1D2" presStyleIdx="0" presStyleCnt="3"/>
      <dgm:spPr/>
      <dgm:t>
        <a:bodyPr/>
        <a:lstStyle/>
        <a:p>
          <a:endParaRPr lang="es-MX"/>
        </a:p>
      </dgm:t>
    </dgm:pt>
    <dgm:pt modelId="{ECBF7C79-9120-4823-AA16-151831B36EA4}" type="pres">
      <dgm:prSet presAssocID="{2D2A98DE-C8DC-4A30-AB44-76485E5817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FB09CE3-5FE8-4CF3-BEA7-9AB651EDEE35}" type="pres">
      <dgm:prSet presAssocID="{2D2A98DE-C8DC-4A30-AB44-76485E58175B}" presName="rootComposite" presStyleCnt="0"/>
      <dgm:spPr/>
      <dgm:t>
        <a:bodyPr/>
        <a:lstStyle/>
        <a:p>
          <a:endParaRPr lang="es-MX"/>
        </a:p>
      </dgm:t>
    </dgm:pt>
    <dgm:pt modelId="{D35A7D7C-86BC-49AC-88C3-9D8056BD5E36}" type="pres">
      <dgm:prSet presAssocID="{2D2A98DE-C8DC-4A30-AB44-76485E58175B}" presName="rootText" presStyleLbl="node2" presStyleIdx="0" presStyleCnt="3" custScaleY="86806" custLinFactNeighborX="-62483" custLinFactNeighborY="156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E28C78-09C7-46BD-9E7F-5A9EF1714729}" type="pres">
      <dgm:prSet presAssocID="{2D2A98DE-C8DC-4A30-AB44-76485E58175B}" presName="rootConnector" presStyleLbl="node2" presStyleIdx="0" presStyleCnt="3"/>
      <dgm:spPr/>
      <dgm:t>
        <a:bodyPr/>
        <a:lstStyle/>
        <a:p>
          <a:endParaRPr lang="es-MX"/>
        </a:p>
      </dgm:t>
    </dgm:pt>
    <dgm:pt modelId="{114FC73E-D296-498E-B817-01C27623A5E5}" type="pres">
      <dgm:prSet presAssocID="{2D2A98DE-C8DC-4A30-AB44-76485E58175B}" presName="hierChild4" presStyleCnt="0"/>
      <dgm:spPr/>
      <dgm:t>
        <a:bodyPr/>
        <a:lstStyle/>
        <a:p>
          <a:endParaRPr lang="es-MX"/>
        </a:p>
      </dgm:t>
    </dgm:pt>
    <dgm:pt modelId="{71B3D5DB-0D71-40FC-A8B9-9ED5A24D4239}" type="pres">
      <dgm:prSet presAssocID="{9D70252F-2383-4359-850F-E4591AEFD9F5}" presName="Name37" presStyleLbl="parChTrans1D3" presStyleIdx="0" presStyleCnt="9"/>
      <dgm:spPr/>
      <dgm:t>
        <a:bodyPr/>
        <a:lstStyle/>
        <a:p>
          <a:endParaRPr lang="es-MX"/>
        </a:p>
      </dgm:t>
    </dgm:pt>
    <dgm:pt modelId="{8685EED0-7DC0-45CB-83C5-9B5E561035C5}" type="pres">
      <dgm:prSet presAssocID="{F30EAA4A-53C6-4217-B2D5-BDB167DDAF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46AE73A-E90E-44F8-B551-7F88CD07532A}" type="pres">
      <dgm:prSet presAssocID="{F30EAA4A-53C6-4217-B2D5-BDB167DDAFAF}" presName="rootComposite" presStyleCnt="0"/>
      <dgm:spPr/>
      <dgm:t>
        <a:bodyPr/>
        <a:lstStyle/>
        <a:p>
          <a:endParaRPr lang="es-MX"/>
        </a:p>
      </dgm:t>
    </dgm:pt>
    <dgm:pt modelId="{D2EB6CD4-F58A-4B48-B2DE-1B7262186BAF}" type="pres">
      <dgm:prSet presAssocID="{F30EAA4A-53C6-4217-B2D5-BDB167DDAFAF}" presName="rootText" presStyleLbl="node3" presStyleIdx="0" presStyleCnt="9" custScaleX="63465" custScaleY="45745" custLinFactNeighborX="-52468" custLinFactNeighborY="5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6FB2CB-F926-49E3-809B-3FD76710B483}" type="pres">
      <dgm:prSet presAssocID="{F30EAA4A-53C6-4217-B2D5-BDB167DDAFAF}" presName="rootConnector" presStyleLbl="node3" presStyleIdx="0" presStyleCnt="9"/>
      <dgm:spPr/>
      <dgm:t>
        <a:bodyPr/>
        <a:lstStyle/>
        <a:p>
          <a:endParaRPr lang="es-MX"/>
        </a:p>
      </dgm:t>
    </dgm:pt>
    <dgm:pt modelId="{FC3F6DE8-26EB-4687-9327-A7F095AB9839}" type="pres">
      <dgm:prSet presAssocID="{F30EAA4A-53C6-4217-B2D5-BDB167DDAFAF}" presName="hierChild4" presStyleCnt="0"/>
      <dgm:spPr/>
      <dgm:t>
        <a:bodyPr/>
        <a:lstStyle/>
        <a:p>
          <a:endParaRPr lang="es-MX"/>
        </a:p>
      </dgm:t>
    </dgm:pt>
    <dgm:pt modelId="{F0D7E81F-7703-4049-98E1-9E4B5CA32FE7}" type="pres">
      <dgm:prSet presAssocID="{F30EAA4A-53C6-4217-B2D5-BDB167DDAFAF}" presName="hierChild5" presStyleCnt="0"/>
      <dgm:spPr/>
      <dgm:t>
        <a:bodyPr/>
        <a:lstStyle/>
        <a:p>
          <a:endParaRPr lang="es-MX"/>
        </a:p>
      </dgm:t>
    </dgm:pt>
    <dgm:pt modelId="{3CCF793B-C0EF-41E6-B46D-C9D49B5A7B0F}" type="pres">
      <dgm:prSet presAssocID="{1D8BE3C4-83E9-41B8-A3B7-2AAD48B92A00}" presName="Name37" presStyleLbl="parChTrans1D3" presStyleIdx="1" presStyleCnt="9"/>
      <dgm:spPr/>
      <dgm:t>
        <a:bodyPr/>
        <a:lstStyle/>
        <a:p>
          <a:endParaRPr lang="es-MX"/>
        </a:p>
      </dgm:t>
    </dgm:pt>
    <dgm:pt modelId="{C8E1157F-4F4D-4167-8733-C191A37645D4}" type="pres">
      <dgm:prSet presAssocID="{5E07FBE3-A37C-469C-B33B-7BA33DA2CE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F898515-CAFE-4B4A-B927-D91C553CCFE3}" type="pres">
      <dgm:prSet presAssocID="{5E07FBE3-A37C-469C-B33B-7BA33DA2CEB9}" presName="rootComposite" presStyleCnt="0"/>
      <dgm:spPr/>
      <dgm:t>
        <a:bodyPr/>
        <a:lstStyle/>
        <a:p>
          <a:endParaRPr lang="es-MX"/>
        </a:p>
      </dgm:t>
    </dgm:pt>
    <dgm:pt modelId="{E53FC1F0-88A0-4477-BCCB-2DDD5C887462}" type="pres">
      <dgm:prSet presAssocID="{5E07FBE3-A37C-469C-B33B-7BA33DA2CEB9}" presName="rootText" presStyleLbl="node3" presStyleIdx="1" presStyleCnt="9" custScaleX="62897" custScaleY="47490" custLinFactNeighborX="-51387" custLinFactNeighborY="-163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C1BC64-FD57-4EC9-BAC9-4C7A21722503}" type="pres">
      <dgm:prSet presAssocID="{5E07FBE3-A37C-469C-B33B-7BA33DA2CEB9}" presName="rootConnector" presStyleLbl="node3" presStyleIdx="1" presStyleCnt="9"/>
      <dgm:spPr/>
      <dgm:t>
        <a:bodyPr/>
        <a:lstStyle/>
        <a:p>
          <a:endParaRPr lang="es-MX"/>
        </a:p>
      </dgm:t>
    </dgm:pt>
    <dgm:pt modelId="{63862D0F-185B-4D7C-A5EA-4C5A3AA02B94}" type="pres">
      <dgm:prSet presAssocID="{5E07FBE3-A37C-469C-B33B-7BA33DA2CEB9}" presName="hierChild4" presStyleCnt="0"/>
      <dgm:spPr/>
      <dgm:t>
        <a:bodyPr/>
        <a:lstStyle/>
        <a:p>
          <a:endParaRPr lang="es-MX"/>
        </a:p>
      </dgm:t>
    </dgm:pt>
    <dgm:pt modelId="{B3A02F7B-359E-4951-9E74-A956C7331A51}" type="pres">
      <dgm:prSet presAssocID="{5E07FBE3-A37C-469C-B33B-7BA33DA2CEB9}" presName="hierChild5" presStyleCnt="0"/>
      <dgm:spPr/>
      <dgm:t>
        <a:bodyPr/>
        <a:lstStyle/>
        <a:p>
          <a:endParaRPr lang="es-MX"/>
        </a:p>
      </dgm:t>
    </dgm:pt>
    <dgm:pt modelId="{236AB7F2-2D43-43FF-9E15-1C10511C2677}" type="pres">
      <dgm:prSet presAssocID="{EDC9D97E-F3C3-4510-A2F0-676792FAD828}" presName="Name37" presStyleLbl="parChTrans1D3" presStyleIdx="2" presStyleCnt="9"/>
      <dgm:spPr/>
      <dgm:t>
        <a:bodyPr/>
        <a:lstStyle/>
        <a:p>
          <a:endParaRPr lang="es-MX"/>
        </a:p>
      </dgm:t>
    </dgm:pt>
    <dgm:pt modelId="{97CB2925-56C5-443E-8097-60DFED9A2F3A}" type="pres">
      <dgm:prSet presAssocID="{5032EA15-CF04-4C06-A53E-43E4EAE360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A5E72BE-6802-4277-8B51-BF135F7F5A71}" type="pres">
      <dgm:prSet presAssocID="{5032EA15-CF04-4C06-A53E-43E4EAE36091}" presName="rootComposite" presStyleCnt="0"/>
      <dgm:spPr/>
      <dgm:t>
        <a:bodyPr/>
        <a:lstStyle/>
        <a:p>
          <a:endParaRPr lang="es-MX"/>
        </a:p>
      </dgm:t>
    </dgm:pt>
    <dgm:pt modelId="{047E78DA-3C18-4D02-B7EA-8F14B29558C8}" type="pres">
      <dgm:prSet presAssocID="{5032EA15-CF04-4C06-A53E-43E4EAE36091}" presName="rootText" presStyleLbl="node3" presStyleIdx="2" presStyleCnt="9" custScaleX="63591" custScaleY="46739" custLinFactNeighborX="-50159" custLinFactNeighborY="-3001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A8AC362-872A-4545-8BF3-541DB5035A23}" type="pres">
      <dgm:prSet presAssocID="{5032EA15-CF04-4C06-A53E-43E4EAE36091}" presName="rootConnector" presStyleLbl="node3" presStyleIdx="2" presStyleCnt="9"/>
      <dgm:spPr/>
      <dgm:t>
        <a:bodyPr/>
        <a:lstStyle/>
        <a:p>
          <a:endParaRPr lang="es-MX"/>
        </a:p>
      </dgm:t>
    </dgm:pt>
    <dgm:pt modelId="{F00A8110-9BBE-4E8D-92B8-3A772549ADC2}" type="pres">
      <dgm:prSet presAssocID="{5032EA15-CF04-4C06-A53E-43E4EAE36091}" presName="hierChild4" presStyleCnt="0"/>
      <dgm:spPr/>
      <dgm:t>
        <a:bodyPr/>
        <a:lstStyle/>
        <a:p>
          <a:endParaRPr lang="es-MX"/>
        </a:p>
      </dgm:t>
    </dgm:pt>
    <dgm:pt modelId="{C2AA3313-FF33-43A9-AD6C-40B7EA90E9D7}" type="pres">
      <dgm:prSet presAssocID="{5032EA15-CF04-4C06-A53E-43E4EAE36091}" presName="hierChild5" presStyleCnt="0"/>
      <dgm:spPr/>
      <dgm:t>
        <a:bodyPr/>
        <a:lstStyle/>
        <a:p>
          <a:endParaRPr lang="es-MX"/>
        </a:p>
      </dgm:t>
    </dgm:pt>
    <dgm:pt modelId="{329974C7-09EB-49F4-83E0-2AFF8608672C}" type="pres">
      <dgm:prSet presAssocID="{2D2A98DE-C8DC-4A30-AB44-76485E58175B}" presName="hierChild5" presStyleCnt="0"/>
      <dgm:spPr/>
      <dgm:t>
        <a:bodyPr/>
        <a:lstStyle/>
        <a:p>
          <a:endParaRPr lang="es-MX"/>
        </a:p>
      </dgm:t>
    </dgm:pt>
    <dgm:pt modelId="{742EE203-A9D1-4A48-A67C-D587B46B06D5}" type="pres">
      <dgm:prSet presAssocID="{4AA0C707-6ECA-41FC-8C4A-BCC859910C9F}" presName="Name37" presStyleLbl="parChTrans1D2" presStyleIdx="1" presStyleCnt="3"/>
      <dgm:spPr/>
      <dgm:t>
        <a:bodyPr/>
        <a:lstStyle/>
        <a:p>
          <a:endParaRPr lang="es-MX"/>
        </a:p>
      </dgm:t>
    </dgm:pt>
    <dgm:pt modelId="{20961178-7599-42CD-BC86-79267AEFBBDA}" type="pres">
      <dgm:prSet presAssocID="{237264F5-0EFC-4EB9-9F12-3465A0F569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BDD7965-C7D0-4874-99C2-28FBBF8CE1B8}" type="pres">
      <dgm:prSet presAssocID="{237264F5-0EFC-4EB9-9F12-3465A0F56963}" presName="rootComposite" presStyleCnt="0"/>
      <dgm:spPr/>
      <dgm:t>
        <a:bodyPr/>
        <a:lstStyle/>
        <a:p>
          <a:endParaRPr lang="es-MX"/>
        </a:p>
      </dgm:t>
    </dgm:pt>
    <dgm:pt modelId="{4D7F8DA0-9A2E-4C4A-A6EF-21792F7A9453}" type="pres">
      <dgm:prSet presAssocID="{237264F5-0EFC-4EB9-9F12-3465A0F56963}" presName="rootText" presStyleLbl="node2" presStyleIdx="1" presStyleCnt="3" custLinFactX="109062" custLinFactNeighborX="200000" custLinFactNeighborY="246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DBF3712-0A78-4E6C-AF62-E673BB30DFE2}" type="pres">
      <dgm:prSet presAssocID="{237264F5-0EFC-4EB9-9F12-3465A0F56963}" presName="rootConnector" presStyleLbl="node2" presStyleIdx="1" presStyleCnt="3"/>
      <dgm:spPr/>
      <dgm:t>
        <a:bodyPr/>
        <a:lstStyle/>
        <a:p>
          <a:endParaRPr lang="es-MX"/>
        </a:p>
      </dgm:t>
    </dgm:pt>
    <dgm:pt modelId="{FC8F64D0-2D70-4BFA-B217-81A4017BFB48}" type="pres">
      <dgm:prSet presAssocID="{237264F5-0EFC-4EB9-9F12-3465A0F56963}" presName="hierChild4" presStyleCnt="0"/>
      <dgm:spPr/>
      <dgm:t>
        <a:bodyPr/>
        <a:lstStyle/>
        <a:p>
          <a:endParaRPr lang="es-MX"/>
        </a:p>
      </dgm:t>
    </dgm:pt>
    <dgm:pt modelId="{73A2AF44-9DA6-4006-8EF1-0EA09FD4F0FF}" type="pres">
      <dgm:prSet presAssocID="{D39D16F5-CA03-4E03-936D-525E7A9C318A}" presName="Name37" presStyleLbl="parChTrans1D3" presStyleIdx="3" presStyleCnt="9"/>
      <dgm:spPr/>
      <dgm:t>
        <a:bodyPr/>
        <a:lstStyle/>
        <a:p>
          <a:endParaRPr lang="es-MX"/>
        </a:p>
      </dgm:t>
    </dgm:pt>
    <dgm:pt modelId="{B091183E-7785-48FB-8D80-528E234AC5AD}" type="pres">
      <dgm:prSet presAssocID="{B6756369-813C-4AF3-8EE4-D6D88ABBFD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5C565A6-8310-4CD8-83C5-EBE734FF5B83}" type="pres">
      <dgm:prSet presAssocID="{B6756369-813C-4AF3-8EE4-D6D88ABBFDFE}" presName="rootComposite" presStyleCnt="0"/>
      <dgm:spPr/>
      <dgm:t>
        <a:bodyPr/>
        <a:lstStyle/>
        <a:p>
          <a:endParaRPr lang="es-MX"/>
        </a:p>
      </dgm:t>
    </dgm:pt>
    <dgm:pt modelId="{9EF96BD0-0AB4-49A3-8AAC-7F3BD921508D}" type="pres">
      <dgm:prSet presAssocID="{B6756369-813C-4AF3-8EE4-D6D88ABBFDFE}" presName="rootText" presStyleLbl="node3" presStyleIdx="3" presStyleCnt="9" custScaleX="90787" custScaleY="51476" custLinFactX="113109" custLinFactNeighborX="200000" custLinFactNeighborY="220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C5FD12-EBA5-4CE6-BABA-BBEAEA175DA0}" type="pres">
      <dgm:prSet presAssocID="{B6756369-813C-4AF3-8EE4-D6D88ABBFDFE}" presName="rootConnector" presStyleLbl="node3" presStyleIdx="3" presStyleCnt="9"/>
      <dgm:spPr/>
      <dgm:t>
        <a:bodyPr/>
        <a:lstStyle/>
        <a:p>
          <a:endParaRPr lang="es-MX"/>
        </a:p>
      </dgm:t>
    </dgm:pt>
    <dgm:pt modelId="{772D7EDF-FF62-466B-A6AC-7ADFE4073228}" type="pres">
      <dgm:prSet presAssocID="{B6756369-813C-4AF3-8EE4-D6D88ABBFDFE}" presName="hierChild4" presStyleCnt="0"/>
      <dgm:spPr/>
      <dgm:t>
        <a:bodyPr/>
        <a:lstStyle/>
        <a:p>
          <a:endParaRPr lang="es-MX"/>
        </a:p>
      </dgm:t>
    </dgm:pt>
    <dgm:pt modelId="{0A1FC00E-ED84-4C6F-9722-D7499B3733ED}" type="pres">
      <dgm:prSet presAssocID="{B6756369-813C-4AF3-8EE4-D6D88ABBFDFE}" presName="hierChild5" presStyleCnt="0"/>
      <dgm:spPr/>
      <dgm:t>
        <a:bodyPr/>
        <a:lstStyle/>
        <a:p>
          <a:endParaRPr lang="es-MX"/>
        </a:p>
      </dgm:t>
    </dgm:pt>
    <dgm:pt modelId="{7B3F6718-4ED0-4113-BE5B-A8B0A45B15E4}" type="pres">
      <dgm:prSet presAssocID="{E3F13AA7-85AD-4382-BE44-F85754CF1850}" presName="Name37" presStyleLbl="parChTrans1D3" presStyleIdx="4" presStyleCnt="9"/>
      <dgm:spPr/>
      <dgm:t>
        <a:bodyPr/>
        <a:lstStyle/>
        <a:p>
          <a:endParaRPr lang="es-MX"/>
        </a:p>
      </dgm:t>
    </dgm:pt>
    <dgm:pt modelId="{5A42D983-D83D-4442-911B-5D8AFA08CF27}" type="pres">
      <dgm:prSet presAssocID="{FADF681F-ACE7-4477-826E-5414AE26FD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52128F4-613F-4799-93C9-9176F2505C17}" type="pres">
      <dgm:prSet presAssocID="{FADF681F-ACE7-4477-826E-5414AE26FD7B}" presName="rootComposite" presStyleCnt="0"/>
      <dgm:spPr/>
      <dgm:t>
        <a:bodyPr/>
        <a:lstStyle/>
        <a:p>
          <a:endParaRPr lang="es-MX"/>
        </a:p>
      </dgm:t>
    </dgm:pt>
    <dgm:pt modelId="{6D760C87-1682-483A-8544-AD0F9BEAAA27}" type="pres">
      <dgm:prSet presAssocID="{FADF681F-ACE7-4477-826E-5414AE26FD7B}" presName="rootText" presStyleLbl="node3" presStyleIdx="4" presStyleCnt="9" custScaleX="88505" custScaleY="42014" custLinFactX="115391" custLinFactNeighborX="200000" custLinFactNeighborY="395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3512E9-D8CF-4C20-AA77-7D5402FADEA3}" type="pres">
      <dgm:prSet presAssocID="{FADF681F-ACE7-4477-826E-5414AE26FD7B}" presName="rootConnector" presStyleLbl="node3" presStyleIdx="4" presStyleCnt="9"/>
      <dgm:spPr/>
      <dgm:t>
        <a:bodyPr/>
        <a:lstStyle/>
        <a:p>
          <a:endParaRPr lang="es-MX"/>
        </a:p>
      </dgm:t>
    </dgm:pt>
    <dgm:pt modelId="{B21AEF05-716E-47CC-A898-34817D636E45}" type="pres">
      <dgm:prSet presAssocID="{FADF681F-ACE7-4477-826E-5414AE26FD7B}" presName="hierChild4" presStyleCnt="0"/>
      <dgm:spPr/>
      <dgm:t>
        <a:bodyPr/>
        <a:lstStyle/>
        <a:p>
          <a:endParaRPr lang="es-MX"/>
        </a:p>
      </dgm:t>
    </dgm:pt>
    <dgm:pt modelId="{B0373B79-A748-46F4-A33B-3EE4849B5FD0}" type="pres">
      <dgm:prSet presAssocID="{FADF681F-ACE7-4477-826E-5414AE26FD7B}" presName="hierChild5" presStyleCnt="0"/>
      <dgm:spPr/>
      <dgm:t>
        <a:bodyPr/>
        <a:lstStyle/>
        <a:p>
          <a:endParaRPr lang="es-MX"/>
        </a:p>
      </dgm:t>
    </dgm:pt>
    <dgm:pt modelId="{C29F31C3-6643-40D6-B242-324B4042C49B}" type="pres">
      <dgm:prSet presAssocID="{2D682FDE-7B8F-4EC3-B673-0FE328D09CAD}" presName="Name37" presStyleLbl="parChTrans1D3" presStyleIdx="5" presStyleCnt="9"/>
      <dgm:spPr/>
      <dgm:t>
        <a:bodyPr/>
        <a:lstStyle/>
        <a:p>
          <a:endParaRPr lang="es-MX"/>
        </a:p>
      </dgm:t>
    </dgm:pt>
    <dgm:pt modelId="{4EE68E57-FC65-4119-B805-51270E48F79D}" type="pres">
      <dgm:prSet presAssocID="{B9D90090-1D57-4CE2-88C3-5BCFDB06CF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3B79B55-A61E-4B72-BD7D-B2BEADC959D4}" type="pres">
      <dgm:prSet presAssocID="{B9D90090-1D57-4CE2-88C3-5BCFDB06CF23}" presName="rootComposite" presStyleCnt="0"/>
      <dgm:spPr/>
      <dgm:t>
        <a:bodyPr/>
        <a:lstStyle/>
        <a:p>
          <a:endParaRPr lang="es-MX"/>
        </a:p>
      </dgm:t>
    </dgm:pt>
    <dgm:pt modelId="{5B23B17C-B9FB-4DBE-BEEF-F65B40C0DA4C}" type="pres">
      <dgm:prSet presAssocID="{B9D90090-1D57-4CE2-88C3-5BCFDB06CF23}" presName="rootText" presStyleLbl="node3" presStyleIdx="5" presStyleCnt="9" custScaleX="92880" custScaleY="47108" custLinFactX="110894" custLinFactNeighborX="200000" custLinFactNeighborY="-845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2DA4603-983A-4BE5-A65C-7862766D302C}" type="pres">
      <dgm:prSet presAssocID="{B9D90090-1D57-4CE2-88C3-5BCFDB06CF23}" presName="rootConnector" presStyleLbl="node3" presStyleIdx="5" presStyleCnt="9"/>
      <dgm:spPr/>
      <dgm:t>
        <a:bodyPr/>
        <a:lstStyle/>
        <a:p>
          <a:endParaRPr lang="es-MX"/>
        </a:p>
      </dgm:t>
    </dgm:pt>
    <dgm:pt modelId="{92891651-C131-450E-8588-2BC34A07FE6F}" type="pres">
      <dgm:prSet presAssocID="{B9D90090-1D57-4CE2-88C3-5BCFDB06CF23}" presName="hierChild4" presStyleCnt="0"/>
      <dgm:spPr/>
      <dgm:t>
        <a:bodyPr/>
        <a:lstStyle/>
        <a:p>
          <a:endParaRPr lang="es-MX"/>
        </a:p>
      </dgm:t>
    </dgm:pt>
    <dgm:pt modelId="{A93B3733-E947-4162-B310-70AC08FA2E5F}" type="pres">
      <dgm:prSet presAssocID="{B9D90090-1D57-4CE2-88C3-5BCFDB06CF23}" presName="hierChild5" presStyleCnt="0"/>
      <dgm:spPr/>
      <dgm:t>
        <a:bodyPr/>
        <a:lstStyle/>
        <a:p>
          <a:endParaRPr lang="es-MX"/>
        </a:p>
      </dgm:t>
    </dgm:pt>
    <dgm:pt modelId="{9B10B2FC-5C8B-40E7-9EE5-8F748DC2CBD1}" type="pres">
      <dgm:prSet presAssocID="{F5E9B144-A3BF-4005-8728-21D2D0993B46}" presName="Name37" presStyleLbl="parChTrans1D3" presStyleIdx="6" presStyleCnt="9"/>
      <dgm:spPr/>
      <dgm:t>
        <a:bodyPr/>
        <a:lstStyle/>
        <a:p>
          <a:endParaRPr lang="es-MX"/>
        </a:p>
      </dgm:t>
    </dgm:pt>
    <dgm:pt modelId="{CC06CCF3-65DD-4CBC-AFC6-20CFF53136FF}" type="pres">
      <dgm:prSet presAssocID="{9B59C791-1BD6-41EF-9EEB-6E9E3A6C97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76FD278-CFC9-44A7-A174-4504CE0889C7}" type="pres">
      <dgm:prSet presAssocID="{9B59C791-1BD6-41EF-9EEB-6E9E3A6C970B}" presName="rootComposite" presStyleCnt="0"/>
      <dgm:spPr/>
      <dgm:t>
        <a:bodyPr/>
        <a:lstStyle/>
        <a:p>
          <a:endParaRPr lang="es-MX"/>
        </a:p>
      </dgm:t>
    </dgm:pt>
    <dgm:pt modelId="{204B9CBB-C788-4106-8D65-9A6206D7BEAE}" type="pres">
      <dgm:prSet presAssocID="{9B59C791-1BD6-41EF-9EEB-6E9E3A6C970B}" presName="rootText" presStyleLbl="node3" presStyleIdx="6" presStyleCnt="9" custScaleX="89997" custScaleY="44165" custLinFactX="112335" custLinFactNeighborX="200000" custLinFactNeighborY="-1830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4F5403-A992-4F98-B5D1-A1EC25DD3486}" type="pres">
      <dgm:prSet presAssocID="{9B59C791-1BD6-41EF-9EEB-6E9E3A6C970B}" presName="rootConnector" presStyleLbl="node3" presStyleIdx="6" presStyleCnt="9"/>
      <dgm:spPr/>
      <dgm:t>
        <a:bodyPr/>
        <a:lstStyle/>
        <a:p>
          <a:endParaRPr lang="es-MX"/>
        </a:p>
      </dgm:t>
    </dgm:pt>
    <dgm:pt modelId="{F2FE4117-8A6F-4A6E-9794-B8065E630CEC}" type="pres">
      <dgm:prSet presAssocID="{9B59C791-1BD6-41EF-9EEB-6E9E3A6C970B}" presName="hierChild4" presStyleCnt="0"/>
      <dgm:spPr/>
      <dgm:t>
        <a:bodyPr/>
        <a:lstStyle/>
        <a:p>
          <a:endParaRPr lang="es-MX"/>
        </a:p>
      </dgm:t>
    </dgm:pt>
    <dgm:pt modelId="{E8068E70-5948-487B-B4AF-149FA820C725}" type="pres">
      <dgm:prSet presAssocID="{9B59C791-1BD6-41EF-9EEB-6E9E3A6C970B}" presName="hierChild5" presStyleCnt="0"/>
      <dgm:spPr/>
      <dgm:t>
        <a:bodyPr/>
        <a:lstStyle/>
        <a:p>
          <a:endParaRPr lang="es-MX"/>
        </a:p>
      </dgm:t>
    </dgm:pt>
    <dgm:pt modelId="{468F050E-1A01-4015-879E-5B979A933994}" type="pres">
      <dgm:prSet presAssocID="{237264F5-0EFC-4EB9-9F12-3465A0F56963}" presName="hierChild5" presStyleCnt="0"/>
      <dgm:spPr/>
      <dgm:t>
        <a:bodyPr/>
        <a:lstStyle/>
        <a:p>
          <a:endParaRPr lang="es-MX"/>
        </a:p>
      </dgm:t>
    </dgm:pt>
    <dgm:pt modelId="{770E7511-0B5D-4C2C-9A6A-06861E7AAE5B}" type="pres">
      <dgm:prSet presAssocID="{B8789006-CC43-4742-8FDC-18E491882E0C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19F39D3-51D0-4249-AF5C-C867FC207EF5}" type="pres">
      <dgm:prSet presAssocID="{26DEF7E1-BC6E-40B9-B1F8-EE9FBA3A736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C4BA013-1731-4FD1-90FA-58B8154B967C}" type="pres">
      <dgm:prSet presAssocID="{26DEF7E1-BC6E-40B9-B1F8-EE9FBA3A736E}" presName="rootComposite" presStyleCnt="0"/>
      <dgm:spPr/>
      <dgm:t>
        <a:bodyPr/>
        <a:lstStyle/>
        <a:p>
          <a:endParaRPr lang="es-MX"/>
        </a:p>
      </dgm:t>
    </dgm:pt>
    <dgm:pt modelId="{3FB89662-46AA-433F-A380-6207D930B86B}" type="pres">
      <dgm:prSet presAssocID="{26DEF7E1-BC6E-40B9-B1F8-EE9FBA3A736E}" presName="rootText" presStyleLbl="node2" presStyleIdx="2" presStyleCnt="3" custLinFactX="-33931" custLinFactNeighborX="-100000" custLinFactNeighborY="186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E29C045-CE7F-47C5-9535-11AD01CC5A45}" type="pres">
      <dgm:prSet presAssocID="{26DEF7E1-BC6E-40B9-B1F8-EE9FBA3A736E}" presName="rootConnector" presStyleLbl="node2" presStyleIdx="2" presStyleCnt="3"/>
      <dgm:spPr/>
      <dgm:t>
        <a:bodyPr/>
        <a:lstStyle/>
        <a:p>
          <a:endParaRPr lang="es-MX"/>
        </a:p>
      </dgm:t>
    </dgm:pt>
    <dgm:pt modelId="{A45ABFA7-3979-48C9-ADD4-6BABF81D343D}" type="pres">
      <dgm:prSet presAssocID="{26DEF7E1-BC6E-40B9-B1F8-EE9FBA3A736E}" presName="hierChild4" presStyleCnt="0"/>
      <dgm:spPr/>
      <dgm:t>
        <a:bodyPr/>
        <a:lstStyle/>
        <a:p>
          <a:endParaRPr lang="es-MX"/>
        </a:p>
      </dgm:t>
    </dgm:pt>
    <dgm:pt modelId="{4F2D3C00-ED65-44D7-809B-9002B463EF28}" type="pres">
      <dgm:prSet presAssocID="{09867150-55E4-48CB-90DB-BCF323585C51}" presName="Name37" presStyleLbl="parChTrans1D3" presStyleIdx="7" presStyleCnt="9"/>
      <dgm:spPr/>
      <dgm:t>
        <a:bodyPr/>
        <a:lstStyle/>
        <a:p>
          <a:endParaRPr lang="es-MX"/>
        </a:p>
      </dgm:t>
    </dgm:pt>
    <dgm:pt modelId="{166F0DB7-F802-4D3D-A2CB-3FA2005EE582}" type="pres">
      <dgm:prSet presAssocID="{B1435BF9-598F-4003-9A47-E09C531AE2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981A4FC-C107-4AC2-96CD-96D5765DF41E}" type="pres">
      <dgm:prSet presAssocID="{B1435BF9-598F-4003-9A47-E09C531AE21F}" presName="rootComposite" presStyleCnt="0"/>
      <dgm:spPr/>
      <dgm:t>
        <a:bodyPr/>
        <a:lstStyle/>
        <a:p>
          <a:endParaRPr lang="es-MX"/>
        </a:p>
      </dgm:t>
    </dgm:pt>
    <dgm:pt modelId="{516BAD9A-91DB-4F6C-B4A5-834750E59105}" type="pres">
      <dgm:prSet presAssocID="{B1435BF9-598F-4003-9A47-E09C531AE21F}" presName="rootText" presStyleLbl="node3" presStyleIdx="7" presStyleCnt="9" custScaleX="123138" custScaleY="62600" custLinFactX="-58941" custLinFactNeighborX="-100000" custLinFactNeighborY="201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83B457C-1906-4612-8E31-C43E01B932B5}" type="pres">
      <dgm:prSet presAssocID="{B1435BF9-598F-4003-9A47-E09C531AE21F}" presName="rootConnector" presStyleLbl="node3" presStyleIdx="7" presStyleCnt="9"/>
      <dgm:spPr/>
      <dgm:t>
        <a:bodyPr/>
        <a:lstStyle/>
        <a:p>
          <a:endParaRPr lang="es-MX"/>
        </a:p>
      </dgm:t>
    </dgm:pt>
    <dgm:pt modelId="{BB970475-C264-4D06-B6F0-C6EB3D6E5394}" type="pres">
      <dgm:prSet presAssocID="{B1435BF9-598F-4003-9A47-E09C531AE21F}" presName="hierChild4" presStyleCnt="0"/>
      <dgm:spPr/>
      <dgm:t>
        <a:bodyPr/>
        <a:lstStyle/>
        <a:p>
          <a:endParaRPr lang="es-MX"/>
        </a:p>
      </dgm:t>
    </dgm:pt>
    <dgm:pt modelId="{334A0250-EAA5-4988-9385-36AF0E9BE9A5}" type="pres">
      <dgm:prSet presAssocID="{35BAB1FB-22EC-4A6A-B762-DC3DF22C1A4E}" presName="Name37" presStyleLbl="parChTrans1D4" presStyleIdx="0" presStyleCnt="11"/>
      <dgm:spPr/>
      <dgm:t>
        <a:bodyPr/>
        <a:lstStyle/>
        <a:p>
          <a:endParaRPr lang="es-MX"/>
        </a:p>
      </dgm:t>
    </dgm:pt>
    <dgm:pt modelId="{332E1861-14CB-4A20-A976-C631EEA60AC5}" type="pres">
      <dgm:prSet presAssocID="{3EA7DBAC-E4EC-4EDD-969A-F88DB16B14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5392C25-5FCE-4344-9F74-B9DDFE446E09}" type="pres">
      <dgm:prSet presAssocID="{3EA7DBAC-E4EC-4EDD-969A-F88DB16B148F}" presName="rootComposite" presStyleCnt="0"/>
      <dgm:spPr/>
      <dgm:t>
        <a:bodyPr/>
        <a:lstStyle/>
        <a:p>
          <a:endParaRPr lang="es-MX"/>
        </a:p>
      </dgm:t>
    </dgm:pt>
    <dgm:pt modelId="{3DF5F08A-ED59-4801-9248-F31A167EF74F}" type="pres">
      <dgm:prSet presAssocID="{3EA7DBAC-E4EC-4EDD-969A-F88DB16B148F}" presName="rootText" presStyleLbl="node4" presStyleIdx="0" presStyleCnt="11" custScaleY="51205" custLinFactX="-58941" custLinFactNeighborX="-100000" custLinFactNeighborY="48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FA34BB-EE04-42DB-B808-ACFFE57E99F3}" type="pres">
      <dgm:prSet presAssocID="{3EA7DBAC-E4EC-4EDD-969A-F88DB16B148F}" presName="rootConnector" presStyleLbl="node4" presStyleIdx="0" presStyleCnt="11"/>
      <dgm:spPr/>
      <dgm:t>
        <a:bodyPr/>
        <a:lstStyle/>
        <a:p>
          <a:endParaRPr lang="es-MX"/>
        </a:p>
      </dgm:t>
    </dgm:pt>
    <dgm:pt modelId="{FB956F30-D51C-49CB-A516-22CC01765CEB}" type="pres">
      <dgm:prSet presAssocID="{3EA7DBAC-E4EC-4EDD-969A-F88DB16B148F}" presName="hierChild4" presStyleCnt="0"/>
      <dgm:spPr/>
      <dgm:t>
        <a:bodyPr/>
        <a:lstStyle/>
        <a:p>
          <a:endParaRPr lang="es-MX"/>
        </a:p>
      </dgm:t>
    </dgm:pt>
    <dgm:pt modelId="{82890126-EA01-4968-8CDC-4C0881FD7796}" type="pres">
      <dgm:prSet presAssocID="{3EA7DBAC-E4EC-4EDD-969A-F88DB16B148F}" presName="hierChild5" presStyleCnt="0"/>
      <dgm:spPr/>
      <dgm:t>
        <a:bodyPr/>
        <a:lstStyle/>
        <a:p>
          <a:endParaRPr lang="es-MX"/>
        </a:p>
      </dgm:t>
    </dgm:pt>
    <dgm:pt modelId="{4BC20701-70CC-4371-8ED1-88666DBC6F75}" type="pres">
      <dgm:prSet presAssocID="{8DE835E1-5507-4D33-969C-7F8599CBA975}" presName="Name37" presStyleLbl="parChTrans1D4" presStyleIdx="1" presStyleCnt="11"/>
      <dgm:spPr/>
      <dgm:t>
        <a:bodyPr/>
        <a:lstStyle/>
        <a:p>
          <a:endParaRPr lang="es-MX"/>
        </a:p>
      </dgm:t>
    </dgm:pt>
    <dgm:pt modelId="{ABCAF0DC-57C3-4415-AA36-C2412C4CF042}" type="pres">
      <dgm:prSet presAssocID="{33F86F18-B8CE-4DF8-A939-72FD042EC8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4F352CD-1744-44EA-8021-503570E43A40}" type="pres">
      <dgm:prSet presAssocID="{33F86F18-B8CE-4DF8-A939-72FD042EC88F}" presName="rootComposite" presStyleCnt="0"/>
      <dgm:spPr/>
      <dgm:t>
        <a:bodyPr/>
        <a:lstStyle/>
        <a:p>
          <a:endParaRPr lang="es-MX"/>
        </a:p>
      </dgm:t>
    </dgm:pt>
    <dgm:pt modelId="{A57700A0-434C-481C-8775-16FB60686D94}" type="pres">
      <dgm:prSet presAssocID="{33F86F18-B8CE-4DF8-A939-72FD042EC88F}" presName="rootText" presStyleLbl="node4" presStyleIdx="1" presStyleCnt="11" custScaleY="42793" custLinFactX="-60269" custLinFactNeighborX="-100000" custLinFactNeighborY="-275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289C84B-A00C-4A3E-84E0-A7AB3CC2D767}" type="pres">
      <dgm:prSet presAssocID="{33F86F18-B8CE-4DF8-A939-72FD042EC88F}" presName="rootConnector" presStyleLbl="node4" presStyleIdx="1" presStyleCnt="11"/>
      <dgm:spPr/>
      <dgm:t>
        <a:bodyPr/>
        <a:lstStyle/>
        <a:p>
          <a:endParaRPr lang="es-MX"/>
        </a:p>
      </dgm:t>
    </dgm:pt>
    <dgm:pt modelId="{314DC204-4C96-4719-B39A-FE0762A38C1C}" type="pres">
      <dgm:prSet presAssocID="{33F86F18-B8CE-4DF8-A939-72FD042EC88F}" presName="hierChild4" presStyleCnt="0"/>
      <dgm:spPr/>
      <dgm:t>
        <a:bodyPr/>
        <a:lstStyle/>
        <a:p>
          <a:endParaRPr lang="es-MX"/>
        </a:p>
      </dgm:t>
    </dgm:pt>
    <dgm:pt modelId="{82066D02-1002-4C4B-B113-16D84FB2FF21}" type="pres">
      <dgm:prSet presAssocID="{33F86F18-B8CE-4DF8-A939-72FD042EC88F}" presName="hierChild5" presStyleCnt="0"/>
      <dgm:spPr/>
      <dgm:t>
        <a:bodyPr/>
        <a:lstStyle/>
        <a:p>
          <a:endParaRPr lang="es-MX"/>
        </a:p>
      </dgm:t>
    </dgm:pt>
    <dgm:pt modelId="{7A8C1853-4833-4274-90F4-F706EF1C5CE7}" type="pres">
      <dgm:prSet presAssocID="{80DD16CD-2492-4C74-A36A-3159C576A7D6}" presName="Name37" presStyleLbl="parChTrans1D4" presStyleIdx="2" presStyleCnt="11"/>
      <dgm:spPr/>
      <dgm:t>
        <a:bodyPr/>
        <a:lstStyle/>
        <a:p>
          <a:endParaRPr lang="es-MX"/>
        </a:p>
      </dgm:t>
    </dgm:pt>
    <dgm:pt modelId="{E6C7F6FD-118A-408B-BD7F-93D6E188797A}" type="pres">
      <dgm:prSet presAssocID="{3303F1C5-D7F4-455B-8284-2808B7B981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84229DA-28E4-4330-BB3F-36166E1B7506}" type="pres">
      <dgm:prSet presAssocID="{3303F1C5-D7F4-455B-8284-2808B7B981F0}" presName="rootComposite" presStyleCnt="0"/>
      <dgm:spPr/>
      <dgm:t>
        <a:bodyPr/>
        <a:lstStyle/>
        <a:p>
          <a:endParaRPr lang="es-MX"/>
        </a:p>
      </dgm:t>
    </dgm:pt>
    <dgm:pt modelId="{BE649170-833B-4261-9A82-ECFEC42EAF3E}" type="pres">
      <dgm:prSet presAssocID="{3303F1C5-D7F4-455B-8284-2808B7B981F0}" presName="rootText" presStyleLbl="node4" presStyleIdx="2" presStyleCnt="11" custScaleY="44547" custLinFactX="-59047" custLinFactNeighborX="-100000" custLinFactNeighborY="-5569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A7054CD-7576-406B-A178-2B37F4CB7D4C}" type="pres">
      <dgm:prSet presAssocID="{3303F1C5-D7F4-455B-8284-2808B7B981F0}" presName="rootConnector" presStyleLbl="node4" presStyleIdx="2" presStyleCnt="11"/>
      <dgm:spPr/>
      <dgm:t>
        <a:bodyPr/>
        <a:lstStyle/>
        <a:p>
          <a:endParaRPr lang="es-MX"/>
        </a:p>
      </dgm:t>
    </dgm:pt>
    <dgm:pt modelId="{8541E02D-7E17-4152-A8D4-8A3CEEE935E5}" type="pres">
      <dgm:prSet presAssocID="{3303F1C5-D7F4-455B-8284-2808B7B981F0}" presName="hierChild4" presStyleCnt="0"/>
      <dgm:spPr/>
      <dgm:t>
        <a:bodyPr/>
        <a:lstStyle/>
        <a:p>
          <a:endParaRPr lang="es-MX"/>
        </a:p>
      </dgm:t>
    </dgm:pt>
    <dgm:pt modelId="{D73A50A7-ABE8-4308-9BCF-40954771D426}" type="pres">
      <dgm:prSet presAssocID="{3303F1C5-D7F4-455B-8284-2808B7B981F0}" presName="hierChild5" presStyleCnt="0"/>
      <dgm:spPr/>
      <dgm:t>
        <a:bodyPr/>
        <a:lstStyle/>
        <a:p>
          <a:endParaRPr lang="es-MX"/>
        </a:p>
      </dgm:t>
    </dgm:pt>
    <dgm:pt modelId="{818442D8-AD95-4A1A-BE4D-584EDD859C0C}" type="pres">
      <dgm:prSet presAssocID="{20DAEB31-B5D3-4FBE-8606-6D88C86B77AD}" presName="Name37" presStyleLbl="parChTrans1D4" presStyleIdx="3" presStyleCnt="11"/>
      <dgm:spPr/>
      <dgm:t>
        <a:bodyPr/>
        <a:lstStyle/>
        <a:p>
          <a:endParaRPr lang="es-MX"/>
        </a:p>
      </dgm:t>
    </dgm:pt>
    <dgm:pt modelId="{827C2FF7-FB43-4087-8A69-684ADA09FDEC}" type="pres">
      <dgm:prSet presAssocID="{2D572588-9E59-4E3A-911D-ABF4A0A34F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661DCEC-59AD-488E-BFAA-B6E3FFAE16C3}" type="pres">
      <dgm:prSet presAssocID="{2D572588-9E59-4E3A-911D-ABF4A0A34F32}" presName="rootComposite" presStyleCnt="0"/>
      <dgm:spPr/>
      <dgm:t>
        <a:bodyPr/>
        <a:lstStyle/>
        <a:p>
          <a:endParaRPr lang="es-MX"/>
        </a:p>
      </dgm:t>
    </dgm:pt>
    <dgm:pt modelId="{CEF7549A-9E1A-4920-BC8A-99F6CC5E51B3}" type="pres">
      <dgm:prSet presAssocID="{2D572588-9E59-4E3A-911D-ABF4A0A34F32}" presName="rootText" presStyleLbl="node4" presStyleIdx="3" presStyleCnt="11" custScaleY="66840" custLinFactX="-59099" custLinFactNeighborX="-100000" custLinFactNeighborY="-762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F56524C-9BA2-46AE-B8C8-9DE7E8DB976D}" type="pres">
      <dgm:prSet presAssocID="{2D572588-9E59-4E3A-911D-ABF4A0A34F32}" presName="rootConnector" presStyleLbl="node4" presStyleIdx="3" presStyleCnt="11"/>
      <dgm:spPr/>
      <dgm:t>
        <a:bodyPr/>
        <a:lstStyle/>
        <a:p>
          <a:endParaRPr lang="es-MX"/>
        </a:p>
      </dgm:t>
    </dgm:pt>
    <dgm:pt modelId="{614BF864-1748-4E8B-99F8-15A481DB883E}" type="pres">
      <dgm:prSet presAssocID="{2D572588-9E59-4E3A-911D-ABF4A0A34F32}" presName="hierChild4" presStyleCnt="0"/>
      <dgm:spPr/>
      <dgm:t>
        <a:bodyPr/>
        <a:lstStyle/>
        <a:p>
          <a:endParaRPr lang="es-MX"/>
        </a:p>
      </dgm:t>
    </dgm:pt>
    <dgm:pt modelId="{0F7E8B5D-8437-417C-965F-6CC33D4B8493}" type="pres">
      <dgm:prSet presAssocID="{2D572588-9E59-4E3A-911D-ABF4A0A34F32}" presName="hierChild5" presStyleCnt="0"/>
      <dgm:spPr/>
      <dgm:t>
        <a:bodyPr/>
        <a:lstStyle/>
        <a:p>
          <a:endParaRPr lang="es-MX"/>
        </a:p>
      </dgm:t>
    </dgm:pt>
    <dgm:pt modelId="{A9E093DB-2269-4A05-80B0-C7806217263D}" type="pres">
      <dgm:prSet presAssocID="{F2C3EC03-5E2F-403D-B1B7-D2219FE097C3}" presName="Name37" presStyleLbl="parChTrans1D4" presStyleIdx="4" presStyleCnt="11"/>
      <dgm:spPr/>
      <dgm:t>
        <a:bodyPr/>
        <a:lstStyle/>
        <a:p>
          <a:endParaRPr lang="es-MX"/>
        </a:p>
      </dgm:t>
    </dgm:pt>
    <dgm:pt modelId="{E2BE0ED4-9162-45C3-9CFC-57C9926A0CCA}" type="pres">
      <dgm:prSet presAssocID="{7B37178E-03E6-4501-A739-B5FC1F262C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6593A36-699A-4A93-9F2A-3D0747F76B21}" type="pres">
      <dgm:prSet presAssocID="{7B37178E-03E6-4501-A739-B5FC1F262C30}" presName="rootComposite" presStyleCnt="0"/>
      <dgm:spPr/>
      <dgm:t>
        <a:bodyPr/>
        <a:lstStyle/>
        <a:p>
          <a:endParaRPr lang="es-MX"/>
        </a:p>
      </dgm:t>
    </dgm:pt>
    <dgm:pt modelId="{8A5AD172-2743-4457-AC71-3C9692BAAD94}" type="pres">
      <dgm:prSet presAssocID="{7B37178E-03E6-4501-A739-B5FC1F262C30}" presName="rootText" presStyleLbl="node4" presStyleIdx="4" presStyleCnt="11" custScaleY="47700" custLinFactX="-60269" custLinFactNeighborX="-100000" custLinFactNeighborY="-9215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11CC02A-AB95-4682-B465-C2A06FD44D83}" type="pres">
      <dgm:prSet presAssocID="{7B37178E-03E6-4501-A739-B5FC1F262C30}" presName="rootConnector" presStyleLbl="node4" presStyleIdx="4" presStyleCnt="11"/>
      <dgm:spPr/>
      <dgm:t>
        <a:bodyPr/>
        <a:lstStyle/>
        <a:p>
          <a:endParaRPr lang="es-MX"/>
        </a:p>
      </dgm:t>
    </dgm:pt>
    <dgm:pt modelId="{8D9B1F77-E4C2-402D-85CA-CAEF58D3CAAC}" type="pres">
      <dgm:prSet presAssocID="{7B37178E-03E6-4501-A739-B5FC1F262C30}" presName="hierChild4" presStyleCnt="0"/>
      <dgm:spPr/>
      <dgm:t>
        <a:bodyPr/>
        <a:lstStyle/>
        <a:p>
          <a:endParaRPr lang="es-MX"/>
        </a:p>
      </dgm:t>
    </dgm:pt>
    <dgm:pt modelId="{C5800E19-B3DE-4BAD-8985-8B598DE38F8F}" type="pres">
      <dgm:prSet presAssocID="{7B37178E-03E6-4501-A739-B5FC1F262C30}" presName="hierChild5" presStyleCnt="0"/>
      <dgm:spPr/>
      <dgm:t>
        <a:bodyPr/>
        <a:lstStyle/>
        <a:p>
          <a:endParaRPr lang="es-MX"/>
        </a:p>
      </dgm:t>
    </dgm:pt>
    <dgm:pt modelId="{0964FFFD-9A15-4504-8A5B-8905EB21D643}" type="pres">
      <dgm:prSet presAssocID="{9CFA5D0F-6993-4C43-B9B0-DF7631D83621}" presName="Name37" presStyleLbl="parChTrans1D4" presStyleIdx="5" presStyleCnt="11"/>
      <dgm:spPr/>
      <dgm:t>
        <a:bodyPr/>
        <a:lstStyle/>
        <a:p>
          <a:endParaRPr lang="es-MX"/>
        </a:p>
      </dgm:t>
    </dgm:pt>
    <dgm:pt modelId="{674F4B44-4701-4928-8165-0E6E6FEC3300}" type="pres">
      <dgm:prSet presAssocID="{2C76A750-8724-4E82-B3AF-6D45BB76AD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FADBFAE-9B49-4E3D-9747-A437670CE526}" type="pres">
      <dgm:prSet presAssocID="{2C76A750-8724-4E82-B3AF-6D45BB76AD97}" presName="rootComposite" presStyleCnt="0"/>
      <dgm:spPr/>
      <dgm:t>
        <a:bodyPr/>
        <a:lstStyle/>
        <a:p>
          <a:endParaRPr lang="es-MX"/>
        </a:p>
      </dgm:t>
    </dgm:pt>
    <dgm:pt modelId="{D347737A-1A47-416A-AEEE-3E130751375E}" type="pres">
      <dgm:prSet presAssocID="{2C76A750-8724-4E82-B3AF-6D45BB76AD97}" presName="rootText" presStyleLbl="node4" presStyleIdx="5" presStyleCnt="11" custScaleY="47018" custLinFactX="-61439" custLinFactY="-1245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680D00D-412B-4FB5-80FE-3C97BB07F45F}" type="pres">
      <dgm:prSet presAssocID="{2C76A750-8724-4E82-B3AF-6D45BB76AD97}" presName="rootConnector" presStyleLbl="node4" presStyleIdx="5" presStyleCnt="11"/>
      <dgm:spPr/>
      <dgm:t>
        <a:bodyPr/>
        <a:lstStyle/>
        <a:p>
          <a:endParaRPr lang="es-MX"/>
        </a:p>
      </dgm:t>
    </dgm:pt>
    <dgm:pt modelId="{3925CC1B-33B0-4F12-B07F-84AC6B5B08D0}" type="pres">
      <dgm:prSet presAssocID="{2C76A750-8724-4E82-B3AF-6D45BB76AD97}" presName="hierChild4" presStyleCnt="0"/>
      <dgm:spPr/>
      <dgm:t>
        <a:bodyPr/>
        <a:lstStyle/>
        <a:p>
          <a:endParaRPr lang="es-MX"/>
        </a:p>
      </dgm:t>
    </dgm:pt>
    <dgm:pt modelId="{833EA766-9840-4503-B0F7-51ADC68B9F2F}" type="pres">
      <dgm:prSet presAssocID="{2C76A750-8724-4E82-B3AF-6D45BB76AD97}" presName="hierChild5" presStyleCnt="0"/>
      <dgm:spPr/>
      <dgm:t>
        <a:bodyPr/>
        <a:lstStyle/>
        <a:p>
          <a:endParaRPr lang="es-MX"/>
        </a:p>
      </dgm:t>
    </dgm:pt>
    <dgm:pt modelId="{DF9B93C9-7619-48B0-976E-C598B03ADF24}" type="pres">
      <dgm:prSet presAssocID="{10A33320-DA66-49B4-A963-933E4726DD95}" presName="Name37" presStyleLbl="parChTrans1D4" presStyleIdx="6" presStyleCnt="11"/>
      <dgm:spPr/>
      <dgm:t>
        <a:bodyPr/>
        <a:lstStyle/>
        <a:p>
          <a:endParaRPr lang="es-MX"/>
        </a:p>
      </dgm:t>
    </dgm:pt>
    <dgm:pt modelId="{9801EAEA-F848-4A53-91B9-2A45EF6AEFED}" type="pres">
      <dgm:prSet presAssocID="{C991EE01-FF68-48FD-AA9A-8682A0ECCB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A27A087-43BF-41B3-BD86-2F6FCDE40555}" type="pres">
      <dgm:prSet presAssocID="{C991EE01-FF68-48FD-AA9A-8682A0ECCB64}" presName="rootComposite" presStyleCnt="0"/>
      <dgm:spPr/>
      <dgm:t>
        <a:bodyPr/>
        <a:lstStyle/>
        <a:p>
          <a:endParaRPr lang="es-MX"/>
        </a:p>
      </dgm:t>
    </dgm:pt>
    <dgm:pt modelId="{922C03D6-7DFA-481F-86A0-F885AB6A4DCA}" type="pres">
      <dgm:prSet presAssocID="{C991EE01-FF68-48FD-AA9A-8682A0ECCB64}" presName="rootText" presStyleLbl="node4" presStyleIdx="6" presStyleCnt="11" custScaleY="42810" custLinFactX="-60164" custLinFactY="-24817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B29422-5FF7-48CE-AD1F-AD382DCF6817}" type="pres">
      <dgm:prSet presAssocID="{C991EE01-FF68-48FD-AA9A-8682A0ECCB64}" presName="rootConnector" presStyleLbl="node4" presStyleIdx="6" presStyleCnt="11"/>
      <dgm:spPr/>
      <dgm:t>
        <a:bodyPr/>
        <a:lstStyle/>
        <a:p>
          <a:endParaRPr lang="es-MX"/>
        </a:p>
      </dgm:t>
    </dgm:pt>
    <dgm:pt modelId="{354A6BF8-1CC8-47D6-9732-BF9FDB45BA09}" type="pres">
      <dgm:prSet presAssocID="{C991EE01-FF68-48FD-AA9A-8682A0ECCB64}" presName="hierChild4" presStyleCnt="0"/>
      <dgm:spPr/>
      <dgm:t>
        <a:bodyPr/>
        <a:lstStyle/>
        <a:p>
          <a:endParaRPr lang="es-MX"/>
        </a:p>
      </dgm:t>
    </dgm:pt>
    <dgm:pt modelId="{EE55908F-F06A-4D7A-92BD-5E93525565ED}" type="pres">
      <dgm:prSet presAssocID="{C991EE01-FF68-48FD-AA9A-8682A0ECCB64}" presName="hierChild5" presStyleCnt="0"/>
      <dgm:spPr/>
      <dgm:t>
        <a:bodyPr/>
        <a:lstStyle/>
        <a:p>
          <a:endParaRPr lang="es-MX"/>
        </a:p>
      </dgm:t>
    </dgm:pt>
    <dgm:pt modelId="{C1AC8885-5AE3-40D0-95D8-481E23828860}" type="pres">
      <dgm:prSet presAssocID="{5264875C-812F-45DC-A074-A0EF80EFE8BA}" presName="Name37" presStyleLbl="parChTrans1D4" presStyleIdx="7" presStyleCnt="11"/>
      <dgm:spPr/>
      <dgm:t>
        <a:bodyPr/>
        <a:lstStyle/>
        <a:p>
          <a:endParaRPr lang="es-MX"/>
        </a:p>
      </dgm:t>
    </dgm:pt>
    <dgm:pt modelId="{A4B41176-16C1-469A-969F-C7F81E38F11B}" type="pres">
      <dgm:prSet presAssocID="{26E38F72-D4F7-4303-A0BA-AEA6CF5B89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5E5649E-4382-444C-AD43-071D362FC0F8}" type="pres">
      <dgm:prSet presAssocID="{26E38F72-D4F7-4303-A0BA-AEA6CF5B890C}" presName="rootComposite" presStyleCnt="0"/>
      <dgm:spPr/>
      <dgm:t>
        <a:bodyPr/>
        <a:lstStyle/>
        <a:p>
          <a:endParaRPr lang="es-MX"/>
        </a:p>
      </dgm:t>
    </dgm:pt>
    <dgm:pt modelId="{C0EF36B5-A648-49D4-ABE4-820AF5BACA34}" type="pres">
      <dgm:prSet presAssocID="{26E38F72-D4F7-4303-A0BA-AEA6CF5B890C}" presName="rootText" presStyleLbl="node4" presStyleIdx="7" presStyleCnt="11" custScaleY="47644" custLinFactX="-61414" custLinFactY="-4674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6D6C7E-053A-4AA2-A2AC-42157AAC7546}" type="pres">
      <dgm:prSet presAssocID="{26E38F72-D4F7-4303-A0BA-AEA6CF5B890C}" presName="rootConnector" presStyleLbl="node4" presStyleIdx="7" presStyleCnt="11"/>
      <dgm:spPr/>
      <dgm:t>
        <a:bodyPr/>
        <a:lstStyle/>
        <a:p>
          <a:endParaRPr lang="es-MX"/>
        </a:p>
      </dgm:t>
    </dgm:pt>
    <dgm:pt modelId="{FF4BBFFC-1FFA-448E-B8DF-9B2CE5EC1039}" type="pres">
      <dgm:prSet presAssocID="{26E38F72-D4F7-4303-A0BA-AEA6CF5B890C}" presName="hierChild4" presStyleCnt="0"/>
      <dgm:spPr/>
      <dgm:t>
        <a:bodyPr/>
        <a:lstStyle/>
        <a:p>
          <a:endParaRPr lang="es-MX"/>
        </a:p>
      </dgm:t>
    </dgm:pt>
    <dgm:pt modelId="{991826E4-9F94-4F5A-B299-01F404565FBB}" type="pres">
      <dgm:prSet presAssocID="{26E38F72-D4F7-4303-A0BA-AEA6CF5B890C}" presName="hierChild5" presStyleCnt="0"/>
      <dgm:spPr/>
      <dgm:t>
        <a:bodyPr/>
        <a:lstStyle/>
        <a:p>
          <a:endParaRPr lang="es-MX"/>
        </a:p>
      </dgm:t>
    </dgm:pt>
    <dgm:pt modelId="{716FED95-3FF9-4684-B755-E6D4B937F28F}" type="pres">
      <dgm:prSet presAssocID="{B1435BF9-598F-4003-9A47-E09C531AE21F}" presName="hierChild5" presStyleCnt="0"/>
      <dgm:spPr/>
      <dgm:t>
        <a:bodyPr/>
        <a:lstStyle/>
        <a:p>
          <a:endParaRPr lang="es-MX"/>
        </a:p>
      </dgm:t>
    </dgm:pt>
    <dgm:pt modelId="{592DA6C0-DE4D-4709-85FA-660901CD57B6}" type="pres">
      <dgm:prSet presAssocID="{42802D32-6481-4F5F-8A38-C3F351960422}" presName="Name37" presStyleLbl="parChTrans1D3" presStyleIdx="8" presStyleCnt="9"/>
      <dgm:spPr/>
      <dgm:t>
        <a:bodyPr/>
        <a:lstStyle/>
        <a:p>
          <a:endParaRPr lang="es-MX"/>
        </a:p>
      </dgm:t>
    </dgm:pt>
    <dgm:pt modelId="{9BF66AD4-8C25-48C4-9560-E971BA164B87}" type="pres">
      <dgm:prSet presAssocID="{0E5E1CE3-8071-4B43-98FC-5C49CDBCCB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3CC5666-602B-46AB-B106-F9492D2981BE}" type="pres">
      <dgm:prSet presAssocID="{0E5E1CE3-8071-4B43-98FC-5C49CDBCCBF8}" presName="rootComposite" presStyleCnt="0"/>
      <dgm:spPr/>
      <dgm:t>
        <a:bodyPr/>
        <a:lstStyle/>
        <a:p>
          <a:endParaRPr lang="es-MX"/>
        </a:p>
      </dgm:t>
    </dgm:pt>
    <dgm:pt modelId="{C4464BF8-8F3F-4CFE-BF26-BAE9613B7A45}" type="pres">
      <dgm:prSet presAssocID="{0E5E1CE3-8071-4B43-98FC-5C49CDBCCBF8}" presName="rootText" presStyleLbl="node3" presStyleIdx="8" presStyleCnt="9" custScaleY="51074" custLinFactX="-18595" custLinFactNeighborX="-100000" custLinFactNeighborY="197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E538AEB-3D2D-4357-B2B3-E8A888B252B7}" type="pres">
      <dgm:prSet presAssocID="{0E5E1CE3-8071-4B43-98FC-5C49CDBCCBF8}" presName="rootConnector" presStyleLbl="node3" presStyleIdx="8" presStyleCnt="9"/>
      <dgm:spPr/>
      <dgm:t>
        <a:bodyPr/>
        <a:lstStyle/>
        <a:p>
          <a:endParaRPr lang="es-MX"/>
        </a:p>
      </dgm:t>
    </dgm:pt>
    <dgm:pt modelId="{5F23C853-F3CA-44C7-8769-52A22048ADDF}" type="pres">
      <dgm:prSet presAssocID="{0E5E1CE3-8071-4B43-98FC-5C49CDBCCBF8}" presName="hierChild4" presStyleCnt="0"/>
      <dgm:spPr/>
      <dgm:t>
        <a:bodyPr/>
        <a:lstStyle/>
        <a:p>
          <a:endParaRPr lang="es-MX"/>
        </a:p>
      </dgm:t>
    </dgm:pt>
    <dgm:pt modelId="{440DEFA4-D3AC-4FF0-B9EA-14D3CAB84899}" type="pres">
      <dgm:prSet presAssocID="{CDB14C96-36BF-4D8A-813A-5CCBF7C71653}" presName="Name37" presStyleLbl="parChTrans1D4" presStyleIdx="8" presStyleCnt="11"/>
      <dgm:spPr/>
      <dgm:t>
        <a:bodyPr/>
        <a:lstStyle/>
        <a:p>
          <a:endParaRPr lang="es-MX"/>
        </a:p>
      </dgm:t>
    </dgm:pt>
    <dgm:pt modelId="{6E8AB004-F19C-410E-BB1A-C83D1BB13961}" type="pres">
      <dgm:prSet presAssocID="{797309AB-00B8-4BAC-A446-869581FA47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D173CB0-197C-4E09-A374-9BCD09DB4FE3}" type="pres">
      <dgm:prSet presAssocID="{797309AB-00B8-4BAC-A446-869581FA471F}" presName="rootComposite" presStyleCnt="0"/>
      <dgm:spPr/>
      <dgm:t>
        <a:bodyPr/>
        <a:lstStyle/>
        <a:p>
          <a:endParaRPr lang="es-MX"/>
        </a:p>
      </dgm:t>
    </dgm:pt>
    <dgm:pt modelId="{2941F79A-9DC9-4841-9574-A10D11648927}" type="pres">
      <dgm:prSet presAssocID="{797309AB-00B8-4BAC-A446-869581FA471F}" presName="rootText" presStyleLbl="node4" presStyleIdx="8" presStyleCnt="11" custScaleX="94681" custScaleY="51722" custLinFactX="-18671" custLinFactNeighborX="-100000" custLinFactNeighborY="9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3ECE53D-E337-4ABB-B5BA-9A80E41B644A}" type="pres">
      <dgm:prSet presAssocID="{797309AB-00B8-4BAC-A446-869581FA471F}" presName="rootConnector" presStyleLbl="node4" presStyleIdx="8" presStyleCnt="11"/>
      <dgm:spPr/>
      <dgm:t>
        <a:bodyPr/>
        <a:lstStyle/>
        <a:p>
          <a:endParaRPr lang="es-MX"/>
        </a:p>
      </dgm:t>
    </dgm:pt>
    <dgm:pt modelId="{5DE41581-4AAB-43C1-A5A8-978B2585D1AC}" type="pres">
      <dgm:prSet presAssocID="{797309AB-00B8-4BAC-A446-869581FA471F}" presName="hierChild4" presStyleCnt="0"/>
      <dgm:spPr/>
      <dgm:t>
        <a:bodyPr/>
        <a:lstStyle/>
        <a:p>
          <a:endParaRPr lang="es-MX"/>
        </a:p>
      </dgm:t>
    </dgm:pt>
    <dgm:pt modelId="{FB3478EE-3D47-4305-811A-3FE35E9339E3}" type="pres">
      <dgm:prSet presAssocID="{797309AB-00B8-4BAC-A446-869581FA471F}" presName="hierChild5" presStyleCnt="0"/>
      <dgm:spPr/>
      <dgm:t>
        <a:bodyPr/>
        <a:lstStyle/>
        <a:p>
          <a:endParaRPr lang="es-MX"/>
        </a:p>
      </dgm:t>
    </dgm:pt>
    <dgm:pt modelId="{F9C67649-F45A-4B21-B3A5-ABB058733C90}" type="pres">
      <dgm:prSet presAssocID="{9E5655BD-CA02-4744-9800-D218E6EB7FEE}" presName="Name37" presStyleLbl="parChTrans1D4" presStyleIdx="9" presStyleCnt="11"/>
      <dgm:spPr/>
      <dgm:t>
        <a:bodyPr/>
        <a:lstStyle/>
        <a:p>
          <a:endParaRPr lang="es-MX"/>
        </a:p>
      </dgm:t>
    </dgm:pt>
    <dgm:pt modelId="{6D5B0685-D20E-4A09-B6BE-12C9B66FB961}" type="pres">
      <dgm:prSet presAssocID="{400A8053-7E81-4619-9573-AA631DF910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D010252-313F-439A-8C3C-A33859BEBECE}" type="pres">
      <dgm:prSet presAssocID="{400A8053-7E81-4619-9573-AA631DF910B0}" presName="rootComposite" presStyleCnt="0"/>
      <dgm:spPr/>
      <dgm:t>
        <a:bodyPr/>
        <a:lstStyle/>
        <a:p>
          <a:endParaRPr lang="es-MX"/>
        </a:p>
      </dgm:t>
    </dgm:pt>
    <dgm:pt modelId="{EAF0B861-EA65-472D-B4B0-893343E88C44}" type="pres">
      <dgm:prSet presAssocID="{400A8053-7E81-4619-9573-AA631DF910B0}" presName="rootText" presStyleLbl="node4" presStyleIdx="9" presStyleCnt="11" custScaleY="42510" custLinFactX="-18510" custLinFactNeighborX="-100000" custLinFactNeighborY="-39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16871C5-8E92-42DD-8820-E5101A538E40}" type="pres">
      <dgm:prSet presAssocID="{400A8053-7E81-4619-9573-AA631DF910B0}" presName="rootConnector" presStyleLbl="node4" presStyleIdx="9" presStyleCnt="11"/>
      <dgm:spPr/>
      <dgm:t>
        <a:bodyPr/>
        <a:lstStyle/>
        <a:p>
          <a:endParaRPr lang="es-MX"/>
        </a:p>
      </dgm:t>
    </dgm:pt>
    <dgm:pt modelId="{946E22AF-C55E-43DB-B372-0EE5BC495360}" type="pres">
      <dgm:prSet presAssocID="{400A8053-7E81-4619-9573-AA631DF910B0}" presName="hierChild4" presStyleCnt="0"/>
      <dgm:spPr/>
      <dgm:t>
        <a:bodyPr/>
        <a:lstStyle/>
        <a:p>
          <a:endParaRPr lang="es-MX"/>
        </a:p>
      </dgm:t>
    </dgm:pt>
    <dgm:pt modelId="{C8D289A5-B3A0-4CC2-AABB-C90FE2D173BC}" type="pres">
      <dgm:prSet presAssocID="{400A8053-7E81-4619-9573-AA631DF910B0}" presName="hierChild5" presStyleCnt="0"/>
      <dgm:spPr/>
      <dgm:t>
        <a:bodyPr/>
        <a:lstStyle/>
        <a:p>
          <a:endParaRPr lang="es-MX"/>
        </a:p>
      </dgm:t>
    </dgm:pt>
    <dgm:pt modelId="{F52BF55D-C2A1-46DB-B75D-B123B5DD4129}" type="pres">
      <dgm:prSet presAssocID="{6E043DCF-BB57-46E7-B1D1-3CAB42176BF1}" presName="Name37" presStyleLbl="parChTrans1D4" presStyleIdx="10" presStyleCnt="11"/>
      <dgm:spPr/>
      <dgm:t>
        <a:bodyPr/>
        <a:lstStyle/>
        <a:p>
          <a:endParaRPr lang="es-MX"/>
        </a:p>
      </dgm:t>
    </dgm:pt>
    <dgm:pt modelId="{C07C34FF-A4C0-4292-B10C-9BEFD6432CDD}" type="pres">
      <dgm:prSet presAssocID="{7771A99D-8F58-43A6-BF29-0E22688237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5146A16A-96EC-4ACB-8F17-B9E8FCBE0151}" type="pres">
      <dgm:prSet presAssocID="{7771A99D-8F58-43A6-BF29-0E226882379D}" presName="rootComposite" presStyleCnt="0"/>
      <dgm:spPr/>
      <dgm:t>
        <a:bodyPr/>
        <a:lstStyle/>
        <a:p>
          <a:endParaRPr lang="es-MX"/>
        </a:p>
      </dgm:t>
    </dgm:pt>
    <dgm:pt modelId="{AE16EA3B-B80C-4C43-9375-67F60DB9282D}" type="pres">
      <dgm:prSet presAssocID="{7771A99D-8F58-43A6-BF29-0E226882379D}" presName="rootText" presStyleLbl="node4" presStyleIdx="10" presStyleCnt="11" custScaleY="48422" custLinFactX="-18510" custLinFactNeighborX="-100000" custLinFactNeighborY="-2765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7ACDEF1-BCEE-46A0-975E-12B8A24A57ED}" type="pres">
      <dgm:prSet presAssocID="{7771A99D-8F58-43A6-BF29-0E226882379D}" presName="rootConnector" presStyleLbl="node4" presStyleIdx="10" presStyleCnt="11"/>
      <dgm:spPr/>
      <dgm:t>
        <a:bodyPr/>
        <a:lstStyle/>
        <a:p>
          <a:endParaRPr lang="es-MX"/>
        </a:p>
      </dgm:t>
    </dgm:pt>
    <dgm:pt modelId="{609BAB3F-8199-4EED-BC58-28653C7D19F8}" type="pres">
      <dgm:prSet presAssocID="{7771A99D-8F58-43A6-BF29-0E226882379D}" presName="hierChild4" presStyleCnt="0"/>
      <dgm:spPr/>
      <dgm:t>
        <a:bodyPr/>
        <a:lstStyle/>
        <a:p>
          <a:endParaRPr lang="es-MX"/>
        </a:p>
      </dgm:t>
    </dgm:pt>
    <dgm:pt modelId="{97669BD0-2EB3-45A3-AA95-760D7DC85106}" type="pres">
      <dgm:prSet presAssocID="{7771A99D-8F58-43A6-BF29-0E226882379D}" presName="hierChild5" presStyleCnt="0"/>
      <dgm:spPr/>
      <dgm:t>
        <a:bodyPr/>
        <a:lstStyle/>
        <a:p>
          <a:endParaRPr lang="es-MX"/>
        </a:p>
      </dgm:t>
    </dgm:pt>
    <dgm:pt modelId="{0ED73558-C72D-4A99-9444-6F4B6DB9842D}" type="pres">
      <dgm:prSet presAssocID="{0E5E1CE3-8071-4B43-98FC-5C49CDBCCBF8}" presName="hierChild5" presStyleCnt="0"/>
      <dgm:spPr/>
      <dgm:t>
        <a:bodyPr/>
        <a:lstStyle/>
        <a:p>
          <a:endParaRPr lang="es-MX"/>
        </a:p>
      </dgm:t>
    </dgm:pt>
    <dgm:pt modelId="{F446A702-C67A-4B2B-B0F9-E53AC7882FE4}" type="pres">
      <dgm:prSet presAssocID="{26DEF7E1-BC6E-40B9-B1F8-EE9FBA3A736E}" presName="hierChild5" presStyleCnt="0"/>
      <dgm:spPr/>
      <dgm:t>
        <a:bodyPr/>
        <a:lstStyle/>
        <a:p>
          <a:endParaRPr lang="es-MX"/>
        </a:p>
      </dgm:t>
    </dgm:pt>
    <dgm:pt modelId="{B08FEC0B-3FBF-4B29-AC6E-50D12414A964}" type="pres">
      <dgm:prSet presAssocID="{28678DAD-2DB2-4BA3-8086-5C3CC12891AC}" presName="hierChild3" presStyleCnt="0"/>
      <dgm:spPr/>
      <dgm:t>
        <a:bodyPr/>
        <a:lstStyle/>
        <a:p>
          <a:endParaRPr lang="es-MX"/>
        </a:p>
      </dgm:t>
    </dgm:pt>
  </dgm:ptLst>
  <dgm:cxnLst>
    <dgm:cxn modelId="{CD892331-63DF-4BBA-B6D3-68130383F803}" type="presOf" srcId="{5264875C-812F-45DC-A074-A0EF80EFE8BA}" destId="{C1AC8885-5AE3-40D0-95D8-481E23828860}" srcOrd="0" destOrd="0" presId="urn:microsoft.com/office/officeart/2005/8/layout/orgChart1"/>
    <dgm:cxn modelId="{D559B25B-D5C2-402E-B9ED-5B50D09C21F6}" type="presOf" srcId="{E3F13AA7-85AD-4382-BE44-F85754CF1850}" destId="{7B3F6718-4ED0-4113-BE5B-A8B0A45B15E4}" srcOrd="0" destOrd="0" presId="urn:microsoft.com/office/officeart/2005/8/layout/orgChart1"/>
    <dgm:cxn modelId="{A7FF7711-CF5E-40A9-B2A7-6442C02B1F86}" type="presOf" srcId="{5E07FBE3-A37C-469C-B33B-7BA33DA2CEB9}" destId="{8EC1BC64-FD57-4EC9-BAC9-4C7A21722503}" srcOrd="1" destOrd="0" presId="urn:microsoft.com/office/officeart/2005/8/layout/orgChart1"/>
    <dgm:cxn modelId="{A0ED1F6A-8CFA-4929-92AC-E1D604F74DDD}" srcId="{28678DAD-2DB2-4BA3-8086-5C3CC12891AC}" destId="{237264F5-0EFC-4EB9-9F12-3465A0F56963}" srcOrd="1" destOrd="0" parTransId="{4AA0C707-6ECA-41FC-8C4A-BCC859910C9F}" sibTransId="{C4362789-D8A5-4AFF-8CD6-D0A4A8C192EE}"/>
    <dgm:cxn modelId="{BC96FF23-9B46-4A5F-BBE5-A0AD1AC1810C}" srcId="{28678DAD-2DB2-4BA3-8086-5C3CC12891AC}" destId="{2D2A98DE-C8DC-4A30-AB44-76485E58175B}" srcOrd="0" destOrd="0" parTransId="{F079B3C7-EE4C-40B6-B837-CE27B348C6E5}" sibTransId="{B00BDDA5-C9E4-489A-ADC6-206B14C9B961}"/>
    <dgm:cxn modelId="{C7A5C6AA-4F19-4154-9E02-23E9170A1A32}" srcId="{237264F5-0EFC-4EB9-9F12-3465A0F56963}" destId="{FADF681F-ACE7-4477-826E-5414AE26FD7B}" srcOrd="1" destOrd="0" parTransId="{E3F13AA7-85AD-4382-BE44-F85754CF1850}" sibTransId="{B9B4A173-ADC5-467B-AD62-CA6DFB4F5B53}"/>
    <dgm:cxn modelId="{EED1E69F-1924-4DBE-B583-93E5B3EAEDFB}" srcId="{26DEF7E1-BC6E-40B9-B1F8-EE9FBA3A736E}" destId="{0E5E1CE3-8071-4B43-98FC-5C49CDBCCBF8}" srcOrd="1" destOrd="0" parTransId="{42802D32-6481-4F5F-8A38-C3F351960422}" sibTransId="{CFF8D2CF-147B-4B86-B9DD-3D90064BD3BE}"/>
    <dgm:cxn modelId="{A055A6B7-916E-4D36-9726-A0C8E5AB25B5}" type="presOf" srcId="{B9D90090-1D57-4CE2-88C3-5BCFDB06CF23}" destId="{42DA4603-983A-4BE5-A65C-7862766D302C}" srcOrd="1" destOrd="0" presId="urn:microsoft.com/office/officeart/2005/8/layout/orgChart1"/>
    <dgm:cxn modelId="{2917921D-2097-476E-8833-CA8ED25A5074}" srcId="{26DEF7E1-BC6E-40B9-B1F8-EE9FBA3A736E}" destId="{B1435BF9-598F-4003-9A47-E09C531AE21F}" srcOrd="0" destOrd="0" parTransId="{09867150-55E4-48CB-90DB-BCF323585C51}" sibTransId="{5BA93AF6-1A24-4068-9813-212EBD26E294}"/>
    <dgm:cxn modelId="{FEE5D232-88C3-4411-BBF8-E9379258F541}" srcId="{237264F5-0EFC-4EB9-9F12-3465A0F56963}" destId="{B6756369-813C-4AF3-8EE4-D6D88ABBFDFE}" srcOrd="0" destOrd="0" parTransId="{D39D16F5-CA03-4E03-936D-525E7A9C318A}" sibTransId="{4414753F-05BD-42AE-ACE2-D2CE2788BBD6}"/>
    <dgm:cxn modelId="{5DE6C312-160E-427D-9FC9-52BD14B089ED}" type="presOf" srcId="{D39D16F5-CA03-4E03-936D-525E7A9C318A}" destId="{73A2AF44-9DA6-4006-8EF1-0EA09FD4F0FF}" srcOrd="0" destOrd="0" presId="urn:microsoft.com/office/officeart/2005/8/layout/orgChart1"/>
    <dgm:cxn modelId="{D38106E9-5F8A-4F52-B0A2-2D19FC7A8D7A}" srcId="{237264F5-0EFC-4EB9-9F12-3465A0F56963}" destId="{B9D90090-1D57-4CE2-88C3-5BCFDB06CF23}" srcOrd="2" destOrd="0" parTransId="{2D682FDE-7B8F-4EC3-B673-0FE328D09CAD}" sibTransId="{804478E4-0795-4ABD-B650-BA153598CCFE}"/>
    <dgm:cxn modelId="{D6E27CF9-11E8-4A75-8873-1B54B3EC0B75}" type="presOf" srcId="{6E043DCF-BB57-46E7-B1D1-3CAB42176BF1}" destId="{F52BF55D-C2A1-46DB-B75D-B123B5DD4129}" srcOrd="0" destOrd="0" presId="urn:microsoft.com/office/officeart/2005/8/layout/orgChart1"/>
    <dgm:cxn modelId="{FF00A294-9837-4C5D-88E4-5980CE15F34D}" type="presOf" srcId="{B6756369-813C-4AF3-8EE4-D6D88ABBFDFE}" destId="{9EF96BD0-0AB4-49A3-8AAC-7F3BD921508D}" srcOrd="0" destOrd="0" presId="urn:microsoft.com/office/officeart/2005/8/layout/orgChart1"/>
    <dgm:cxn modelId="{93EED3DD-5136-4ABA-981A-155710FE9F1A}" srcId="{536EBE1C-90CC-4754-ACB1-8331DA8B4FA1}" destId="{28678DAD-2DB2-4BA3-8086-5C3CC12891AC}" srcOrd="0" destOrd="0" parTransId="{FB478134-F282-4279-B42F-1AE4B98A38BC}" sibTransId="{DFDB49FD-A0EC-41D4-89F0-B116AAAA6424}"/>
    <dgm:cxn modelId="{F8442E9C-2E38-45AC-BAC5-86DFD9A49A0E}" type="presOf" srcId="{C991EE01-FF68-48FD-AA9A-8682A0ECCB64}" destId="{922C03D6-7DFA-481F-86A0-F885AB6A4DCA}" srcOrd="0" destOrd="0" presId="urn:microsoft.com/office/officeart/2005/8/layout/orgChart1"/>
    <dgm:cxn modelId="{BF4520D6-5486-4E59-BB3F-4482A3100153}" srcId="{B1435BF9-598F-4003-9A47-E09C531AE21F}" destId="{2D572588-9E59-4E3A-911D-ABF4A0A34F32}" srcOrd="3" destOrd="0" parTransId="{20DAEB31-B5D3-4FBE-8606-6D88C86B77AD}" sibTransId="{04185699-066A-4485-912F-CDC55F3FF7FE}"/>
    <dgm:cxn modelId="{7ECADC81-02FC-45C1-BC9C-21A9258F4FD5}" type="presOf" srcId="{9B59C791-1BD6-41EF-9EEB-6E9E3A6C970B}" destId="{204B9CBB-C788-4106-8D65-9A6206D7BEAE}" srcOrd="0" destOrd="0" presId="urn:microsoft.com/office/officeart/2005/8/layout/orgChart1"/>
    <dgm:cxn modelId="{CC4380EA-136B-46E0-AA8F-88685A7E96A9}" type="presOf" srcId="{28678DAD-2DB2-4BA3-8086-5C3CC12891AC}" destId="{2CF00773-4FF0-4963-9E06-A8C752B690FF}" srcOrd="0" destOrd="0" presId="urn:microsoft.com/office/officeart/2005/8/layout/orgChart1"/>
    <dgm:cxn modelId="{5942B3B7-8327-4814-9B39-47FBFBAEC6C4}" type="presOf" srcId="{400A8053-7E81-4619-9573-AA631DF910B0}" destId="{EAF0B861-EA65-472D-B4B0-893343E88C44}" srcOrd="0" destOrd="0" presId="urn:microsoft.com/office/officeart/2005/8/layout/orgChart1"/>
    <dgm:cxn modelId="{8D97950E-37F0-4507-9D34-D7C6D60BBB7C}" srcId="{2D2A98DE-C8DC-4A30-AB44-76485E58175B}" destId="{5E07FBE3-A37C-469C-B33B-7BA33DA2CEB9}" srcOrd="1" destOrd="0" parTransId="{1D8BE3C4-83E9-41B8-A3B7-2AAD48B92A00}" sibTransId="{0EB0D07C-6B23-4AA5-9487-E9884B72DDA0}"/>
    <dgm:cxn modelId="{FD28BE2D-12C3-46DC-B047-12ABABEE6410}" srcId="{B1435BF9-598F-4003-9A47-E09C531AE21F}" destId="{7B37178E-03E6-4501-A739-B5FC1F262C30}" srcOrd="4" destOrd="0" parTransId="{F2C3EC03-5E2F-403D-B1B7-D2219FE097C3}" sibTransId="{066930AE-4C39-42DD-A1EF-8832BA2EC1FB}"/>
    <dgm:cxn modelId="{4538C216-9EC1-4AD2-A3DE-9E485FC3B6AE}" type="presOf" srcId="{2D682FDE-7B8F-4EC3-B673-0FE328D09CAD}" destId="{C29F31C3-6643-40D6-B242-324B4042C49B}" srcOrd="0" destOrd="0" presId="urn:microsoft.com/office/officeart/2005/8/layout/orgChart1"/>
    <dgm:cxn modelId="{ADE34F6E-8611-47C4-A8F4-56DE7B12EEC8}" type="presOf" srcId="{8DE835E1-5507-4D33-969C-7F8599CBA975}" destId="{4BC20701-70CC-4371-8ED1-88666DBC6F75}" srcOrd="0" destOrd="0" presId="urn:microsoft.com/office/officeart/2005/8/layout/orgChart1"/>
    <dgm:cxn modelId="{F3180EBB-AB92-447D-96BE-93BD6BD693B1}" type="presOf" srcId="{7771A99D-8F58-43A6-BF29-0E226882379D}" destId="{AE16EA3B-B80C-4C43-9375-67F60DB9282D}" srcOrd="0" destOrd="0" presId="urn:microsoft.com/office/officeart/2005/8/layout/orgChart1"/>
    <dgm:cxn modelId="{70D9A3D2-914C-4DA8-AD51-BD51A906F2B6}" type="presOf" srcId="{FADF681F-ACE7-4477-826E-5414AE26FD7B}" destId="{5B3512E9-D8CF-4C20-AA77-7D5402FADEA3}" srcOrd="1" destOrd="0" presId="urn:microsoft.com/office/officeart/2005/8/layout/orgChart1"/>
    <dgm:cxn modelId="{80785295-E60E-4A11-BC7D-19D08F27F9C2}" type="presOf" srcId="{0E5E1CE3-8071-4B43-98FC-5C49CDBCCBF8}" destId="{9E538AEB-3D2D-4357-B2B3-E8A888B252B7}" srcOrd="1" destOrd="0" presId="urn:microsoft.com/office/officeart/2005/8/layout/orgChart1"/>
    <dgm:cxn modelId="{203DD701-04E3-4D19-991F-C6BF649C1BD1}" srcId="{0E5E1CE3-8071-4B43-98FC-5C49CDBCCBF8}" destId="{797309AB-00B8-4BAC-A446-869581FA471F}" srcOrd="0" destOrd="0" parTransId="{CDB14C96-36BF-4D8A-813A-5CCBF7C71653}" sibTransId="{0A33BD49-4A95-4DFE-8FEC-469021D5C4A1}"/>
    <dgm:cxn modelId="{B4599E6E-F425-45C6-B2E9-8AA8F77F099F}" type="presOf" srcId="{7B37178E-03E6-4501-A739-B5FC1F262C30}" destId="{A11CC02A-AB95-4682-B465-C2A06FD44D83}" srcOrd="1" destOrd="0" presId="urn:microsoft.com/office/officeart/2005/8/layout/orgChart1"/>
    <dgm:cxn modelId="{9DE6CEDB-064E-4A6D-84A0-9BCE0969CFF2}" type="presOf" srcId="{9CFA5D0F-6993-4C43-B9B0-DF7631D83621}" destId="{0964FFFD-9A15-4504-8A5B-8905EB21D643}" srcOrd="0" destOrd="0" presId="urn:microsoft.com/office/officeart/2005/8/layout/orgChart1"/>
    <dgm:cxn modelId="{17E59620-99B1-4D2D-B041-2A06AD0422CD}" type="presOf" srcId="{EDC9D97E-F3C3-4510-A2F0-676792FAD828}" destId="{236AB7F2-2D43-43FF-9E15-1C10511C2677}" srcOrd="0" destOrd="0" presId="urn:microsoft.com/office/officeart/2005/8/layout/orgChart1"/>
    <dgm:cxn modelId="{51ABC1E7-8B4F-48A6-8DAE-230F749675C8}" srcId="{237264F5-0EFC-4EB9-9F12-3465A0F56963}" destId="{9B59C791-1BD6-41EF-9EEB-6E9E3A6C970B}" srcOrd="3" destOrd="0" parTransId="{F5E9B144-A3BF-4005-8728-21D2D0993B46}" sibTransId="{96FA26D6-3A34-488C-901E-0310137D1C88}"/>
    <dgm:cxn modelId="{CF345652-D285-4999-87BF-A35B8545389E}" type="presOf" srcId="{7771A99D-8F58-43A6-BF29-0E226882379D}" destId="{D7ACDEF1-BCEE-46A0-975E-12B8A24A57ED}" srcOrd="1" destOrd="0" presId="urn:microsoft.com/office/officeart/2005/8/layout/orgChart1"/>
    <dgm:cxn modelId="{7BDA5692-5B3D-4E16-8CBB-37065918A597}" type="presOf" srcId="{33F86F18-B8CE-4DF8-A939-72FD042EC88F}" destId="{A57700A0-434C-481C-8775-16FB60686D94}" srcOrd="0" destOrd="0" presId="urn:microsoft.com/office/officeart/2005/8/layout/orgChart1"/>
    <dgm:cxn modelId="{C7D90C6B-EE88-4D3C-AF10-6FFD0315949F}" type="presOf" srcId="{2D2A98DE-C8DC-4A30-AB44-76485E58175B}" destId="{D35A7D7C-86BC-49AC-88C3-9D8056BD5E36}" srcOrd="0" destOrd="0" presId="urn:microsoft.com/office/officeart/2005/8/layout/orgChart1"/>
    <dgm:cxn modelId="{800F1D6A-AEE2-40F3-A979-BF1D9F8788BC}" srcId="{B1435BF9-598F-4003-9A47-E09C531AE21F}" destId="{26E38F72-D4F7-4303-A0BA-AEA6CF5B890C}" srcOrd="7" destOrd="0" parTransId="{5264875C-812F-45DC-A074-A0EF80EFE8BA}" sibTransId="{C03762AB-B14A-46B4-B283-D85B8DC54648}"/>
    <dgm:cxn modelId="{D93B390E-0B67-408A-95BC-37E4A61A2EBC}" type="presOf" srcId="{3EA7DBAC-E4EC-4EDD-969A-F88DB16B148F}" destId="{94FA34BB-EE04-42DB-B808-ACFFE57E99F3}" srcOrd="1" destOrd="0" presId="urn:microsoft.com/office/officeart/2005/8/layout/orgChart1"/>
    <dgm:cxn modelId="{D92B27BE-C75B-41D4-8F4D-6FEB2151717A}" type="presOf" srcId="{26DEF7E1-BC6E-40B9-B1F8-EE9FBA3A736E}" destId="{3FB89662-46AA-433F-A380-6207D930B86B}" srcOrd="0" destOrd="0" presId="urn:microsoft.com/office/officeart/2005/8/layout/orgChart1"/>
    <dgm:cxn modelId="{BF4A6E97-8B57-4D8B-9857-ADED8873A36F}" type="presOf" srcId="{F2C3EC03-5E2F-403D-B1B7-D2219FE097C3}" destId="{A9E093DB-2269-4A05-80B0-C7806217263D}" srcOrd="0" destOrd="0" presId="urn:microsoft.com/office/officeart/2005/8/layout/orgChart1"/>
    <dgm:cxn modelId="{4651F630-4221-4302-85E3-8ADF0602933A}" type="presOf" srcId="{2D572588-9E59-4E3A-911D-ABF4A0A34F32}" destId="{CEF7549A-9E1A-4920-BC8A-99F6CC5E51B3}" srcOrd="0" destOrd="0" presId="urn:microsoft.com/office/officeart/2005/8/layout/orgChart1"/>
    <dgm:cxn modelId="{C70E2F1D-F1A8-4AC1-8557-87DC857CD2A5}" type="presOf" srcId="{FADF681F-ACE7-4477-826E-5414AE26FD7B}" destId="{6D760C87-1682-483A-8544-AD0F9BEAAA27}" srcOrd="0" destOrd="0" presId="urn:microsoft.com/office/officeart/2005/8/layout/orgChart1"/>
    <dgm:cxn modelId="{92B8B57C-5FC5-45CB-B8FE-8C66F4CB2190}" type="presOf" srcId="{80DD16CD-2492-4C74-A36A-3159C576A7D6}" destId="{7A8C1853-4833-4274-90F4-F706EF1C5CE7}" srcOrd="0" destOrd="0" presId="urn:microsoft.com/office/officeart/2005/8/layout/orgChart1"/>
    <dgm:cxn modelId="{C3B4F8E5-8ED1-4707-B0F7-6241DBB6C884}" type="presOf" srcId="{B9D90090-1D57-4CE2-88C3-5BCFDB06CF23}" destId="{5B23B17C-B9FB-4DBE-BEEF-F65B40C0DA4C}" srcOrd="0" destOrd="0" presId="urn:microsoft.com/office/officeart/2005/8/layout/orgChart1"/>
    <dgm:cxn modelId="{3C62EB8A-1F50-458E-A542-1A299F679E32}" type="presOf" srcId="{5032EA15-CF04-4C06-A53E-43E4EAE36091}" destId="{047E78DA-3C18-4D02-B7EA-8F14B29558C8}" srcOrd="0" destOrd="0" presId="urn:microsoft.com/office/officeart/2005/8/layout/orgChart1"/>
    <dgm:cxn modelId="{D68FC453-D445-4A9F-8972-060733F4654D}" type="presOf" srcId="{C991EE01-FF68-48FD-AA9A-8682A0ECCB64}" destId="{37B29422-5FF7-48CE-AD1F-AD382DCF6817}" srcOrd="1" destOrd="0" presId="urn:microsoft.com/office/officeart/2005/8/layout/orgChart1"/>
    <dgm:cxn modelId="{44CDB832-6F5F-4139-B57F-ABE531A15BDC}" type="presOf" srcId="{10A33320-DA66-49B4-A963-933E4726DD95}" destId="{DF9B93C9-7619-48B0-976E-C598B03ADF24}" srcOrd="0" destOrd="0" presId="urn:microsoft.com/office/officeart/2005/8/layout/orgChart1"/>
    <dgm:cxn modelId="{AAAD24DA-D0AE-4633-AA20-71A1F8BE42B9}" type="presOf" srcId="{9B59C791-1BD6-41EF-9EEB-6E9E3A6C970B}" destId="{7F4F5403-A992-4F98-B5D1-A1EC25DD3486}" srcOrd="1" destOrd="0" presId="urn:microsoft.com/office/officeart/2005/8/layout/orgChart1"/>
    <dgm:cxn modelId="{4E97BEB6-80BA-4BF1-B0EF-B70C6C731337}" type="presOf" srcId="{4AA0C707-6ECA-41FC-8C4A-BCC859910C9F}" destId="{742EE203-A9D1-4A48-A67C-D587B46B06D5}" srcOrd="0" destOrd="0" presId="urn:microsoft.com/office/officeart/2005/8/layout/orgChart1"/>
    <dgm:cxn modelId="{7C5FCEE8-48D4-4139-B5DB-DD77D95AFCB1}" srcId="{B1435BF9-598F-4003-9A47-E09C531AE21F}" destId="{3EA7DBAC-E4EC-4EDD-969A-F88DB16B148F}" srcOrd="0" destOrd="0" parTransId="{35BAB1FB-22EC-4A6A-B762-DC3DF22C1A4E}" sibTransId="{07A43910-28B1-46CF-B7D6-5181DBD271EF}"/>
    <dgm:cxn modelId="{EEB7E042-4293-48B1-BC79-D3C8F36D743E}" type="presOf" srcId="{B6756369-813C-4AF3-8EE4-D6D88ABBFDFE}" destId="{BBC5FD12-EBA5-4CE6-BABA-BBEAEA175DA0}" srcOrd="1" destOrd="0" presId="urn:microsoft.com/office/officeart/2005/8/layout/orgChart1"/>
    <dgm:cxn modelId="{D5195344-B2E1-4A2A-8641-D4B875AC594E}" type="presOf" srcId="{F079B3C7-EE4C-40B6-B837-CE27B348C6E5}" destId="{52E0FFA3-6385-4E15-AF50-EBB0A0EA8DA4}" srcOrd="0" destOrd="0" presId="urn:microsoft.com/office/officeart/2005/8/layout/orgChart1"/>
    <dgm:cxn modelId="{3DF939E4-5D85-41CE-A575-580763040376}" type="presOf" srcId="{797309AB-00B8-4BAC-A446-869581FA471F}" destId="{13ECE53D-E337-4ABB-B5BA-9A80E41B644A}" srcOrd="1" destOrd="0" presId="urn:microsoft.com/office/officeart/2005/8/layout/orgChart1"/>
    <dgm:cxn modelId="{9DD0FAC3-B1B0-49C0-954B-56B39DE3679B}" type="presOf" srcId="{400A8053-7E81-4619-9573-AA631DF910B0}" destId="{C16871C5-8E92-42DD-8820-E5101A538E40}" srcOrd="1" destOrd="0" presId="urn:microsoft.com/office/officeart/2005/8/layout/orgChart1"/>
    <dgm:cxn modelId="{85D930DF-4E1B-40E8-A6B2-1D7998D93365}" type="presOf" srcId="{F5E9B144-A3BF-4005-8728-21D2D0993B46}" destId="{9B10B2FC-5C8B-40E7-9EE5-8F748DC2CBD1}" srcOrd="0" destOrd="0" presId="urn:microsoft.com/office/officeart/2005/8/layout/orgChart1"/>
    <dgm:cxn modelId="{1A79632A-3080-4650-BB9D-B68D754F2543}" type="presOf" srcId="{2D2A98DE-C8DC-4A30-AB44-76485E58175B}" destId="{E0E28C78-09C7-46BD-9E7F-5A9EF1714729}" srcOrd="1" destOrd="0" presId="urn:microsoft.com/office/officeart/2005/8/layout/orgChart1"/>
    <dgm:cxn modelId="{586B6CD6-BF41-4C84-960E-EB7010BCD2BB}" type="presOf" srcId="{0E5E1CE3-8071-4B43-98FC-5C49CDBCCBF8}" destId="{C4464BF8-8F3F-4CFE-BF26-BAE9613B7A45}" srcOrd="0" destOrd="0" presId="urn:microsoft.com/office/officeart/2005/8/layout/orgChart1"/>
    <dgm:cxn modelId="{62981273-F9C7-437E-8E66-29685F841971}" type="presOf" srcId="{9E5655BD-CA02-4744-9800-D218E6EB7FEE}" destId="{F9C67649-F45A-4B21-B3A5-ABB058733C90}" srcOrd="0" destOrd="0" presId="urn:microsoft.com/office/officeart/2005/8/layout/orgChart1"/>
    <dgm:cxn modelId="{FA235FF8-A9F5-4178-B326-BD7E71F486A9}" srcId="{2D2A98DE-C8DC-4A30-AB44-76485E58175B}" destId="{F30EAA4A-53C6-4217-B2D5-BDB167DDAFAF}" srcOrd="0" destOrd="0" parTransId="{9D70252F-2383-4359-850F-E4591AEFD9F5}" sibTransId="{10F7CB76-6F1A-4710-804B-4B37BFC6D2BE}"/>
    <dgm:cxn modelId="{DF55D1EB-DB10-4FB7-9B9A-6C2280C42A55}" type="presOf" srcId="{3303F1C5-D7F4-455B-8284-2808B7B981F0}" destId="{BE649170-833B-4261-9A82-ECFEC42EAF3E}" srcOrd="0" destOrd="0" presId="urn:microsoft.com/office/officeart/2005/8/layout/orgChart1"/>
    <dgm:cxn modelId="{953CE312-4468-4DBF-A572-BD2BA63C7BBD}" type="presOf" srcId="{2C76A750-8724-4E82-B3AF-6D45BB76AD97}" destId="{D347737A-1A47-416A-AEEE-3E130751375E}" srcOrd="0" destOrd="0" presId="urn:microsoft.com/office/officeart/2005/8/layout/orgChart1"/>
    <dgm:cxn modelId="{D6D4DE32-A6FC-4EA5-B42F-CC1522725043}" type="presOf" srcId="{1D8BE3C4-83E9-41B8-A3B7-2AAD48B92A00}" destId="{3CCF793B-C0EF-41E6-B46D-C9D49B5A7B0F}" srcOrd="0" destOrd="0" presId="urn:microsoft.com/office/officeart/2005/8/layout/orgChart1"/>
    <dgm:cxn modelId="{73A4111A-AFAA-42FE-8719-87A95B087CED}" srcId="{B1435BF9-598F-4003-9A47-E09C531AE21F}" destId="{33F86F18-B8CE-4DF8-A939-72FD042EC88F}" srcOrd="1" destOrd="0" parTransId="{8DE835E1-5507-4D33-969C-7F8599CBA975}" sibTransId="{5808089F-5EB6-444F-91B8-A068FD76AF02}"/>
    <dgm:cxn modelId="{A42C8DD2-9585-4621-A0D4-D69854EC8A63}" type="presOf" srcId="{2C76A750-8724-4E82-B3AF-6D45BB76AD97}" destId="{D680D00D-412B-4FB5-80FE-3C97BB07F45F}" srcOrd="1" destOrd="0" presId="urn:microsoft.com/office/officeart/2005/8/layout/orgChart1"/>
    <dgm:cxn modelId="{935DA514-A8DE-4B51-938B-568E1EB78DAB}" type="presOf" srcId="{35BAB1FB-22EC-4A6A-B762-DC3DF22C1A4E}" destId="{334A0250-EAA5-4988-9385-36AF0E9BE9A5}" srcOrd="0" destOrd="0" presId="urn:microsoft.com/office/officeart/2005/8/layout/orgChart1"/>
    <dgm:cxn modelId="{939AEE75-FB65-4ED4-94C2-43243892AF1D}" srcId="{B1435BF9-598F-4003-9A47-E09C531AE21F}" destId="{C991EE01-FF68-48FD-AA9A-8682A0ECCB64}" srcOrd="6" destOrd="0" parTransId="{10A33320-DA66-49B4-A963-933E4726DD95}" sibTransId="{B9E9A29A-F2DF-4CA4-AE39-C90F404E9001}"/>
    <dgm:cxn modelId="{F5C7509C-9E86-4664-9E41-B02227F561AC}" type="presOf" srcId="{B8789006-CC43-4742-8FDC-18E491882E0C}" destId="{770E7511-0B5D-4C2C-9A6A-06861E7AAE5B}" srcOrd="0" destOrd="0" presId="urn:microsoft.com/office/officeart/2005/8/layout/orgChart1"/>
    <dgm:cxn modelId="{2BBE05A5-922A-43B5-A5EF-8195092ED110}" srcId="{B1435BF9-598F-4003-9A47-E09C531AE21F}" destId="{3303F1C5-D7F4-455B-8284-2808B7B981F0}" srcOrd="2" destOrd="0" parTransId="{80DD16CD-2492-4C74-A36A-3159C576A7D6}" sibTransId="{41483B1C-82F6-4F7C-85C5-8BE833EC17D4}"/>
    <dgm:cxn modelId="{CBF899FA-BEE2-4852-8697-57F890668376}" type="presOf" srcId="{F30EAA4A-53C6-4217-B2D5-BDB167DDAFAF}" destId="{716FB2CB-F926-49E3-809B-3FD76710B483}" srcOrd="1" destOrd="0" presId="urn:microsoft.com/office/officeart/2005/8/layout/orgChart1"/>
    <dgm:cxn modelId="{965E834E-3239-4184-B7E9-3ACBE007D9F0}" type="presOf" srcId="{26E38F72-D4F7-4303-A0BA-AEA6CF5B890C}" destId="{CC6D6C7E-053A-4AA2-A2AC-42157AAC7546}" srcOrd="1" destOrd="0" presId="urn:microsoft.com/office/officeart/2005/8/layout/orgChart1"/>
    <dgm:cxn modelId="{840E3F33-ACDA-4F26-B8C8-419E9F303643}" type="presOf" srcId="{797309AB-00B8-4BAC-A446-869581FA471F}" destId="{2941F79A-9DC9-4841-9574-A10D11648927}" srcOrd="0" destOrd="0" presId="urn:microsoft.com/office/officeart/2005/8/layout/orgChart1"/>
    <dgm:cxn modelId="{98BF8E8D-F207-4E43-A8F3-68F650FDE5E2}" type="presOf" srcId="{28678DAD-2DB2-4BA3-8086-5C3CC12891AC}" destId="{76FD10C0-BA74-431D-9938-54FE833FA096}" srcOrd="1" destOrd="0" presId="urn:microsoft.com/office/officeart/2005/8/layout/orgChart1"/>
    <dgm:cxn modelId="{AC353826-35CA-4466-BCB1-A680A5FFE1C7}" type="presOf" srcId="{33F86F18-B8CE-4DF8-A939-72FD042EC88F}" destId="{5289C84B-A00C-4A3E-84E0-A7AB3CC2D767}" srcOrd="1" destOrd="0" presId="urn:microsoft.com/office/officeart/2005/8/layout/orgChart1"/>
    <dgm:cxn modelId="{5D4320B1-A554-4407-BA08-39A3E2175544}" srcId="{B1435BF9-598F-4003-9A47-E09C531AE21F}" destId="{2C76A750-8724-4E82-B3AF-6D45BB76AD97}" srcOrd="5" destOrd="0" parTransId="{9CFA5D0F-6993-4C43-B9B0-DF7631D83621}" sibTransId="{5CA3CCAD-2524-4E0D-BA5C-0224BFF7F144}"/>
    <dgm:cxn modelId="{C4BABED1-C5E7-4A4D-B75B-AA5D8E7F4D3E}" type="presOf" srcId="{9D70252F-2383-4359-850F-E4591AEFD9F5}" destId="{71B3D5DB-0D71-40FC-A8B9-9ED5A24D4239}" srcOrd="0" destOrd="0" presId="urn:microsoft.com/office/officeart/2005/8/layout/orgChart1"/>
    <dgm:cxn modelId="{6B9BC5CA-93EF-40EB-9855-CCDEB4B7E957}" type="presOf" srcId="{536EBE1C-90CC-4754-ACB1-8331DA8B4FA1}" destId="{69628881-AF1E-4A45-B003-F7D8B65EA5F1}" srcOrd="0" destOrd="0" presId="urn:microsoft.com/office/officeart/2005/8/layout/orgChart1"/>
    <dgm:cxn modelId="{5607CBDE-D8CB-4583-8E25-9C61F275AEDF}" srcId="{28678DAD-2DB2-4BA3-8086-5C3CC12891AC}" destId="{26DEF7E1-BC6E-40B9-B1F8-EE9FBA3A736E}" srcOrd="2" destOrd="0" parTransId="{B8789006-CC43-4742-8FDC-18E491882E0C}" sibTransId="{1D8D41EE-1BBE-4042-B352-43936DA14E5D}"/>
    <dgm:cxn modelId="{50A89538-2B09-4078-953A-807866A1E913}" srcId="{0E5E1CE3-8071-4B43-98FC-5C49CDBCCBF8}" destId="{7771A99D-8F58-43A6-BF29-0E226882379D}" srcOrd="2" destOrd="0" parTransId="{6E043DCF-BB57-46E7-B1D1-3CAB42176BF1}" sibTransId="{2F5E74D9-3D1F-41F9-9BA8-9EA06F1FEB2E}"/>
    <dgm:cxn modelId="{667C0297-E2F4-44F0-8002-844D1A049E96}" type="presOf" srcId="{2D572588-9E59-4E3A-911D-ABF4A0A34F32}" destId="{2F56524C-9BA2-46AE-B8C8-9DE7E8DB976D}" srcOrd="1" destOrd="0" presId="urn:microsoft.com/office/officeart/2005/8/layout/orgChart1"/>
    <dgm:cxn modelId="{378E1637-6494-416E-AB35-E1499EC16155}" type="presOf" srcId="{F30EAA4A-53C6-4217-B2D5-BDB167DDAFAF}" destId="{D2EB6CD4-F58A-4B48-B2DE-1B7262186BAF}" srcOrd="0" destOrd="0" presId="urn:microsoft.com/office/officeart/2005/8/layout/orgChart1"/>
    <dgm:cxn modelId="{25747367-B463-4E42-820F-7E21263853E1}" type="presOf" srcId="{20DAEB31-B5D3-4FBE-8606-6D88C86B77AD}" destId="{818442D8-AD95-4A1A-BE4D-584EDD859C0C}" srcOrd="0" destOrd="0" presId="urn:microsoft.com/office/officeart/2005/8/layout/orgChart1"/>
    <dgm:cxn modelId="{ADEAF8CB-0C83-4BC8-998F-011139D99BCF}" type="presOf" srcId="{237264F5-0EFC-4EB9-9F12-3465A0F56963}" destId="{4D7F8DA0-9A2E-4C4A-A6EF-21792F7A9453}" srcOrd="0" destOrd="0" presId="urn:microsoft.com/office/officeart/2005/8/layout/orgChart1"/>
    <dgm:cxn modelId="{DA4E4BBB-0983-4B1B-9CD6-30AC5CB7B274}" type="presOf" srcId="{3EA7DBAC-E4EC-4EDD-969A-F88DB16B148F}" destId="{3DF5F08A-ED59-4801-9248-F31A167EF74F}" srcOrd="0" destOrd="0" presId="urn:microsoft.com/office/officeart/2005/8/layout/orgChart1"/>
    <dgm:cxn modelId="{37C0B8A6-A3D0-4FAD-9AA6-ED94A2A7FFDC}" type="presOf" srcId="{42802D32-6481-4F5F-8A38-C3F351960422}" destId="{592DA6C0-DE4D-4709-85FA-660901CD57B6}" srcOrd="0" destOrd="0" presId="urn:microsoft.com/office/officeart/2005/8/layout/orgChart1"/>
    <dgm:cxn modelId="{207BA893-F051-497F-8A32-5BDEBA6A4270}" type="presOf" srcId="{B1435BF9-598F-4003-9A47-E09C531AE21F}" destId="{516BAD9A-91DB-4F6C-B4A5-834750E59105}" srcOrd="0" destOrd="0" presId="urn:microsoft.com/office/officeart/2005/8/layout/orgChart1"/>
    <dgm:cxn modelId="{98F9EE30-FA00-4A51-A618-9B055D37C8E7}" type="presOf" srcId="{5E07FBE3-A37C-469C-B33B-7BA33DA2CEB9}" destId="{E53FC1F0-88A0-4477-BCCB-2DDD5C887462}" srcOrd="0" destOrd="0" presId="urn:microsoft.com/office/officeart/2005/8/layout/orgChart1"/>
    <dgm:cxn modelId="{B247F371-1EB6-414B-8173-AE73DE6DA8CE}" type="presOf" srcId="{09867150-55E4-48CB-90DB-BCF323585C51}" destId="{4F2D3C00-ED65-44D7-809B-9002B463EF28}" srcOrd="0" destOrd="0" presId="urn:microsoft.com/office/officeart/2005/8/layout/orgChart1"/>
    <dgm:cxn modelId="{D174CDA3-7109-4C77-927F-F5D6495927FB}" type="presOf" srcId="{237264F5-0EFC-4EB9-9F12-3465A0F56963}" destId="{ADBF3712-0A78-4E6C-AF62-E673BB30DFE2}" srcOrd="1" destOrd="0" presId="urn:microsoft.com/office/officeart/2005/8/layout/orgChart1"/>
    <dgm:cxn modelId="{FA769017-2959-423A-AB77-B124D133F851}" type="presOf" srcId="{7B37178E-03E6-4501-A739-B5FC1F262C30}" destId="{8A5AD172-2743-4457-AC71-3C9692BAAD94}" srcOrd="0" destOrd="0" presId="urn:microsoft.com/office/officeart/2005/8/layout/orgChart1"/>
    <dgm:cxn modelId="{A76FFE6F-0125-49FD-99A0-FC942BDDAE84}" srcId="{0E5E1CE3-8071-4B43-98FC-5C49CDBCCBF8}" destId="{400A8053-7E81-4619-9573-AA631DF910B0}" srcOrd="1" destOrd="0" parTransId="{9E5655BD-CA02-4744-9800-D218E6EB7FEE}" sibTransId="{76CAB960-BAF4-4E54-96EE-04DC37316728}"/>
    <dgm:cxn modelId="{614FBED4-2138-4991-B602-4EFC4F8F62E1}" type="presOf" srcId="{26DEF7E1-BC6E-40B9-B1F8-EE9FBA3A736E}" destId="{9E29C045-CE7F-47C5-9535-11AD01CC5A45}" srcOrd="1" destOrd="0" presId="urn:microsoft.com/office/officeart/2005/8/layout/orgChart1"/>
    <dgm:cxn modelId="{4F379BC3-3531-48F2-94A9-D70A1BB16E5E}" srcId="{2D2A98DE-C8DC-4A30-AB44-76485E58175B}" destId="{5032EA15-CF04-4C06-A53E-43E4EAE36091}" srcOrd="2" destOrd="0" parTransId="{EDC9D97E-F3C3-4510-A2F0-676792FAD828}" sibTransId="{55837186-8E1D-4EAF-93B7-7AAE0AE7CBAE}"/>
    <dgm:cxn modelId="{21A620E1-8FF2-4948-8B30-AA5469D0ECC8}" type="presOf" srcId="{26E38F72-D4F7-4303-A0BA-AEA6CF5B890C}" destId="{C0EF36B5-A648-49D4-ABE4-820AF5BACA34}" srcOrd="0" destOrd="0" presId="urn:microsoft.com/office/officeart/2005/8/layout/orgChart1"/>
    <dgm:cxn modelId="{3D727D43-516E-42A6-A5C0-A48E883D70E9}" type="presOf" srcId="{B1435BF9-598F-4003-9A47-E09C531AE21F}" destId="{383B457C-1906-4612-8E31-C43E01B932B5}" srcOrd="1" destOrd="0" presId="urn:microsoft.com/office/officeart/2005/8/layout/orgChart1"/>
    <dgm:cxn modelId="{3BF16B1D-C863-4EC1-B7F2-826A521153D3}" type="presOf" srcId="{5032EA15-CF04-4C06-A53E-43E4EAE36091}" destId="{CA8AC362-872A-4545-8BF3-541DB5035A23}" srcOrd="1" destOrd="0" presId="urn:microsoft.com/office/officeart/2005/8/layout/orgChart1"/>
    <dgm:cxn modelId="{5DB724D8-E081-4BC5-973E-2AB59A5F5FC5}" type="presOf" srcId="{CDB14C96-36BF-4D8A-813A-5CCBF7C71653}" destId="{440DEFA4-D3AC-4FF0-B9EA-14D3CAB84899}" srcOrd="0" destOrd="0" presId="urn:microsoft.com/office/officeart/2005/8/layout/orgChart1"/>
    <dgm:cxn modelId="{167028D0-3D25-41BC-9978-B5F926AC53FA}" type="presOf" srcId="{3303F1C5-D7F4-455B-8284-2808B7B981F0}" destId="{3A7054CD-7576-406B-A178-2B37F4CB7D4C}" srcOrd="1" destOrd="0" presId="urn:microsoft.com/office/officeart/2005/8/layout/orgChart1"/>
    <dgm:cxn modelId="{928DDCFC-6F46-4182-A320-7BA77E54D990}" type="presParOf" srcId="{69628881-AF1E-4A45-B003-F7D8B65EA5F1}" destId="{9A957AFD-90AF-4A12-9E49-365AC864B935}" srcOrd="0" destOrd="0" presId="urn:microsoft.com/office/officeart/2005/8/layout/orgChart1"/>
    <dgm:cxn modelId="{72179950-2473-4760-B09E-4B07C4D30459}" type="presParOf" srcId="{9A957AFD-90AF-4A12-9E49-365AC864B935}" destId="{939775A0-D6A9-4C77-A837-4D144D7165B9}" srcOrd="0" destOrd="0" presId="urn:microsoft.com/office/officeart/2005/8/layout/orgChart1"/>
    <dgm:cxn modelId="{61837D34-0071-4979-9E42-C3A3DD43F89B}" type="presParOf" srcId="{939775A0-D6A9-4C77-A837-4D144D7165B9}" destId="{2CF00773-4FF0-4963-9E06-A8C752B690FF}" srcOrd="0" destOrd="0" presId="urn:microsoft.com/office/officeart/2005/8/layout/orgChart1"/>
    <dgm:cxn modelId="{0DDB1D2E-8B3C-4552-A262-F98182FA6812}" type="presParOf" srcId="{939775A0-D6A9-4C77-A837-4D144D7165B9}" destId="{76FD10C0-BA74-431D-9938-54FE833FA096}" srcOrd="1" destOrd="0" presId="urn:microsoft.com/office/officeart/2005/8/layout/orgChart1"/>
    <dgm:cxn modelId="{34885938-9BFD-4599-A7BC-69CAD7D84B58}" type="presParOf" srcId="{9A957AFD-90AF-4A12-9E49-365AC864B935}" destId="{917F8DC7-B8C8-484D-9D38-42B3CBD2DA36}" srcOrd="1" destOrd="0" presId="urn:microsoft.com/office/officeart/2005/8/layout/orgChart1"/>
    <dgm:cxn modelId="{00E6C52B-CA08-47BE-8F1D-DAD203C8C1BE}" type="presParOf" srcId="{917F8DC7-B8C8-484D-9D38-42B3CBD2DA36}" destId="{52E0FFA3-6385-4E15-AF50-EBB0A0EA8DA4}" srcOrd="0" destOrd="0" presId="urn:microsoft.com/office/officeart/2005/8/layout/orgChart1"/>
    <dgm:cxn modelId="{95DE1296-CA75-4A8B-9F1E-8E4599E47E21}" type="presParOf" srcId="{917F8DC7-B8C8-484D-9D38-42B3CBD2DA36}" destId="{ECBF7C79-9120-4823-AA16-151831B36EA4}" srcOrd="1" destOrd="0" presId="urn:microsoft.com/office/officeart/2005/8/layout/orgChart1"/>
    <dgm:cxn modelId="{BF9B7326-4E80-4737-B0BB-18589D2E644E}" type="presParOf" srcId="{ECBF7C79-9120-4823-AA16-151831B36EA4}" destId="{2FB09CE3-5FE8-4CF3-BEA7-9AB651EDEE35}" srcOrd="0" destOrd="0" presId="urn:microsoft.com/office/officeart/2005/8/layout/orgChart1"/>
    <dgm:cxn modelId="{EB608FE0-8EB6-4B88-B984-0B11E69DA8DA}" type="presParOf" srcId="{2FB09CE3-5FE8-4CF3-BEA7-9AB651EDEE35}" destId="{D35A7D7C-86BC-49AC-88C3-9D8056BD5E36}" srcOrd="0" destOrd="0" presId="urn:microsoft.com/office/officeart/2005/8/layout/orgChart1"/>
    <dgm:cxn modelId="{1A9F4557-3545-42F5-BF45-CBD600EA839F}" type="presParOf" srcId="{2FB09CE3-5FE8-4CF3-BEA7-9AB651EDEE35}" destId="{E0E28C78-09C7-46BD-9E7F-5A9EF1714729}" srcOrd="1" destOrd="0" presId="urn:microsoft.com/office/officeart/2005/8/layout/orgChart1"/>
    <dgm:cxn modelId="{BAE166B6-7FE9-4AB2-A755-BBA019B36E55}" type="presParOf" srcId="{ECBF7C79-9120-4823-AA16-151831B36EA4}" destId="{114FC73E-D296-498E-B817-01C27623A5E5}" srcOrd="1" destOrd="0" presId="urn:microsoft.com/office/officeart/2005/8/layout/orgChart1"/>
    <dgm:cxn modelId="{60ABF593-53FD-4645-B5C4-3F76C7A0D029}" type="presParOf" srcId="{114FC73E-D296-498E-B817-01C27623A5E5}" destId="{71B3D5DB-0D71-40FC-A8B9-9ED5A24D4239}" srcOrd="0" destOrd="0" presId="urn:microsoft.com/office/officeart/2005/8/layout/orgChart1"/>
    <dgm:cxn modelId="{A2E9EBCE-E367-4260-B567-7845A087D45E}" type="presParOf" srcId="{114FC73E-D296-498E-B817-01C27623A5E5}" destId="{8685EED0-7DC0-45CB-83C5-9B5E561035C5}" srcOrd="1" destOrd="0" presId="urn:microsoft.com/office/officeart/2005/8/layout/orgChart1"/>
    <dgm:cxn modelId="{E23AC4DB-7930-4AB0-A6EB-33EFD82B7B40}" type="presParOf" srcId="{8685EED0-7DC0-45CB-83C5-9B5E561035C5}" destId="{E46AE73A-E90E-44F8-B551-7F88CD07532A}" srcOrd="0" destOrd="0" presId="urn:microsoft.com/office/officeart/2005/8/layout/orgChart1"/>
    <dgm:cxn modelId="{76FB60E8-FE28-4CB8-B592-5ADFB2EF2502}" type="presParOf" srcId="{E46AE73A-E90E-44F8-B551-7F88CD07532A}" destId="{D2EB6CD4-F58A-4B48-B2DE-1B7262186BAF}" srcOrd="0" destOrd="0" presId="urn:microsoft.com/office/officeart/2005/8/layout/orgChart1"/>
    <dgm:cxn modelId="{45287F8E-FC15-4506-BF08-712998EAD35D}" type="presParOf" srcId="{E46AE73A-E90E-44F8-B551-7F88CD07532A}" destId="{716FB2CB-F926-49E3-809B-3FD76710B483}" srcOrd="1" destOrd="0" presId="urn:microsoft.com/office/officeart/2005/8/layout/orgChart1"/>
    <dgm:cxn modelId="{CD08F2F8-6E81-4D5B-86D2-95DE2178F67B}" type="presParOf" srcId="{8685EED0-7DC0-45CB-83C5-9B5E561035C5}" destId="{FC3F6DE8-26EB-4687-9327-A7F095AB9839}" srcOrd="1" destOrd="0" presId="urn:microsoft.com/office/officeart/2005/8/layout/orgChart1"/>
    <dgm:cxn modelId="{1A47D8E0-31AE-4968-AE40-F28A740E6EDA}" type="presParOf" srcId="{8685EED0-7DC0-45CB-83C5-9B5E561035C5}" destId="{F0D7E81F-7703-4049-98E1-9E4B5CA32FE7}" srcOrd="2" destOrd="0" presId="urn:microsoft.com/office/officeart/2005/8/layout/orgChart1"/>
    <dgm:cxn modelId="{01395049-A875-45CA-B273-A313371F7BE0}" type="presParOf" srcId="{114FC73E-D296-498E-B817-01C27623A5E5}" destId="{3CCF793B-C0EF-41E6-B46D-C9D49B5A7B0F}" srcOrd="2" destOrd="0" presId="urn:microsoft.com/office/officeart/2005/8/layout/orgChart1"/>
    <dgm:cxn modelId="{BAD7EF87-633D-4A53-9AC3-C40533AD5220}" type="presParOf" srcId="{114FC73E-D296-498E-B817-01C27623A5E5}" destId="{C8E1157F-4F4D-4167-8733-C191A37645D4}" srcOrd="3" destOrd="0" presId="urn:microsoft.com/office/officeart/2005/8/layout/orgChart1"/>
    <dgm:cxn modelId="{D8543AF9-FE4E-4A43-A5F9-A5FEB55FC851}" type="presParOf" srcId="{C8E1157F-4F4D-4167-8733-C191A37645D4}" destId="{9F898515-CAFE-4B4A-B927-D91C553CCFE3}" srcOrd="0" destOrd="0" presId="urn:microsoft.com/office/officeart/2005/8/layout/orgChart1"/>
    <dgm:cxn modelId="{922412F1-AB3A-4CF7-AD67-6793B95DA4EF}" type="presParOf" srcId="{9F898515-CAFE-4B4A-B927-D91C553CCFE3}" destId="{E53FC1F0-88A0-4477-BCCB-2DDD5C887462}" srcOrd="0" destOrd="0" presId="urn:microsoft.com/office/officeart/2005/8/layout/orgChart1"/>
    <dgm:cxn modelId="{3F2C4ACF-E9DD-4EAC-BC45-9844E8D8927C}" type="presParOf" srcId="{9F898515-CAFE-4B4A-B927-D91C553CCFE3}" destId="{8EC1BC64-FD57-4EC9-BAC9-4C7A21722503}" srcOrd="1" destOrd="0" presId="urn:microsoft.com/office/officeart/2005/8/layout/orgChart1"/>
    <dgm:cxn modelId="{6F97B1C5-774E-41FA-8B63-C9A819487ADC}" type="presParOf" srcId="{C8E1157F-4F4D-4167-8733-C191A37645D4}" destId="{63862D0F-185B-4D7C-A5EA-4C5A3AA02B94}" srcOrd="1" destOrd="0" presId="urn:microsoft.com/office/officeart/2005/8/layout/orgChart1"/>
    <dgm:cxn modelId="{6DC1B54D-D857-4A7E-8459-E2323B0313C2}" type="presParOf" srcId="{C8E1157F-4F4D-4167-8733-C191A37645D4}" destId="{B3A02F7B-359E-4951-9E74-A956C7331A51}" srcOrd="2" destOrd="0" presId="urn:microsoft.com/office/officeart/2005/8/layout/orgChart1"/>
    <dgm:cxn modelId="{7AD9AF8D-F0A3-4DEE-BAF0-F9A00F5E253A}" type="presParOf" srcId="{114FC73E-D296-498E-B817-01C27623A5E5}" destId="{236AB7F2-2D43-43FF-9E15-1C10511C2677}" srcOrd="4" destOrd="0" presId="urn:microsoft.com/office/officeart/2005/8/layout/orgChart1"/>
    <dgm:cxn modelId="{D04C0CEF-B9EC-42B1-BE27-DE50AB067856}" type="presParOf" srcId="{114FC73E-D296-498E-B817-01C27623A5E5}" destId="{97CB2925-56C5-443E-8097-60DFED9A2F3A}" srcOrd="5" destOrd="0" presId="urn:microsoft.com/office/officeart/2005/8/layout/orgChart1"/>
    <dgm:cxn modelId="{EB8D5734-1575-4468-A5DB-00D3F546D9E9}" type="presParOf" srcId="{97CB2925-56C5-443E-8097-60DFED9A2F3A}" destId="{9A5E72BE-6802-4277-8B51-BF135F7F5A71}" srcOrd="0" destOrd="0" presId="urn:microsoft.com/office/officeart/2005/8/layout/orgChart1"/>
    <dgm:cxn modelId="{78F22B64-A1F5-4555-B82A-32A21C3B0226}" type="presParOf" srcId="{9A5E72BE-6802-4277-8B51-BF135F7F5A71}" destId="{047E78DA-3C18-4D02-B7EA-8F14B29558C8}" srcOrd="0" destOrd="0" presId="urn:microsoft.com/office/officeart/2005/8/layout/orgChart1"/>
    <dgm:cxn modelId="{F6030842-6D59-4B65-8F3C-6D788F5A7429}" type="presParOf" srcId="{9A5E72BE-6802-4277-8B51-BF135F7F5A71}" destId="{CA8AC362-872A-4545-8BF3-541DB5035A23}" srcOrd="1" destOrd="0" presId="urn:microsoft.com/office/officeart/2005/8/layout/orgChart1"/>
    <dgm:cxn modelId="{23F654F1-21F0-4E4B-B198-D5E5B50EA1F1}" type="presParOf" srcId="{97CB2925-56C5-443E-8097-60DFED9A2F3A}" destId="{F00A8110-9BBE-4E8D-92B8-3A772549ADC2}" srcOrd="1" destOrd="0" presId="urn:microsoft.com/office/officeart/2005/8/layout/orgChart1"/>
    <dgm:cxn modelId="{B4CD09CC-8C08-40FE-B535-063028744EAC}" type="presParOf" srcId="{97CB2925-56C5-443E-8097-60DFED9A2F3A}" destId="{C2AA3313-FF33-43A9-AD6C-40B7EA90E9D7}" srcOrd="2" destOrd="0" presId="urn:microsoft.com/office/officeart/2005/8/layout/orgChart1"/>
    <dgm:cxn modelId="{32EFA99D-E227-4107-8735-BBBCC11A3545}" type="presParOf" srcId="{ECBF7C79-9120-4823-AA16-151831B36EA4}" destId="{329974C7-09EB-49F4-83E0-2AFF8608672C}" srcOrd="2" destOrd="0" presId="urn:microsoft.com/office/officeart/2005/8/layout/orgChart1"/>
    <dgm:cxn modelId="{395983B3-4549-4FA4-97F7-941200A93599}" type="presParOf" srcId="{917F8DC7-B8C8-484D-9D38-42B3CBD2DA36}" destId="{742EE203-A9D1-4A48-A67C-D587B46B06D5}" srcOrd="2" destOrd="0" presId="urn:microsoft.com/office/officeart/2005/8/layout/orgChart1"/>
    <dgm:cxn modelId="{CBB020E6-5E27-4B72-9D97-79DCAB91E788}" type="presParOf" srcId="{917F8DC7-B8C8-484D-9D38-42B3CBD2DA36}" destId="{20961178-7599-42CD-BC86-79267AEFBBDA}" srcOrd="3" destOrd="0" presId="urn:microsoft.com/office/officeart/2005/8/layout/orgChart1"/>
    <dgm:cxn modelId="{2628C7FC-D83D-4848-B723-0CE3C66A4CFD}" type="presParOf" srcId="{20961178-7599-42CD-BC86-79267AEFBBDA}" destId="{FBDD7965-C7D0-4874-99C2-28FBBF8CE1B8}" srcOrd="0" destOrd="0" presId="urn:microsoft.com/office/officeart/2005/8/layout/orgChart1"/>
    <dgm:cxn modelId="{4922CCF3-BDF8-43DF-A331-57856E79E9A3}" type="presParOf" srcId="{FBDD7965-C7D0-4874-99C2-28FBBF8CE1B8}" destId="{4D7F8DA0-9A2E-4C4A-A6EF-21792F7A9453}" srcOrd="0" destOrd="0" presId="urn:microsoft.com/office/officeart/2005/8/layout/orgChart1"/>
    <dgm:cxn modelId="{AB2A192E-43B3-4529-9C4D-1C44DE9A0B85}" type="presParOf" srcId="{FBDD7965-C7D0-4874-99C2-28FBBF8CE1B8}" destId="{ADBF3712-0A78-4E6C-AF62-E673BB30DFE2}" srcOrd="1" destOrd="0" presId="urn:microsoft.com/office/officeart/2005/8/layout/orgChart1"/>
    <dgm:cxn modelId="{305CE441-1290-41E4-BC6F-55107D3EFD68}" type="presParOf" srcId="{20961178-7599-42CD-BC86-79267AEFBBDA}" destId="{FC8F64D0-2D70-4BFA-B217-81A4017BFB48}" srcOrd="1" destOrd="0" presId="urn:microsoft.com/office/officeart/2005/8/layout/orgChart1"/>
    <dgm:cxn modelId="{876AC43F-A726-4654-BABC-31AA984F8F69}" type="presParOf" srcId="{FC8F64D0-2D70-4BFA-B217-81A4017BFB48}" destId="{73A2AF44-9DA6-4006-8EF1-0EA09FD4F0FF}" srcOrd="0" destOrd="0" presId="urn:microsoft.com/office/officeart/2005/8/layout/orgChart1"/>
    <dgm:cxn modelId="{7357CDD7-8A7D-4E19-87C9-33A7412C35AA}" type="presParOf" srcId="{FC8F64D0-2D70-4BFA-B217-81A4017BFB48}" destId="{B091183E-7785-48FB-8D80-528E234AC5AD}" srcOrd="1" destOrd="0" presId="urn:microsoft.com/office/officeart/2005/8/layout/orgChart1"/>
    <dgm:cxn modelId="{63F08CFB-2822-4311-832C-8386F010BFC5}" type="presParOf" srcId="{B091183E-7785-48FB-8D80-528E234AC5AD}" destId="{35C565A6-8310-4CD8-83C5-EBE734FF5B83}" srcOrd="0" destOrd="0" presId="urn:microsoft.com/office/officeart/2005/8/layout/orgChart1"/>
    <dgm:cxn modelId="{7FCDEAB1-35BE-49C3-93E2-91516F868171}" type="presParOf" srcId="{35C565A6-8310-4CD8-83C5-EBE734FF5B83}" destId="{9EF96BD0-0AB4-49A3-8AAC-7F3BD921508D}" srcOrd="0" destOrd="0" presId="urn:microsoft.com/office/officeart/2005/8/layout/orgChart1"/>
    <dgm:cxn modelId="{E240FB8C-45A3-42CA-AA74-060568537373}" type="presParOf" srcId="{35C565A6-8310-4CD8-83C5-EBE734FF5B83}" destId="{BBC5FD12-EBA5-4CE6-BABA-BBEAEA175DA0}" srcOrd="1" destOrd="0" presId="urn:microsoft.com/office/officeart/2005/8/layout/orgChart1"/>
    <dgm:cxn modelId="{31E1B67F-AD30-4B37-A214-EE182A064E46}" type="presParOf" srcId="{B091183E-7785-48FB-8D80-528E234AC5AD}" destId="{772D7EDF-FF62-466B-A6AC-7ADFE4073228}" srcOrd="1" destOrd="0" presId="urn:microsoft.com/office/officeart/2005/8/layout/orgChart1"/>
    <dgm:cxn modelId="{471EBA24-1DD7-4470-BF37-77CA1444A7F1}" type="presParOf" srcId="{B091183E-7785-48FB-8D80-528E234AC5AD}" destId="{0A1FC00E-ED84-4C6F-9722-D7499B3733ED}" srcOrd="2" destOrd="0" presId="urn:microsoft.com/office/officeart/2005/8/layout/orgChart1"/>
    <dgm:cxn modelId="{56192C1C-2EBF-46A8-AF48-DADFBE3DB33B}" type="presParOf" srcId="{FC8F64D0-2D70-4BFA-B217-81A4017BFB48}" destId="{7B3F6718-4ED0-4113-BE5B-A8B0A45B15E4}" srcOrd="2" destOrd="0" presId="urn:microsoft.com/office/officeart/2005/8/layout/orgChart1"/>
    <dgm:cxn modelId="{217530FE-8C26-40B8-8E94-A1049CC01D0D}" type="presParOf" srcId="{FC8F64D0-2D70-4BFA-B217-81A4017BFB48}" destId="{5A42D983-D83D-4442-911B-5D8AFA08CF27}" srcOrd="3" destOrd="0" presId="urn:microsoft.com/office/officeart/2005/8/layout/orgChart1"/>
    <dgm:cxn modelId="{B02ECBD2-6FDF-40F9-8867-E43DE1F06143}" type="presParOf" srcId="{5A42D983-D83D-4442-911B-5D8AFA08CF27}" destId="{F52128F4-613F-4799-93C9-9176F2505C17}" srcOrd="0" destOrd="0" presId="urn:microsoft.com/office/officeart/2005/8/layout/orgChart1"/>
    <dgm:cxn modelId="{7905ACCE-7AF1-4160-93CE-E3FCA070D964}" type="presParOf" srcId="{F52128F4-613F-4799-93C9-9176F2505C17}" destId="{6D760C87-1682-483A-8544-AD0F9BEAAA27}" srcOrd="0" destOrd="0" presId="urn:microsoft.com/office/officeart/2005/8/layout/orgChart1"/>
    <dgm:cxn modelId="{1F217DEA-EDBF-41BC-A524-8ED81C885265}" type="presParOf" srcId="{F52128F4-613F-4799-93C9-9176F2505C17}" destId="{5B3512E9-D8CF-4C20-AA77-7D5402FADEA3}" srcOrd="1" destOrd="0" presId="urn:microsoft.com/office/officeart/2005/8/layout/orgChart1"/>
    <dgm:cxn modelId="{7F8199EB-0BBB-44D3-9965-6FAD3100717F}" type="presParOf" srcId="{5A42D983-D83D-4442-911B-5D8AFA08CF27}" destId="{B21AEF05-716E-47CC-A898-34817D636E45}" srcOrd="1" destOrd="0" presId="urn:microsoft.com/office/officeart/2005/8/layout/orgChart1"/>
    <dgm:cxn modelId="{BF0AABD8-9C55-4206-B37B-178729D97131}" type="presParOf" srcId="{5A42D983-D83D-4442-911B-5D8AFA08CF27}" destId="{B0373B79-A748-46F4-A33B-3EE4849B5FD0}" srcOrd="2" destOrd="0" presId="urn:microsoft.com/office/officeart/2005/8/layout/orgChart1"/>
    <dgm:cxn modelId="{D2FBC805-B70D-4D4D-B368-9F1BF39EE505}" type="presParOf" srcId="{FC8F64D0-2D70-4BFA-B217-81A4017BFB48}" destId="{C29F31C3-6643-40D6-B242-324B4042C49B}" srcOrd="4" destOrd="0" presId="urn:microsoft.com/office/officeart/2005/8/layout/orgChart1"/>
    <dgm:cxn modelId="{DE03F3E0-C932-4C06-8FA7-D626D4488C5A}" type="presParOf" srcId="{FC8F64D0-2D70-4BFA-B217-81A4017BFB48}" destId="{4EE68E57-FC65-4119-B805-51270E48F79D}" srcOrd="5" destOrd="0" presId="urn:microsoft.com/office/officeart/2005/8/layout/orgChart1"/>
    <dgm:cxn modelId="{2F8C3FCE-751C-4124-B8F9-1C3EC8BC8B0A}" type="presParOf" srcId="{4EE68E57-FC65-4119-B805-51270E48F79D}" destId="{73B79B55-A61E-4B72-BD7D-B2BEADC959D4}" srcOrd="0" destOrd="0" presId="urn:microsoft.com/office/officeart/2005/8/layout/orgChart1"/>
    <dgm:cxn modelId="{AD030AED-C9D3-40B2-96E8-CF623CC5C25C}" type="presParOf" srcId="{73B79B55-A61E-4B72-BD7D-B2BEADC959D4}" destId="{5B23B17C-B9FB-4DBE-BEEF-F65B40C0DA4C}" srcOrd="0" destOrd="0" presId="urn:microsoft.com/office/officeart/2005/8/layout/orgChart1"/>
    <dgm:cxn modelId="{AB3D14A2-D043-49CD-8139-7D735A9D2692}" type="presParOf" srcId="{73B79B55-A61E-4B72-BD7D-B2BEADC959D4}" destId="{42DA4603-983A-4BE5-A65C-7862766D302C}" srcOrd="1" destOrd="0" presId="urn:microsoft.com/office/officeart/2005/8/layout/orgChart1"/>
    <dgm:cxn modelId="{CDDB54AD-3501-4018-90F5-CB52A797F6A4}" type="presParOf" srcId="{4EE68E57-FC65-4119-B805-51270E48F79D}" destId="{92891651-C131-450E-8588-2BC34A07FE6F}" srcOrd="1" destOrd="0" presId="urn:microsoft.com/office/officeart/2005/8/layout/orgChart1"/>
    <dgm:cxn modelId="{4BEE6C2A-485B-4FF3-ABEB-734C329EC922}" type="presParOf" srcId="{4EE68E57-FC65-4119-B805-51270E48F79D}" destId="{A93B3733-E947-4162-B310-70AC08FA2E5F}" srcOrd="2" destOrd="0" presId="urn:microsoft.com/office/officeart/2005/8/layout/orgChart1"/>
    <dgm:cxn modelId="{126FD71D-1904-4E93-838F-2AEF8D518330}" type="presParOf" srcId="{FC8F64D0-2D70-4BFA-B217-81A4017BFB48}" destId="{9B10B2FC-5C8B-40E7-9EE5-8F748DC2CBD1}" srcOrd="6" destOrd="0" presId="urn:microsoft.com/office/officeart/2005/8/layout/orgChart1"/>
    <dgm:cxn modelId="{3E615E51-57D5-43D6-8944-20E64D402F89}" type="presParOf" srcId="{FC8F64D0-2D70-4BFA-B217-81A4017BFB48}" destId="{CC06CCF3-65DD-4CBC-AFC6-20CFF53136FF}" srcOrd="7" destOrd="0" presId="urn:microsoft.com/office/officeart/2005/8/layout/orgChart1"/>
    <dgm:cxn modelId="{CB9AABEE-FA88-4AB6-BCC8-39A49F990C8A}" type="presParOf" srcId="{CC06CCF3-65DD-4CBC-AFC6-20CFF53136FF}" destId="{A76FD278-CFC9-44A7-A174-4504CE0889C7}" srcOrd="0" destOrd="0" presId="urn:microsoft.com/office/officeart/2005/8/layout/orgChart1"/>
    <dgm:cxn modelId="{7320B365-D2DE-4DB3-93EE-A6684A163680}" type="presParOf" srcId="{A76FD278-CFC9-44A7-A174-4504CE0889C7}" destId="{204B9CBB-C788-4106-8D65-9A6206D7BEAE}" srcOrd="0" destOrd="0" presId="urn:microsoft.com/office/officeart/2005/8/layout/orgChart1"/>
    <dgm:cxn modelId="{CA166C56-9840-4E88-8F36-4FE1EAC0838D}" type="presParOf" srcId="{A76FD278-CFC9-44A7-A174-4504CE0889C7}" destId="{7F4F5403-A992-4F98-B5D1-A1EC25DD3486}" srcOrd="1" destOrd="0" presId="urn:microsoft.com/office/officeart/2005/8/layout/orgChart1"/>
    <dgm:cxn modelId="{629D2F20-D7E0-4F66-A04B-EC1B838FAD95}" type="presParOf" srcId="{CC06CCF3-65DD-4CBC-AFC6-20CFF53136FF}" destId="{F2FE4117-8A6F-4A6E-9794-B8065E630CEC}" srcOrd="1" destOrd="0" presId="urn:microsoft.com/office/officeart/2005/8/layout/orgChart1"/>
    <dgm:cxn modelId="{53D9032D-D08C-4599-BFEB-AADF1475271E}" type="presParOf" srcId="{CC06CCF3-65DD-4CBC-AFC6-20CFF53136FF}" destId="{E8068E70-5948-487B-B4AF-149FA820C725}" srcOrd="2" destOrd="0" presId="urn:microsoft.com/office/officeart/2005/8/layout/orgChart1"/>
    <dgm:cxn modelId="{D02874E0-1EC3-46CD-A5C9-DD06FE122305}" type="presParOf" srcId="{20961178-7599-42CD-BC86-79267AEFBBDA}" destId="{468F050E-1A01-4015-879E-5B979A933994}" srcOrd="2" destOrd="0" presId="urn:microsoft.com/office/officeart/2005/8/layout/orgChart1"/>
    <dgm:cxn modelId="{E80F0251-D91C-46DE-BF7C-8114C9AC051D}" type="presParOf" srcId="{917F8DC7-B8C8-484D-9D38-42B3CBD2DA36}" destId="{770E7511-0B5D-4C2C-9A6A-06861E7AAE5B}" srcOrd="4" destOrd="0" presId="urn:microsoft.com/office/officeart/2005/8/layout/orgChart1"/>
    <dgm:cxn modelId="{7E6720A2-7861-4CE8-91FA-7212BB874734}" type="presParOf" srcId="{917F8DC7-B8C8-484D-9D38-42B3CBD2DA36}" destId="{019F39D3-51D0-4249-AF5C-C867FC207EF5}" srcOrd="5" destOrd="0" presId="urn:microsoft.com/office/officeart/2005/8/layout/orgChart1"/>
    <dgm:cxn modelId="{8DE66834-3B10-4B38-9109-E87E34862E5D}" type="presParOf" srcId="{019F39D3-51D0-4249-AF5C-C867FC207EF5}" destId="{6C4BA013-1731-4FD1-90FA-58B8154B967C}" srcOrd="0" destOrd="0" presId="urn:microsoft.com/office/officeart/2005/8/layout/orgChart1"/>
    <dgm:cxn modelId="{BA806FA0-3994-420E-9C98-89C59CBBC3CE}" type="presParOf" srcId="{6C4BA013-1731-4FD1-90FA-58B8154B967C}" destId="{3FB89662-46AA-433F-A380-6207D930B86B}" srcOrd="0" destOrd="0" presId="urn:microsoft.com/office/officeart/2005/8/layout/orgChart1"/>
    <dgm:cxn modelId="{3BC02AE0-BE76-41CE-B89A-349DD0B5E604}" type="presParOf" srcId="{6C4BA013-1731-4FD1-90FA-58B8154B967C}" destId="{9E29C045-CE7F-47C5-9535-11AD01CC5A45}" srcOrd="1" destOrd="0" presId="urn:microsoft.com/office/officeart/2005/8/layout/orgChart1"/>
    <dgm:cxn modelId="{B8D45E5C-43FF-42F3-B98C-94E6BAD0A69A}" type="presParOf" srcId="{019F39D3-51D0-4249-AF5C-C867FC207EF5}" destId="{A45ABFA7-3979-48C9-ADD4-6BABF81D343D}" srcOrd="1" destOrd="0" presId="urn:microsoft.com/office/officeart/2005/8/layout/orgChart1"/>
    <dgm:cxn modelId="{8F166130-A8FD-4CD1-9AAF-12B299F0610D}" type="presParOf" srcId="{A45ABFA7-3979-48C9-ADD4-6BABF81D343D}" destId="{4F2D3C00-ED65-44D7-809B-9002B463EF28}" srcOrd="0" destOrd="0" presId="urn:microsoft.com/office/officeart/2005/8/layout/orgChart1"/>
    <dgm:cxn modelId="{AA270275-0F04-4458-9FB3-6CC561F30F11}" type="presParOf" srcId="{A45ABFA7-3979-48C9-ADD4-6BABF81D343D}" destId="{166F0DB7-F802-4D3D-A2CB-3FA2005EE582}" srcOrd="1" destOrd="0" presId="urn:microsoft.com/office/officeart/2005/8/layout/orgChart1"/>
    <dgm:cxn modelId="{65394D49-9AAF-4B6A-BF28-8312BAA335D6}" type="presParOf" srcId="{166F0DB7-F802-4D3D-A2CB-3FA2005EE582}" destId="{E981A4FC-C107-4AC2-96CD-96D5765DF41E}" srcOrd="0" destOrd="0" presId="urn:microsoft.com/office/officeart/2005/8/layout/orgChart1"/>
    <dgm:cxn modelId="{D6A4C805-0472-4E7A-B6CF-A37EE6598033}" type="presParOf" srcId="{E981A4FC-C107-4AC2-96CD-96D5765DF41E}" destId="{516BAD9A-91DB-4F6C-B4A5-834750E59105}" srcOrd="0" destOrd="0" presId="urn:microsoft.com/office/officeart/2005/8/layout/orgChart1"/>
    <dgm:cxn modelId="{D7D29AD7-15CA-4957-9C8D-BC2B9AF8B929}" type="presParOf" srcId="{E981A4FC-C107-4AC2-96CD-96D5765DF41E}" destId="{383B457C-1906-4612-8E31-C43E01B932B5}" srcOrd="1" destOrd="0" presId="urn:microsoft.com/office/officeart/2005/8/layout/orgChart1"/>
    <dgm:cxn modelId="{A240D2EA-E634-4F37-8EF0-4AA675D5C900}" type="presParOf" srcId="{166F0DB7-F802-4D3D-A2CB-3FA2005EE582}" destId="{BB970475-C264-4D06-B6F0-C6EB3D6E5394}" srcOrd="1" destOrd="0" presId="urn:microsoft.com/office/officeart/2005/8/layout/orgChart1"/>
    <dgm:cxn modelId="{0DF5C4A9-C44E-44EE-921C-A69A6CFBC483}" type="presParOf" srcId="{BB970475-C264-4D06-B6F0-C6EB3D6E5394}" destId="{334A0250-EAA5-4988-9385-36AF0E9BE9A5}" srcOrd="0" destOrd="0" presId="urn:microsoft.com/office/officeart/2005/8/layout/orgChart1"/>
    <dgm:cxn modelId="{E5C8984B-4AD6-472A-AF40-3F4DC68D99AE}" type="presParOf" srcId="{BB970475-C264-4D06-B6F0-C6EB3D6E5394}" destId="{332E1861-14CB-4A20-A976-C631EEA60AC5}" srcOrd="1" destOrd="0" presId="urn:microsoft.com/office/officeart/2005/8/layout/orgChart1"/>
    <dgm:cxn modelId="{5BE5CEDC-A5A6-4079-B7EA-3D22F4014782}" type="presParOf" srcId="{332E1861-14CB-4A20-A976-C631EEA60AC5}" destId="{35392C25-5FCE-4344-9F74-B9DDFE446E09}" srcOrd="0" destOrd="0" presId="urn:microsoft.com/office/officeart/2005/8/layout/orgChart1"/>
    <dgm:cxn modelId="{C80A57B3-22D4-4D0D-8E79-629EB8546C9D}" type="presParOf" srcId="{35392C25-5FCE-4344-9F74-B9DDFE446E09}" destId="{3DF5F08A-ED59-4801-9248-F31A167EF74F}" srcOrd="0" destOrd="0" presId="urn:microsoft.com/office/officeart/2005/8/layout/orgChart1"/>
    <dgm:cxn modelId="{702D10FC-FBF5-409C-A851-E67832BF02C7}" type="presParOf" srcId="{35392C25-5FCE-4344-9F74-B9DDFE446E09}" destId="{94FA34BB-EE04-42DB-B808-ACFFE57E99F3}" srcOrd="1" destOrd="0" presId="urn:microsoft.com/office/officeart/2005/8/layout/orgChart1"/>
    <dgm:cxn modelId="{0C59D38F-3DE3-4217-BC7B-AE24E2D33DAB}" type="presParOf" srcId="{332E1861-14CB-4A20-A976-C631EEA60AC5}" destId="{FB956F30-D51C-49CB-A516-22CC01765CEB}" srcOrd="1" destOrd="0" presId="urn:microsoft.com/office/officeart/2005/8/layout/orgChart1"/>
    <dgm:cxn modelId="{D7DAB019-BC61-4A53-9560-BAE3FA6FF438}" type="presParOf" srcId="{332E1861-14CB-4A20-A976-C631EEA60AC5}" destId="{82890126-EA01-4968-8CDC-4C0881FD7796}" srcOrd="2" destOrd="0" presId="urn:microsoft.com/office/officeart/2005/8/layout/orgChart1"/>
    <dgm:cxn modelId="{912561EC-4FD2-4C7E-899B-1F360CE6A4B5}" type="presParOf" srcId="{BB970475-C264-4D06-B6F0-C6EB3D6E5394}" destId="{4BC20701-70CC-4371-8ED1-88666DBC6F75}" srcOrd="2" destOrd="0" presId="urn:microsoft.com/office/officeart/2005/8/layout/orgChart1"/>
    <dgm:cxn modelId="{08EC7B0F-EB52-4B78-AE0D-C46DF7AC8A9E}" type="presParOf" srcId="{BB970475-C264-4D06-B6F0-C6EB3D6E5394}" destId="{ABCAF0DC-57C3-4415-AA36-C2412C4CF042}" srcOrd="3" destOrd="0" presId="urn:microsoft.com/office/officeart/2005/8/layout/orgChart1"/>
    <dgm:cxn modelId="{07E49E45-9CD6-43A2-AAEA-04B59FC9889E}" type="presParOf" srcId="{ABCAF0DC-57C3-4415-AA36-C2412C4CF042}" destId="{C4F352CD-1744-44EA-8021-503570E43A40}" srcOrd="0" destOrd="0" presId="urn:microsoft.com/office/officeart/2005/8/layout/orgChart1"/>
    <dgm:cxn modelId="{8F3597E3-D72F-4B63-B3F5-01A031EBD0ED}" type="presParOf" srcId="{C4F352CD-1744-44EA-8021-503570E43A40}" destId="{A57700A0-434C-481C-8775-16FB60686D94}" srcOrd="0" destOrd="0" presId="urn:microsoft.com/office/officeart/2005/8/layout/orgChart1"/>
    <dgm:cxn modelId="{B2F47EEF-86E8-4753-953A-E7395C47E753}" type="presParOf" srcId="{C4F352CD-1744-44EA-8021-503570E43A40}" destId="{5289C84B-A00C-4A3E-84E0-A7AB3CC2D767}" srcOrd="1" destOrd="0" presId="urn:microsoft.com/office/officeart/2005/8/layout/orgChart1"/>
    <dgm:cxn modelId="{39A27288-C52C-4178-9630-72F645107F78}" type="presParOf" srcId="{ABCAF0DC-57C3-4415-AA36-C2412C4CF042}" destId="{314DC204-4C96-4719-B39A-FE0762A38C1C}" srcOrd="1" destOrd="0" presId="urn:microsoft.com/office/officeart/2005/8/layout/orgChart1"/>
    <dgm:cxn modelId="{65E50B6A-C447-4EEB-8DB5-81D11DCEC0BB}" type="presParOf" srcId="{ABCAF0DC-57C3-4415-AA36-C2412C4CF042}" destId="{82066D02-1002-4C4B-B113-16D84FB2FF21}" srcOrd="2" destOrd="0" presId="urn:microsoft.com/office/officeart/2005/8/layout/orgChart1"/>
    <dgm:cxn modelId="{93EAF472-F46D-4868-9143-572541B94FAC}" type="presParOf" srcId="{BB970475-C264-4D06-B6F0-C6EB3D6E5394}" destId="{7A8C1853-4833-4274-90F4-F706EF1C5CE7}" srcOrd="4" destOrd="0" presId="urn:microsoft.com/office/officeart/2005/8/layout/orgChart1"/>
    <dgm:cxn modelId="{E0A0F841-62A3-47E3-8EEB-9D5C58703ADE}" type="presParOf" srcId="{BB970475-C264-4D06-B6F0-C6EB3D6E5394}" destId="{E6C7F6FD-118A-408B-BD7F-93D6E188797A}" srcOrd="5" destOrd="0" presId="urn:microsoft.com/office/officeart/2005/8/layout/orgChart1"/>
    <dgm:cxn modelId="{7C0D02DF-725B-4D87-8083-8654FE4E573C}" type="presParOf" srcId="{E6C7F6FD-118A-408B-BD7F-93D6E188797A}" destId="{384229DA-28E4-4330-BB3F-36166E1B7506}" srcOrd="0" destOrd="0" presId="urn:microsoft.com/office/officeart/2005/8/layout/orgChart1"/>
    <dgm:cxn modelId="{D63BCF98-9091-4816-8EEE-7262853FA6A3}" type="presParOf" srcId="{384229DA-28E4-4330-BB3F-36166E1B7506}" destId="{BE649170-833B-4261-9A82-ECFEC42EAF3E}" srcOrd="0" destOrd="0" presId="urn:microsoft.com/office/officeart/2005/8/layout/orgChart1"/>
    <dgm:cxn modelId="{3A9CE7FD-600C-41E8-8069-6ED185D4FF05}" type="presParOf" srcId="{384229DA-28E4-4330-BB3F-36166E1B7506}" destId="{3A7054CD-7576-406B-A178-2B37F4CB7D4C}" srcOrd="1" destOrd="0" presId="urn:microsoft.com/office/officeart/2005/8/layout/orgChart1"/>
    <dgm:cxn modelId="{2A9A46A8-2CD9-4E80-AF07-7B74A96FF521}" type="presParOf" srcId="{E6C7F6FD-118A-408B-BD7F-93D6E188797A}" destId="{8541E02D-7E17-4152-A8D4-8A3CEEE935E5}" srcOrd="1" destOrd="0" presId="urn:microsoft.com/office/officeart/2005/8/layout/orgChart1"/>
    <dgm:cxn modelId="{E3B87BD6-0A34-4E46-A648-F00003D3183D}" type="presParOf" srcId="{E6C7F6FD-118A-408B-BD7F-93D6E188797A}" destId="{D73A50A7-ABE8-4308-9BCF-40954771D426}" srcOrd="2" destOrd="0" presId="urn:microsoft.com/office/officeart/2005/8/layout/orgChart1"/>
    <dgm:cxn modelId="{3ECBF69C-15FE-4DBD-B640-9C9AFAAFE24B}" type="presParOf" srcId="{BB970475-C264-4D06-B6F0-C6EB3D6E5394}" destId="{818442D8-AD95-4A1A-BE4D-584EDD859C0C}" srcOrd="6" destOrd="0" presId="urn:microsoft.com/office/officeart/2005/8/layout/orgChart1"/>
    <dgm:cxn modelId="{FAA3AFAA-7E4A-4050-92D8-42F8E310C264}" type="presParOf" srcId="{BB970475-C264-4D06-B6F0-C6EB3D6E5394}" destId="{827C2FF7-FB43-4087-8A69-684ADA09FDEC}" srcOrd="7" destOrd="0" presId="urn:microsoft.com/office/officeart/2005/8/layout/orgChart1"/>
    <dgm:cxn modelId="{86465640-3B55-481D-8404-9DC8DD56D2DD}" type="presParOf" srcId="{827C2FF7-FB43-4087-8A69-684ADA09FDEC}" destId="{E661DCEC-59AD-488E-BFAA-B6E3FFAE16C3}" srcOrd="0" destOrd="0" presId="urn:microsoft.com/office/officeart/2005/8/layout/orgChart1"/>
    <dgm:cxn modelId="{69092E5D-DA65-4C29-BA4A-16ABCEBD119F}" type="presParOf" srcId="{E661DCEC-59AD-488E-BFAA-B6E3FFAE16C3}" destId="{CEF7549A-9E1A-4920-BC8A-99F6CC5E51B3}" srcOrd="0" destOrd="0" presId="urn:microsoft.com/office/officeart/2005/8/layout/orgChart1"/>
    <dgm:cxn modelId="{F9487531-56E5-43E7-A00A-40E64FEFCDD7}" type="presParOf" srcId="{E661DCEC-59AD-488E-BFAA-B6E3FFAE16C3}" destId="{2F56524C-9BA2-46AE-B8C8-9DE7E8DB976D}" srcOrd="1" destOrd="0" presId="urn:microsoft.com/office/officeart/2005/8/layout/orgChart1"/>
    <dgm:cxn modelId="{7CE511A9-9687-4ECF-9143-B0D7586BDBE4}" type="presParOf" srcId="{827C2FF7-FB43-4087-8A69-684ADA09FDEC}" destId="{614BF864-1748-4E8B-99F8-15A481DB883E}" srcOrd="1" destOrd="0" presId="urn:microsoft.com/office/officeart/2005/8/layout/orgChart1"/>
    <dgm:cxn modelId="{768447BD-4101-4BED-A69F-34672624DBD7}" type="presParOf" srcId="{827C2FF7-FB43-4087-8A69-684ADA09FDEC}" destId="{0F7E8B5D-8437-417C-965F-6CC33D4B8493}" srcOrd="2" destOrd="0" presId="urn:microsoft.com/office/officeart/2005/8/layout/orgChart1"/>
    <dgm:cxn modelId="{94B321DE-94BE-4DFF-9ACC-08591E1C1A51}" type="presParOf" srcId="{BB970475-C264-4D06-B6F0-C6EB3D6E5394}" destId="{A9E093DB-2269-4A05-80B0-C7806217263D}" srcOrd="8" destOrd="0" presId="urn:microsoft.com/office/officeart/2005/8/layout/orgChart1"/>
    <dgm:cxn modelId="{13D356FC-6767-4111-8AEE-654348A2FD8A}" type="presParOf" srcId="{BB970475-C264-4D06-B6F0-C6EB3D6E5394}" destId="{E2BE0ED4-9162-45C3-9CFC-57C9926A0CCA}" srcOrd="9" destOrd="0" presId="urn:microsoft.com/office/officeart/2005/8/layout/orgChart1"/>
    <dgm:cxn modelId="{EDED3818-6B48-418E-9886-D07951463A5B}" type="presParOf" srcId="{E2BE0ED4-9162-45C3-9CFC-57C9926A0CCA}" destId="{46593A36-699A-4A93-9F2A-3D0747F76B21}" srcOrd="0" destOrd="0" presId="urn:microsoft.com/office/officeart/2005/8/layout/orgChart1"/>
    <dgm:cxn modelId="{1437A5DB-7782-466E-8F27-0651588A0CC9}" type="presParOf" srcId="{46593A36-699A-4A93-9F2A-3D0747F76B21}" destId="{8A5AD172-2743-4457-AC71-3C9692BAAD94}" srcOrd="0" destOrd="0" presId="urn:microsoft.com/office/officeart/2005/8/layout/orgChart1"/>
    <dgm:cxn modelId="{8440EB1F-96DD-4A30-B2A3-1C582525331E}" type="presParOf" srcId="{46593A36-699A-4A93-9F2A-3D0747F76B21}" destId="{A11CC02A-AB95-4682-B465-C2A06FD44D83}" srcOrd="1" destOrd="0" presId="urn:microsoft.com/office/officeart/2005/8/layout/orgChart1"/>
    <dgm:cxn modelId="{89A6E06B-2F66-47F0-8F47-C48B78FB0BAF}" type="presParOf" srcId="{E2BE0ED4-9162-45C3-9CFC-57C9926A0CCA}" destId="{8D9B1F77-E4C2-402D-85CA-CAEF58D3CAAC}" srcOrd="1" destOrd="0" presId="urn:microsoft.com/office/officeart/2005/8/layout/orgChart1"/>
    <dgm:cxn modelId="{65869ABE-8546-496B-B2C6-3B4D11648B4D}" type="presParOf" srcId="{E2BE0ED4-9162-45C3-9CFC-57C9926A0CCA}" destId="{C5800E19-B3DE-4BAD-8985-8B598DE38F8F}" srcOrd="2" destOrd="0" presId="urn:microsoft.com/office/officeart/2005/8/layout/orgChart1"/>
    <dgm:cxn modelId="{DA3C4D0A-15AB-4A3D-A9FD-D2D23F413E3F}" type="presParOf" srcId="{BB970475-C264-4D06-B6F0-C6EB3D6E5394}" destId="{0964FFFD-9A15-4504-8A5B-8905EB21D643}" srcOrd="10" destOrd="0" presId="urn:microsoft.com/office/officeart/2005/8/layout/orgChart1"/>
    <dgm:cxn modelId="{747A5BED-FAE5-4057-ABAB-F7C512806186}" type="presParOf" srcId="{BB970475-C264-4D06-B6F0-C6EB3D6E5394}" destId="{674F4B44-4701-4928-8165-0E6E6FEC3300}" srcOrd="11" destOrd="0" presId="urn:microsoft.com/office/officeart/2005/8/layout/orgChart1"/>
    <dgm:cxn modelId="{4D4FF5B9-6CC0-4516-AB53-C655961D2EB5}" type="presParOf" srcId="{674F4B44-4701-4928-8165-0E6E6FEC3300}" destId="{9FADBFAE-9B49-4E3D-9747-A437670CE526}" srcOrd="0" destOrd="0" presId="urn:microsoft.com/office/officeart/2005/8/layout/orgChart1"/>
    <dgm:cxn modelId="{5FE29B3E-68BE-4624-A036-9929DC8A8571}" type="presParOf" srcId="{9FADBFAE-9B49-4E3D-9747-A437670CE526}" destId="{D347737A-1A47-416A-AEEE-3E130751375E}" srcOrd="0" destOrd="0" presId="urn:microsoft.com/office/officeart/2005/8/layout/orgChart1"/>
    <dgm:cxn modelId="{147F8197-431D-4961-93CE-27E908F75CE6}" type="presParOf" srcId="{9FADBFAE-9B49-4E3D-9747-A437670CE526}" destId="{D680D00D-412B-4FB5-80FE-3C97BB07F45F}" srcOrd="1" destOrd="0" presId="urn:microsoft.com/office/officeart/2005/8/layout/orgChart1"/>
    <dgm:cxn modelId="{D6FABC84-B55F-4D9E-9C47-7A5371FF0B50}" type="presParOf" srcId="{674F4B44-4701-4928-8165-0E6E6FEC3300}" destId="{3925CC1B-33B0-4F12-B07F-84AC6B5B08D0}" srcOrd="1" destOrd="0" presId="urn:microsoft.com/office/officeart/2005/8/layout/orgChart1"/>
    <dgm:cxn modelId="{5D2F7707-2550-424F-A195-50C70099DB13}" type="presParOf" srcId="{674F4B44-4701-4928-8165-0E6E6FEC3300}" destId="{833EA766-9840-4503-B0F7-51ADC68B9F2F}" srcOrd="2" destOrd="0" presId="urn:microsoft.com/office/officeart/2005/8/layout/orgChart1"/>
    <dgm:cxn modelId="{FF957ACD-B743-40C2-890A-864870C50ACF}" type="presParOf" srcId="{BB970475-C264-4D06-B6F0-C6EB3D6E5394}" destId="{DF9B93C9-7619-48B0-976E-C598B03ADF24}" srcOrd="12" destOrd="0" presId="urn:microsoft.com/office/officeart/2005/8/layout/orgChart1"/>
    <dgm:cxn modelId="{1F99F356-9868-401E-BEFF-6E11B89F3201}" type="presParOf" srcId="{BB970475-C264-4D06-B6F0-C6EB3D6E5394}" destId="{9801EAEA-F848-4A53-91B9-2A45EF6AEFED}" srcOrd="13" destOrd="0" presId="urn:microsoft.com/office/officeart/2005/8/layout/orgChart1"/>
    <dgm:cxn modelId="{5F5ABC31-9532-4DEB-A8ED-47A545CF92AB}" type="presParOf" srcId="{9801EAEA-F848-4A53-91B9-2A45EF6AEFED}" destId="{1A27A087-43BF-41B3-BD86-2F6FCDE40555}" srcOrd="0" destOrd="0" presId="urn:microsoft.com/office/officeart/2005/8/layout/orgChart1"/>
    <dgm:cxn modelId="{5D48F78F-E9DF-4B36-8A19-25DD88A6680B}" type="presParOf" srcId="{1A27A087-43BF-41B3-BD86-2F6FCDE40555}" destId="{922C03D6-7DFA-481F-86A0-F885AB6A4DCA}" srcOrd="0" destOrd="0" presId="urn:microsoft.com/office/officeart/2005/8/layout/orgChart1"/>
    <dgm:cxn modelId="{A2C275F6-E44D-40CE-A03C-98C94F18DF17}" type="presParOf" srcId="{1A27A087-43BF-41B3-BD86-2F6FCDE40555}" destId="{37B29422-5FF7-48CE-AD1F-AD382DCF6817}" srcOrd="1" destOrd="0" presId="urn:microsoft.com/office/officeart/2005/8/layout/orgChart1"/>
    <dgm:cxn modelId="{B1A48862-CC90-427F-831E-A1D10C8D72B1}" type="presParOf" srcId="{9801EAEA-F848-4A53-91B9-2A45EF6AEFED}" destId="{354A6BF8-1CC8-47D6-9732-BF9FDB45BA09}" srcOrd="1" destOrd="0" presId="urn:microsoft.com/office/officeart/2005/8/layout/orgChart1"/>
    <dgm:cxn modelId="{35E0D0B1-C467-46C8-9F86-C1E998D064BB}" type="presParOf" srcId="{9801EAEA-F848-4A53-91B9-2A45EF6AEFED}" destId="{EE55908F-F06A-4D7A-92BD-5E93525565ED}" srcOrd="2" destOrd="0" presId="urn:microsoft.com/office/officeart/2005/8/layout/orgChart1"/>
    <dgm:cxn modelId="{76DBF2BA-8A53-4D2E-9B88-AC62530952F1}" type="presParOf" srcId="{BB970475-C264-4D06-B6F0-C6EB3D6E5394}" destId="{C1AC8885-5AE3-40D0-95D8-481E23828860}" srcOrd="14" destOrd="0" presId="urn:microsoft.com/office/officeart/2005/8/layout/orgChart1"/>
    <dgm:cxn modelId="{072CCCCA-B0CA-4317-ADB5-FB8ED16A428F}" type="presParOf" srcId="{BB970475-C264-4D06-B6F0-C6EB3D6E5394}" destId="{A4B41176-16C1-469A-969F-C7F81E38F11B}" srcOrd="15" destOrd="0" presId="urn:microsoft.com/office/officeart/2005/8/layout/orgChart1"/>
    <dgm:cxn modelId="{89E8108C-00FE-4F94-A522-4B88FC045CD5}" type="presParOf" srcId="{A4B41176-16C1-469A-969F-C7F81E38F11B}" destId="{E5E5649E-4382-444C-AD43-071D362FC0F8}" srcOrd="0" destOrd="0" presId="urn:microsoft.com/office/officeart/2005/8/layout/orgChart1"/>
    <dgm:cxn modelId="{FEEC8431-CC4A-4672-BF4D-038B75E4E143}" type="presParOf" srcId="{E5E5649E-4382-444C-AD43-071D362FC0F8}" destId="{C0EF36B5-A648-49D4-ABE4-820AF5BACA34}" srcOrd="0" destOrd="0" presId="urn:microsoft.com/office/officeart/2005/8/layout/orgChart1"/>
    <dgm:cxn modelId="{D512BC82-016B-436A-A5BE-558C505B0727}" type="presParOf" srcId="{E5E5649E-4382-444C-AD43-071D362FC0F8}" destId="{CC6D6C7E-053A-4AA2-A2AC-42157AAC7546}" srcOrd="1" destOrd="0" presId="urn:microsoft.com/office/officeart/2005/8/layout/orgChart1"/>
    <dgm:cxn modelId="{33ED89C5-1B61-4B69-AB99-B79DF9CCCD07}" type="presParOf" srcId="{A4B41176-16C1-469A-969F-C7F81E38F11B}" destId="{FF4BBFFC-1FFA-448E-B8DF-9B2CE5EC1039}" srcOrd="1" destOrd="0" presId="urn:microsoft.com/office/officeart/2005/8/layout/orgChart1"/>
    <dgm:cxn modelId="{45CCEF4A-C8FE-4731-BAE3-9C6F5A05B88C}" type="presParOf" srcId="{A4B41176-16C1-469A-969F-C7F81E38F11B}" destId="{991826E4-9F94-4F5A-B299-01F404565FBB}" srcOrd="2" destOrd="0" presId="urn:microsoft.com/office/officeart/2005/8/layout/orgChart1"/>
    <dgm:cxn modelId="{3262210E-81F5-45E1-899D-CB869DA50880}" type="presParOf" srcId="{166F0DB7-F802-4D3D-A2CB-3FA2005EE582}" destId="{716FED95-3FF9-4684-B755-E6D4B937F28F}" srcOrd="2" destOrd="0" presId="urn:microsoft.com/office/officeart/2005/8/layout/orgChart1"/>
    <dgm:cxn modelId="{E8FC10A4-76FA-46FA-9C58-A2EF14C4F9E5}" type="presParOf" srcId="{A45ABFA7-3979-48C9-ADD4-6BABF81D343D}" destId="{592DA6C0-DE4D-4709-85FA-660901CD57B6}" srcOrd="2" destOrd="0" presId="urn:microsoft.com/office/officeart/2005/8/layout/orgChart1"/>
    <dgm:cxn modelId="{BD69FF89-F0AA-405D-B9AA-BB6CA717EA46}" type="presParOf" srcId="{A45ABFA7-3979-48C9-ADD4-6BABF81D343D}" destId="{9BF66AD4-8C25-48C4-9560-E971BA164B87}" srcOrd="3" destOrd="0" presId="urn:microsoft.com/office/officeart/2005/8/layout/orgChart1"/>
    <dgm:cxn modelId="{051E2592-F5F7-457A-9EF8-FB4BBFE638BA}" type="presParOf" srcId="{9BF66AD4-8C25-48C4-9560-E971BA164B87}" destId="{C3CC5666-602B-46AB-B106-F9492D2981BE}" srcOrd="0" destOrd="0" presId="urn:microsoft.com/office/officeart/2005/8/layout/orgChart1"/>
    <dgm:cxn modelId="{C9EF8B1E-D1C2-4C16-84A0-A27C1A0D7179}" type="presParOf" srcId="{C3CC5666-602B-46AB-B106-F9492D2981BE}" destId="{C4464BF8-8F3F-4CFE-BF26-BAE9613B7A45}" srcOrd="0" destOrd="0" presId="urn:microsoft.com/office/officeart/2005/8/layout/orgChart1"/>
    <dgm:cxn modelId="{8D177830-B013-4974-8A9A-A8502DADAD6E}" type="presParOf" srcId="{C3CC5666-602B-46AB-B106-F9492D2981BE}" destId="{9E538AEB-3D2D-4357-B2B3-E8A888B252B7}" srcOrd="1" destOrd="0" presId="urn:microsoft.com/office/officeart/2005/8/layout/orgChart1"/>
    <dgm:cxn modelId="{B8425DAF-127D-4BA2-BBCD-55DAAAC293F5}" type="presParOf" srcId="{9BF66AD4-8C25-48C4-9560-E971BA164B87}" destId="{5F23C853-F3CA-44C7-8769-52A22048ADDF}" srcOrd="1" destOrd="0" presId="urn:microsoft.com/office/officeart/2005/8/layout/orgChart1"/>
    <dgm:cxn modelId="{F3047ECD-C62D-446D-B2F9-D53537085578}" type="presParOf" srcId="{5F23C853-F3CA-44C7-8769-52A22048ADDF}" destId="{440DEFA4-D3AC-4FF0-B9EA-14D3CAB84899}" srcOrd="0" destOrd="0" presId="urn:microsoft.com/office/officeart/2005/8/layout/orgChart1"/>
    <dgm:cxn modelId="{3F8DA4F6-7817-4B64-B055-E7DA659ED0B1}" type="presParOf" srcId="{5F23C853-F3CA-44C7-8769-52A22048ADDF}" destId="{6E8AB004-F19C-410E-BB1A-C83D1BB13961}" srcOrd="1" destOrd="0" presId="urn:microsoft.com/office/officeart/2005/8/layout/orgChart1"/>
    <dgm:cxn modelId="{7D9CABE2-E87F-4181-893A-F42AA1F2438A}" type="presParOf" srcId="{6E8AB004-F19C-410E-BB1A-C83D1BB13961}" destId="{1D173CB0-197C-4E09-A374-9BCD09DB4FE3}" srcOrd="0" destOrd="0" presId="urn:microsoft.com/office/officeart/2005/8/layout/orgChart1"/>
    <dgm:cxn modelId="{EF33FA69-0B53-46E3-8DBE-7DCF570220A5}" type="presParOf" srcId="{1D173CB0-197C-4E09-A374-9BCD09DB4FE3}" destId="{2941F79A-9DC9-4841-9574-A10D11648927}" srcOrd="0" destOrd="0" presId="urn:microsoft.com/office/officeart/2005/8/layout/orgChart1"/>
    <dgm:cxn modelId="{EA24A63E-993A-4140-881D-CD82B6135387}" type="presParOf" srcId="{1D173CB0-197C-4E09-A374-9BCD09DB4FE3}" destId="{13ECE53D-E337-4ABB-B5BA-9A80E41B644A}" srcOrd="1" destOrd="0" presId="urn:microsoft.com/office/officeart/2005/8/layout/orgChart1"/>
    <dgm:cxn modelId="{C4FEDD60-2D79-4713-ADC1-219E9F06E8D1}" type="presParOf" srcId="{6E8AB004-F19C-410E-BB1A-C83D1BB13961}" destId="{5DE41581-4AAB-43C1-A5A8-978B2585D1AC}" srcOrd="1" destOrd="0" presId="urn:microsoft.com/office/officeart/2005/8/layout/orgChart1"/>
    <dgm:cxn modelId="{87CD3D3D-E294-4DC9-9CA3-8E50BF9F0F9D}" type="presParOf" srcId="{6E8AB004-F19C-410E-BB1A-C83D1BB13961}" destId="{FB3478EE-3D47-4305-811A-3FE35E9339E3}" srcOrd="2" destOrd="0" presId="urn:microsoft.com/office/officeart/2005/8/layout/orgChart1"/>
    <dgm:cxn modelId="{139E794E-B789-45CB-921F-C228B7A23338}" type="presParOf" srcId="{5F23C853-F3CA-44C7-8769-52A22048ADDF}" destId="{F9C67649-F45A-4B21-B3A5-ABB058733C90}" srcOrd="2" destOrd="0" presId="urn:microsoft.com/office/officeart/2005/8/layout/orgChart1"/>
    <dgm:cxn modelId="{0A853543-8560-4D07-9D98-E193114AF3AF}" type="presParOf" srcId="{5F23C853-F3CA-44C7-8769-52A22048ADDF}" destId="{6D5B0685-D20E-4A09-B6BE-12C9B66FB961}" srcOrd="3" destOrd="0" presId="urn:microsoft.com/office/officeart/2005/8/layout/orgChart1"/>
    <dgm:cxn modelId="{4DE82F9D-D376-4DBD-AA10-987C7B058842}" type="presParOf" srcId="{6D5B0685-D20E-4A09-B6BE-12C9B66FB961}" destId="{BD010252-313F-439A-8C3C-A33859BEBECE}" srcOrd="0" destOrd="0" presId="urn:microsoft.com/office/officeart/2005/8/layout/orgChart1"/>
    <dgm:cxn modelId="{8D814FBF-08E0-42EF-9DD4-2A2D00BBE853}" type="presParOf" srcId="{BD010252-313F-439A-8C3C-A33859BEBECE}" destId="{EAF0B861-EA65-472D-B4B0-893343E88C44}" srcOrd="0" destOrd="0" presId="urn:microsoft.com/office/officeart/2005/8/layout/orgChart1"/>
    <dgm:cxn modelId="{41EE4CF4-9697-40B0-912E-5CFBADD145AD}" type="presParOf" srcId="{BD010252-313F-439A-8C3C-A33859BEBECE}" destId="{C16871C5-8E92-42DD-8820-E5101A538E40}" srcOrd="1" destOrd="0" presId="urn:microsoft.com/office/officeart/2005/8/layout/orgChart1"/>
    <dgm:cxn modelId="{98AFF420-283F-40D4-9D4A-DC3F85F301B0}" type="presParOf" srcId="{6D5B0685-D20E-4A09-B6BE-12C9B66FB961}" destId="{946E22AF-C55E-43DB-B372-0EE5BC495360}" srcOrd="1" destOrd="0" presId="urn:microsoft.com/office/officeart/2005/8/layout/orgChart1"/>
    <dgm:cxn modelId="{78D82A21-D61A-4AB2-A583-DA800025EFE5}" type="presParOf" srcId="{6D5B0685-D20E-4A09-B6BE-12C9B66FB961}" destId="{C8D289A5-B3A0-4CC2-AABB-C90FE2D173BC}" srcOrd="2" destOrd="0" presId="urn:microsoft.com/office/officeart/2005/8/layout/orgChart1"/>
    <dgm:cxn modelId="{1A36ED70-A27F-4763-9DAD-B4D02D45325C}" type="presParOf" srcId="{5F23C853-F3CA-44C7-8769-52A22048ADDF}" destId="{F52BF55D-C2A1-46DB-B75D-B123B5DD4129}" srcOrd="4" destOrd="0" presId="urn:microsoft.com/office/officeart/2005/8/layout/orgChart1"/>
    <dgm:cxn modelId="{484F5B2A-9F88-40B5-A10B-6AE6747F3E9B}" type="presParOf" srcId="{5F23C853-F3CA-44C7-8769-52A22048ADDF}" destId="{C07C34FF-A4C0-4292-B10C-9BEFD6432CDD}" srcOrd="5" destOrd="0" presId="urn:microsoft.com/office/officeart/2005/8/layout/orgChart1"/>
    <dgm:cxn modelId="{345EAF29-CD2D-4598-8542-CBD8D8400AAF}" type="presParOf" srcId="{C07C34FF-A4C0-4292-B10C-9BEFD6432CDD}" destId="{5146A16A-96EC-4ACB-8F17-B9E8FCBE0151}" srcOrd="0" destOrd="0" presId="urn:microsoft.com/office/officeart/2005/8/layout/orgChart1"/>
    <dgm:cxn modelId="{17C988C6-2456-4D98-9A19-81C7701B2E14}" type="presParOf" srcId="{5146A16A-96EC-4ACB-8F17-B9E8FCBE0151}" destId="{AE16EA3B-B80C-4C43-9375-67F60DB9282D}" srcOrd="0" destOrd="0" presId="urn:microsoft.com/office/officeart/2005/8/layout/orgChart1"/>
    <dgm:cxn modelId="{CBBBEA11-9E02-4A22-8DE3-C46F434BB11B}" type="presParOf" srcId="{5146A16A-96EC-4ACB-8F17-B9E8FCBE0151}" destId="{D7ACDEF1-BCEE-46A0-975E-12B8A24A57ED}" srcOrd="1" destOrd="0" presId="urn:microsoft.com/office/officeart/2005/8/layout/orgChart1"/>
    <dgm:cxn modelId="{C56CDEC2-D10A-478F-AC09-D970E4684D1A}" type="presParOf" srcId="{C07C34FF-A4C0-4292-B10C-9BEFD6432CDD}" destId="{609BAB3F-8199-4EED-BC58-28653C7D19F8}" srcOrd="1" destOrd="0" presId="urn:microsoft.com/office/officeart/2005/8/layout/orgChart1"/>
    <dgm:cxn modelId="{410A78B6-1944-46DE-B851-71EC5E08075A}" type="presParOf" srcId="{C07C34FF-A4C0-4292-B10C-9BEFD6432CDD}" destId="{97669BD0-2EB3-45A3-AA95-760D7DC85106}" srcOrd="2" destOrd="0" presId="urn:microsoft.com/office/officeart/2005/8/layout/orgChart1"/>
    <dgm:cxn modelId="{0F8F833F-816E-48BC-BF75-EB6BCE2820EB}" type="presParOf" srcId="{9BF66AD4-8C25-48C4-9560-E971BA164B87}" destId="{0ED73558-C72D-4A99-9444-6F4B6DB9842D}" srcOrd="2" destOrd="0" presId="urn:microsoft.com/office/officeart/2005/8/layout/orgChart1"/>
    <dgm:cxn modelId="{7A32DFB8-8CE5-4EB4-B69A-AA9DA1F43F9D}" type="presParOf" srcId="{019F39D3-51D0-4249-AF5C-C867FC207EF5}" destId="{F446A702-C67A-4B2B-B0F9-E53AC7882FE4}" srcOrd="2" destOrd="0" presId="urn:microsoft.com/office/officeart/2005/8/layout/orgChart1"/>
    <dgm:cxn modelId="{804EF1B3-E689-47FF-A3FD-45D6EF9CD056}" type="presParOf" srcId="{9A957AFD-90AF-4A12-9E49-365AC864B935}" destId="{B08FEC0B-3FBF-4B29-AC6E-50D12414A9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C1987-DF26-4446-A408-699265219472}">
      <dsp:nvSpPr>
        <dsp:cNvPr id="0" name=""/>
        <dsp:cNvSpPr/>
      </dsp:nvSpPr>
      <dsp:spPr>
        <a:xfrm>
          <a:off x="6831431" y="1411641"/>
          <a:ext cx="127127" cy="406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581"/>
              </a:lnTo>
              <a:lnTo>
                <a:pt x="127127" y="40658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D61DB-ADDB-4850-AB1A-EE9416DD9099}">
      <dsp:nvSpPr>
        <dsp:cNvPr id="0" name=""/>
        <dsp:cNvSpPr/>
      </dsp:nvSpPr>
      <dsp:spPr>
        <a:xfrm>
          <a:off x="4658792" y="587358"/>
          <a:ext cx="2642525" cy="236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79"/>
              </a:lnTo>
              <a:lnTo>
                <a:pt x="2642525" y="113579"/>
              </a:lnTo>
              <a:lnTo>
                <a:pt x="2642525" y="23692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B4262-7163-4501-AAE9-6C0A9A0AE397}">
      <dsp:nvSpPr>
        <dsp:cNvPr id="0" name=""/>
        <dsp:cNvSpPr/>
      </dsp:nvSpPr>
      <dsp:spPr>
        <a:xfrm>
          <a:off x="4188906" y="1423911"/>
          <a:ext cx="176207" cy="390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2173"/>
              </a:lnTo>
              <a:lnTo>
                <a:pt x="176207" y="390217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71054-C858-459F-B30D-6D7EE967EAB3}">
      <dsp:nvSpPr>
        <dsp:cNvPr id="0" name=""/>
        <dsp:cNvSpPr/>
      </dsp:nvSpPr>
      <dsp:spPr>
        <a:xfrm>
          <a:off x="4188906" y="1423911"/>
          <a:ext cx="176207" cy="340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1145"/>
              </a:lnTo>
              <a:lnTo>
                <a:pt x="176207" y="340114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A514B-A08F-4369-8343-1D4F57592A17}">
      <dsp:nvSpPr>
        <dsp:cNvPr id="0" name=""/>
        <dsp:cNvSpPr/>
      </dsp:nvSpPr>
      <dsp:spPr>
        <a:xfrm>
          <a:off x="4188906" y="1423911"/>
          <a:ext cx="176207" cy="278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748"/>
              </a:lnTo>
              <a:lnTo>
                <a:pt x="176207" y="278074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4C77D-E55E-4D29-9388-562413F8F58F}">
      <dsp:nvSpPr>
        <dsp:cNvPr id="0" name=""/>
        <dsp:cNvSpPr/>
      </dsp:nvSpPr>
      <dsp:spPr>
        <a:xfrm>
          <a:off x="4188906" y="1423911"/>
          <a:ext cx="176207" cy="2186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6699"/>
              </a:lnTo>
              <a:lnTo>
                <a:pt x="176207" y="218669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A6C0-DE4D-4709-85FA-660901CD57B6}">
      <dsp:nvSpPr>
        <dsp:cNvPr id="0" name=""/>
        <dsp:cNvSpPr/>
      </dsp:nvSpPr>
      <dsp:spPr>
        <a:xfrm>
          <a:off x="4188906" y="1423911"/>
          <a:ext cx="176207" cy="1623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059"/>
              </a:lnTo>
              <a:lnTo>
                <a:pt x="176207" y="162305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1C14B-198E-4DA0-B86C-491C66DE83E5}">
      <dsp:nvSpPr>
        <dsp:cNvPr id="0" name=""/>
        <dsp:cNvSpPr/>
      </dsp:nvSpPr>
      <dsp:spPr>
        <a:xfrm>
          <a:off x="4188906" y="1423911"/>
          <a:ext cx="176207" cy="1043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721"/>
              </a:lnTo>
              <a:lnTo>
                <a:pt x="176207" y="104372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D3C00-ED65-44D7-809B-9002B463EF28}">
      <dsp:nvSpPr>
        <dsp:cNvPr id="0" name=""/>
        <dsp:cNvSpPr/>
      </dsp:nvSpPr>
      <dsp:spPr>
        <a:xfrm>
          <a:off x="4188906" y="1423911"/>
          <a:ext cx="176207" cy="430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533"/>
              </a:lnTo>
              <a:lnTo>
                <a:pt x="176207" y="43053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E7511-0B5D-4C2C-9A6A-06861E7AAE5B}">
      <dsp:nvSpPr>
        <dsp:cNvPr id="0" name=""/>
        <dsp:cNvSpPr/>
      </dsp:nvSpPr>
      <dsp:spPr>
        <a:xfrm>
          <a:off x="4613072" y="587358"/>
          <a:ext cx="91440" cy="249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19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F6718-4ED0-4113-BE5B-A8B0A45B15E4}">
      <dsp:nvSpPr>
        <dsp:cNvPr id="0" name=""/>
        <dsp:cNvSpPr/>
      </dsp:nvSpPr>
      <dsp:spPr>
        <a:xfrm>
          <a:off x="1108141" y="1423911"/>
          <a:ext cx="700330" cy="102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138"/>
              </a:lnTo>
              <a:lnTo>
                <a:pt x="700330" y="102013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AF44-9DA6-4006-8EF1-0EA09FD4F0FF}">
      <dsp:nvSpPr>
        <dsp:cNvPr id="0" name=""/>
        <dsp:cNvSpPr/>
      </dsp:nvSpPr>
      <dsp:spPr>
        <a:xfrm>
          <a:off x="1108141" y="1423911"/>
          <a:ext cx="705805" cy="442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03"/>
              </a:lnTo>
              <a:lnTo>
                <a:pt x="705805" y="4428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0FFA3-6385-4E15-AF50-EBB0A0EA8DA4}">
      <dsp:nvSpPr>
        <dsp:cNvPr id="0" name=""/>
        <dsp:cNvSpPr/>
      </dsp:nvSpPr>
      <dsp:spPr>
        <a:xfrm>
          <a:off x="1578027" y="587358"/>
          <a:ext cx="3080764" cy="249194"/>
        </a:xfrm>
        <a:custGeom>
          <a:avLst/>
          <a:gdLst/>
          <a:ahLst/>
          <a:cxnLst/>
          <a:rect l="0" t="0" r="0" b="0"/>
          <a:pathLst>
            <a:path>
              <a:moveTo>
                <a:pt x="3080764" y="0"/>
              </a:moveTo>
              <a:lnTo>
                <a:pt x="3080764" y="125849"/>
              </a:lnTo>
              <a:lnTo>
                <a:pt x="0" y="125849"/>
              </a:lnTo>
              <a:lnTo>
                <a:pt x="0" y="24919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00773-4FF0-4963-9E06-A8C752B690FF}">
      <dsp:nvSpPr>
        <dsp:cNvPr id="0" name=""/>
        <dsp:cNvSpPr/>
      </dsp:nvSpPr>
      <dsp:spPr>
        <a:xfrm>
          <a:off x="4071434" y="0"/>
          <a:ext cx="1174716" cy="587358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i="1" kern="1200" dirty="0" smtClean="0"/>
            <a:t>pro</a:t>
          </a:r>
          <a:r>
            <a:rPr lang="es-MX" sz="1200" kern="1200" dirty="0" smtClean="0"/>
            <a:t>, 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i="1" kern="1200" dirty="0" err="1" smtClean="0"/>
            <a:t>Karyon</a:t>
          </a:r>
          <a:r>
            <a:rPr lang="es-MX" sz="1200" kern="1200" dirty="0" smtClean="0"/>
            <a:t>, </a:t>
          </a:r>
          <a:r>
            <a:rPr lang="es-MX" sz="1200" kern="1200" dirty="0" err="1" smtClean="0"/>
            <a:t>nucleo</a:t>
          </a:r>
          <a:r>
            <a:rPr lang="es-MX" sz="1200" kern="1200" dirty="0" smtClean="0"/>
            <a:t> </a:t>
          </a:r>
          <a:endParaRPr lang="es-MX" sz="1200" kern="1200" dirty="0"/>
        </a:p>
      </dsp:txBody>
      <dsp:txXfrm>
        <a:off x="4071434" y="0"/>
        <a:ext cx="1174716" cy="587358"/>
      </dsp:txXfrm>
    </dsp:sp>
    <dsp:sp modelId="{D35A7D7C-86BC-49AC-88C3-9D8056BD5E36}">
      <dsp:nvSpPr>
        <dsp:cNvPr id="0" name=""/>
        <dsp:cNvSpPr/>
      </dsp:nvSpPr>
      <dsp:spPr>
        <a:xfrm>
          <a:off x="990669" y="836553"/>
          <a:ext cx="1174716" cy="58735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Clasificacion </a:t>
          </a:r>
        </a:p>
      </dsp:txBody>
      <dsp:txXfrm>
        <a:off x="990669" y="836553"/>
        <a:ext cx="1174716" cy="587358"/>
      </dsp:txXfrm>
    </dsp:sp>
    <dsp:sp modelId="{9EF96BD0-0AB4-49A3-8AAC-7F3BD921508D}">
      <dsp:nvSpPr>
        <dsp:cNvPr id="0" name=""/>
        <dsp:cNvSpPr/>
      </dsp:nvSpPr>
      <dsp:spPr>
        <a:xfrm>
          <a:off x="1813946" y="1695141"/>
          <a:ext cx="929330" cy="343146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/>
            <a:t>Archeas</a:t>
          </a:r>
          <a:r>
            <a:rPr lang="es-MX" sz="1200" kern="1200" dirty="0"/>
            <a:t> </a:t>
          </a:r>
        </a:p>
      </dsp:txBody>
      <dsp:txXfrm>
        <a:off x="1813946" y="1695141"/>
        <a:ext cx="929330" cy="343146"/>
      </dsp:txXfrm>
    </dsp:sp>
    <dsp:sp modelId="{6D760C87-1682-483A-8544-AD0F9BEAAA27}">
      <dsp:nvSpPr>
        <dsp:cNvPr id="0" name=""/>
        <dsp:cNvSpPr/>
      </dsp:nvSpPr>
      <dsp:spPr>
        <a:xfrm>
          <a:off x="1808472" y="2260438"/>
          <a:ext cx="954187" cy="367222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Bacterias </a:t>
          </a:r>
        </a:p>
      </dsp:txBody>
      <dsp:txXfrm>
        <a:off x="1808472" y="2260438"/>
        <a:ext cx="954187" cy="367222"/>
      </dsp:txXfrm>
    </dsp:sp>
    <dsp:sp modelId="{3FB89662-46AA-433F-A380-6207D930B86B}">
      <dsp:nvSpPr>
        <dsp:cNvPr id="0" name=""/>
        <dsp:cNvSpPr/>
      </dsp:nvSpPr>
      <dsp:spPr>
        <a:xfrm>
          <a:off x="4071434" y="836553"/>
          <a:ext cx="1174716" cy="58735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Estructura </a:t>
          </a:r>
        </a:p>
      </dsp:txBody>
      <dsp:txXfrm>
        <a:off x="4071434" y="836553"/>
        <a:ext cx="1174716" cy="587358"/>
      </dsp:txXfrm>
    </dsp:sp>
    <dsp:sp modelId="{516BAD9A-91DB-4F6C-B4A5-834750E59105}">
      <dsp:nvSpPr>
        <dsp:cNvPr id="0" name=""/>
        <dsp:cNvSpPr/>
      </dsp:nvSpPr>
      <dsp:spPr>
        <a:xfrm>
          <a:off x="4365113" y="1670601"/>
          <a:ext cx="1174716" cy="367686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/>
            <a:t>Nucleoide</a:t>
          </a:r>
          <a:endParaRPr lang="es-MX" sz="1200" kern="1200" dirty="0"/>
        </a:p>
      </dsp:txBody>
      <dsp:txXfrm>
        <a:off x="4365113" y="1670601"/>
        <a:ext cx="1174716" cy="367686"/>
      </dsp:txXfrm>
    </dsp:sp>
    <dsp:sp modelId="{716F7B79-264A-447B-8BD9-73AA97C944F1}">
      <dsp:nvSpPr>
        <dsp:cNvPr id="0" name=""/>
        <dsp:cNvSpPr/>
      </dsp:nvSpPr>
      <dsp:spPr>
        <a:xfrm>
          <a:off x="4365113" y="2284978"/>
          <a:ext cx="1174716" cy="365307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Citoplasma</a:t>
          </a:r>
        </a:p>
      </dsp:txBody>
      <dsp:txXfrm>
        <a:off x="4365113" y="2284978"/>
        <a:ext cx="1174716" cy="365307"/>
      </dsp:txXfrm>
    </dsp:sp>
    <dsp:sp modelId="{C4464BF8-8F3F-4CFE-BF26-BAE9613B7A45}">
      <dsp:nvSpPr>
        <dsp:cNvPr id="0" name=""/>
        <dsp:cNvSpPr/>
      </dsp:nvSpPr>
      <dsp:spPr>
        <a:xfrm>
          <a:off x="4365113" y="2896976"/>
          <a:ext cx="1174716" cy="299987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Membrana celular</a:t>
          </a:r>
        </a:p>
      </dsp:txBody>
      <dsp:txXfrm>
        <a:off x="4365113" y="2896976"/>
        <a:ext cx="1174716" cy="299987"/>
      </dsp:txXfrm>
    </dsp:sp>
    <dsp:sp modelId="{DD331CFD-86F0-4DFD-9526-1288DAB5B4C6}">
      <dsp:nvSpPr>
        <dsp:cNvPr id="0" name=""/>
        <dsp:cNvSpPr/>
      </dsp:nvSpPr>
      <dsp:spPr>
        <a:xfrm>
          <a:off x="4365113" y="3443654"/>
          <a:ext cx="1174716" cy="33391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Pared celular</a:t>
          </a:r>
        </a:p>
      </dsp:txBody>
      <dsp:txXfrm>
        <a:off x="4365113" y="3443654"/>
        <a:ext cx="1174716" cy="333913"/>
      </dsp:txXfrm>
    </dsp:sp>
    <dsp:sp modelId="{2CFC71BC-14DA-4DA1-97DD-F8CD5D75BE91}">
      <dsp:nvSpPr>
        <dsp:cNvPr id="0" name=""/>
        <dsp:cNvSpPr/>
      </dsp:nvSpPr>
      <dsp:spPr>
        <a:xfrm>
          <a:off x="4365113" y="4024258"/>
          <a:ext cx="1174716" cy="360802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Capsula</a:t>
          </a:r>
        </a:p>
      </dsp:txBody>
      <dsp:txXfrm>
        <a:off x="4365113" y="4024258"/>
        <a:ext cx="1174716" cy="360802"/>
      </dsp:txXfrm>
    </dsp:sp>
    <dsp:sp modelId="{8ECB040D-5D90-4676-817A-E72726CF3B44}">
      <dsp:nvSpPr>
        <dsp:cNvPr id="0" name=""/>
        <dsp:cNvSpPr/>
      </dsp:nvSpPr>
      <dsp:spPr>
        <a:xfrm>
          <a:off x="4365113" y="4669571"/>
          <a:ext cx="1174716" cy="310971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Flagelo</a:t>
          </a:r>
        </a:p>
      </dsp:txBody>
      <dsp:txXfrm>
        <a:off x="4365113" y="4669571"/>
        <a:ext cx="1174716" cy="310971"/>
      </dsp:txXfrm>
    </dsp:sp>
    <dsp:sp modelId="{B9A4BA83-D74B-4A91-B9C6-BA6A6275343E}">
      <dsp:nvSpPr>
        <dsp:cNvPr id="0" name=""/>
        <dsp:cNvSpPr/>
      </dsp:nvSpPr>
      <dsp:spPr>
        <a:xfrm>
          <a:off x="4365113" y="5189412"/>
          <a:ext cx="1174716" cy="273344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Pili</a:t>
          </a:r>
        </a:p>
      </dsp:txBody>
      <dsp:txXfrm>
        <a:off x="4365113" y="5189412"/>
        <a:ext cx="1174716" cy="273344"/>
      </dsp:txXfrm>
    </dsp:sp>
    <dsp:sp modelId="{63F808BE-8A01-455A-A02B-12835A26CA5E}">
      <dsp:nvSpPr>
        <dsp:cNvPr id="0" name=""/>
        <dsp:cNvSpPr/>
      </dsp:nvSpPr>
      <dsp:spPr>
        <a:xfrm>
          <a:off x="6713959" y="824283"/>
          <a:ext cx="1174716" cy="58735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Organelo </a:t>
          </a:r>
        </a:p>
      </dsp:txBody>
      <dsp:txXfrm>
        <a:off x="6713959" y="824283"/>
        <a:ext cx="1174716" cy="587358"/>
      </dsp:txXfrm>
    </dsp:sp>
    <dsp:sp modelId="{A6B3BC1F-03AB-4ABC-8C76-05C9E276B689}">
      <dsp:nvSpPr>
        <dsp:cNvPr id="0" name=""/>
        <dsp:cNvSpPr/>
      </dsp:nvSpPr>
      <dsp:spPr>
        <a:xfrm>
          <a:off x="6958559" y="1633798"/>
          <a:ext cx="1174716" cy="36884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Ribosoma </a:t>
          </a:r>
        </a:p>
      </dsp:txBody>
      <dsp:txXfrm>
        <a:off x="6958559" y="1633798"/>
        <a:ext cx="1174716" cy="368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BF55D-C2A1-46DB-B75D-B123B5DD4129}">
      <dsp:nvSpPr>
        <dsp:cNvPr id="0" name=""/>
        <dsp:cNvSpPr/>
      </dsp:nvSpPr>
      <dsp:spPr>
        <a:xfrm>
          <a:off x="4737840" y="2272575"/>
          <a:ext cx="193091" cy="1261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122"/>
              </a:lnTo>
              <a:lnTo>
                <a:pt x="193091" y="12611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7649-F45A-4B21-B3A5-ABB058733C90}">
      <dsp:nvSpPr>
        <dsp:cNvPr id="0" name=""/>
        <dsp:cNvSpPr/>
      </dsp:nvSpPr>
      <dsp:spPr>
        <a:xfrm>
          <a:off x="4737840" y="2272575"/>
          <a:ext cx="193091" cy="853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025"/>
              </a:lnTo>
              <a:lnTo>
                <a:pt x="193091" y="853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DEFA4-D3AC-4FF0-B9EA-14D3CAB84899}">
      <dsp:nvSpPr>
        <dsp:cNvPr id="0" name=""/>
        <dsp:cNvSpPr/>
      </dsp:nvSpPr>
      <dsp:spPr>
        <a:xfrm>
          <a:off x="4737840" y="2272575"/>
          <a:ext cx="191030" cy="36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46"/>
              </a:lnTo>
              <a:lnTo>
                <a:pt x="191030" y="3678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A6C0-DE4D-4709-85FA-660901CD57B6}">
      <dsp:nvSpPr>
        <dsp:cNvPr id="0" name=""/>
        <dsp:cNvSpPr/>
      </dsp:nvSpPr>
      <dsp:spPr>
        <a:xfrm>
          <a:off x="4131046" y="1669698"/>
          <a:ext cx="1118803" cy="275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6"/>
              </a:lnTo>
              <a:lnTo>
                <a:pt x="1118803" y="141596"/>
              </a:lnTo>
              <a:lnTo>
                <a:pt x="1118803" y="275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C8885-5AE3-40D0-95D8-481E23828860}">
      <dsp:nvSpPr>
        <dsp:cNvPr id="0" name=""/>
        <dsp:cNvSpPr/>
      </dsp:nvSpPr>
      <dsp:spPr>
        <a:xfrm>
          <a:off x="2406022" y="2348755"/>
          <a:ext cx="204774" cy="3429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651"/>
              </a:lnTo>
              <a:lnTo>
                <a:pt x="204774" y="34296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93C9-7619-48B0-976E-C598B03ADF24}">
      <dsp:nvSpPr>
        <dsp:cNvPr id="0" name=""/>
        <dsp:cNvSpPr/>
      </dsp:nvSpPr>
      <dsp:spPr>
        <a:xfrm>
          <a:off x="2406022" y="2348755"/>
          <a:ext cx="220774" cy="3011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699"/>
              </a:lnTo>
              <a:lnTo>
                <a:pt x="220774" y="3011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4FFFD-9A15-4504-8A5B-8905EB21D643}">
      <dsp:nvSpPr>
        <dsp:cNvPr id="0" name=""/>
        <dsp:cNvSpPr/>
      </dsp:nvSpPr>
      <dsp:spPr>
        <a:xfrm>
          <a:off x="2406022" y="2348755"/>
          <a:ext cx="204454" cy="2534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564"/>
              </a:lnTo>
              <a:lnTo>
                <a:pt x="204454" y="2534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093DB-2269-4A05-80B0-C7806217263D}">
      <dsp:nvSpPr>
        <dsp:cNvPr id="0" name=""/>
        <dsp:cNvSpPr/>
      </dsp:nvSpPr>
      <dsp:spPr>
        <a:xfrm>
          <a:off x="2406022" y="2348755"/>
          <a:ext cx="219430" cy="2092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598"/>
              </a:lnTo>
              <a:lnTo>
                <a:pt x="219430" y="2092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442D8-AD95-4A1A-BE4D-584EDD859C0C}">
      <dsp:nvSpPr>
        <dsp:cNvPr id="0" name=""/>
        <dsp:cNvSpPr/>
      </dsp:nvSpPr>
      <dsp:spPr>
        <a:xfrm>
          <a:off x="2406022" y="2348755"/>
          <a:ext cx="234406" cy="1559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271"/>
              </a:lnTo>
              <a:lnTo>
                <a:pt x="234406" y="1559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C1853-4833-4274-90F4-F706EF1C5CE7}">
      <dsp:nvSpPr>
        <dsp:cNvPr id="0" name=""/>
        <dsp:cNvSpPr/>
      </dsp:nvSpPr>
      <dsp:spPr>
        <a:xfrm>
          <a:off x="2406022" y="2348755"/>
          <a:ext cx="235072" cy="1065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314"/>
              </a:lnTo>
              <a:lnTo>
                <a:pt x="235072" y="10653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20701-70CC-4371-8ED1-88666DBC6F75}">
      <dsp:nvSpPr>
        <dsp:cNvPr id="0" name=""/>
        <dsp:cNvSpPr/>
      </dsp:nvSpPr>
      <dsp:spPr>
        <a:xfrm>
          <a:off x="2406022" y="2348755"/>
          <a:ext cx="219430" cy="697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282"/>
              </a:lnTo>
              <a:lnTo>
                <a:pt x="219430" y="697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A0250-EAA5-4988-9385-36AF0E9BE9A5}">
      <dsp:nvSpPr>
        <dsp:cNvPr id="0" name=""/>
        <dsp:cNvSpPr/>
      </dsp:nvSpPr>
      <dsp:spPr>
        <a:xfrm>
          <a:off x="2406022" y="2348755"/>
          <a:ext cx="236428" cy="33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183"/>
              </a:lnTo>
              <a:lnTo>
                <a:pt x="236428" y="3351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D3C00-ED65-44D7-809B-9002B463EF28}">
      <dsp:nvSpPr>
        <dsp:cNvPr id="0" name=""/>
        <dsp:cNvSpPr/>
      </dsp:nvSpPr>
      <dsp:spPr>
        <a:xfrm>
          <a:off x="3036499" y="1669698"/>
          <a:ext cx="1094546" cy="278411"/>
        </a:xfrm>
        <a:custGeom>
          <a:avLst/>
          <a:gdLst/>
          <a:ahLst/>
          <a:cxnLst/>
          <a:rect l="0" t="0" r="0" b="0"/>
          <a:pathLst>
            <a:path>
              <a:moveTo>
                <a:pt x="1094546" y="0"/>
              </a:moveTo>
              <a:lnTo>
                <a:pt x="1094546" y="144008"/>
              </a:lnTo>
              <a:lnTo>
                <a:pt x="0" y="144008"/>
              </a:lnTo>
              <a:lnTo>
                <a:pt x="0" y="27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E7511-0B5D-4C2C-9A6A-06861E7AAE5B}">
      <dsp:nvSpPr>
        <dsp:cNvPr id="0" name=""/>
        <dsp:cNvSpPr/>
      </dsp:nvSpPr>
      <dsp:spPr>
        <a:xfrm>
          <a:off x="4085326" y="640010"/>
          <a:ext cx="91440" cy="389676"/>
        </a:xfrm>
        <a:custGeom>
          <a:avLst/>
          <a:gdLst/>
          <a:ahLst/>
          <a:cxnLst/>
          <a:rect l="0" t="0" r="0" b="0"/>
          <a:pathLst>
            <a:path>
              <a:moveTo>
                <a:pt x="78757" y="0"/>
              </a:moveTo>
              <a:lnTo>
                <a:pt x="78757" y="255273"/>
              </a:lnTo>
              <a:lnTo>
                <a:pt x="45720" y="255273"/>
              </a:lnTo>
              <a:lnTo>
                <a:pt x="45720" y="389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0B2FC-5C8B-40E7-9EE5-8F748DC2CBD1}">
      <dsp:nvSpPr>
        <dsp:cNvPr id="0" name=""/>
        <dsp:cNvSpPr/>
      </dsp:nvSpPr>
      <dsp:spPr>
        <a:xfrm>
          <a:off x="6616042" y="1707983"/>
          <a:ext cx="233898" cy="1841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88"/>
              </a:lnTo>
              <a:lnTo>
                <a:pt x="233898" y="18417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F31C3-6643-40D6-B242-324B4042C49B}">
      <dsp:nvSpPr>
        <dsp:cNvPr id="0" name=""/>
        <dsp:cNvSpPr/>
      </dsp:nvSpPr>
      <dsp:spPr>
        <a:xfrm>
          <a:off x="6616042" y="1707983"/>
          <a:ext cx="215453" cy="134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939"/>
              </a:lnTo>
              <a:lnTo>
                <a:pt x="215453" y="13439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F6718-4ED0-4113-BE5B-A8B0A45B15E4}">
      <dsp:nvSpPr>
        <dsp:cNvPr id="0" name=""/>
        <dsp:cNvSpPr/>
      </dsp:nvSpPr>
      <dsp:spPr>
        <a:xfrm>
          <a:off x="6616042" y="1707983"/>
          <a:ext cx="273015" cy="869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339"/>
              </a:lnTo>
              <a:lnTo>
                <a:pt x="273015" y="869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AF44-9DA6-4006-8EF1-0EA09FD4F0FF}">
      <dsp:nvSpPr>
        <dsp:cNvPr id="0" name=""/>
        <dsp:cNvSpPr/>
      </dsp:nvSpPr>
      <dsp:spPr>
        <a:xfrm>
          <a:off x="6616042" y="1707983"/>
          <a:ext cx="243805" cy="417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402"/>
              </a:lnTo>
              <a:lnTo>
                <a:pt x="243805" y="4174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EE203-A9D1-4A48-A67C-D587B46B06D5}">
      <dsp:nvSpPr>
        <dsp:cNvPr id="0" name=""/>
        <dsp:cNvSpPr/>
      </dsp:nvSpPr>
      <dsp:spPr>
        <a:xfrm>
          <a:off x="4164083" y="640010"/>
          <a:ext cx="2963967" cy="42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59"/>
              </a:lnTo>
              <a:lnTo>
                <a:pt x="2963967" y="293559"/>
              </a:lnTo>
              <a:lnTo>
                <a:pt x="2963967" y="427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AB7F2-2D43-43FF-9E15-1C10511C2677}">
      <dsp:nvSpPr>
        <dsp:cNvPr id="0" name=""/>
        <dsp:cNvSpPr/>
      </dsp:nvSpPr>
      <dsp:spPr>
        <a:xfrm>
          <a:off x="311358" y="1566125"/>
          <a:ext cx="349753" cy="1260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530"/>
              </a:lnTo>
              <a:lnTo>
                <a:pt x="349753" y="12605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F793B-C0EF-41E6-B46D-C9D49B5A7B0F}">
      <dsp:nvSpPr>
        <dsp:cNvPr id="0" name=""/>
        <dsp:cNvSpPr/>
      </dsp:nvSpPr>
      <dsp:spPr>
        <a:xfrm>
          <a:off x="311358" y="1566125"/>
          <a:ext cx="334034" cy="777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581"/>
              </a:lnTo>
              <a:lnTo>
                <a:pt x="334034" y="7775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3D5DB-0D71-40FC-A8B9-9ED5A24D4239}">
      <dsp:nvSpPr>
        <dsp:cNvPr id="0" name=""/>
        <dsp:cNvSpPr/>
      </dsp:nvSpPr>
      <dsp:spPr>
        <a:xfrm>
          <a:off x="311358" y="1566125"/>
          <a:ext cx="320197" cy="31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837"/>
              </a:lnTo>
              <a:lnTo>
                <a:pt x="320197" y="3188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0FFA3-6385-4E15-AF50-EBB0A0EA8DA4}">
      <dsp:nvSpPr>
        <dsp:cNvPr id="0" name=""/>
        <dsp:cNvSpPr/>
      </dsp:nvSpPr>
      <dsp:spPr>
        <a:xfrm>
          <a:off x="823367" y="640010"/>
          <a:ext cx="3340716" cy="370546"/>
        </a:xfrm>
        <a:custGeom>
          <a:avLst/>
          <a:gdLst/>
          <a:ahLst/>
          <a:cxnLst/>
          <a:rect l="0" t="0" r="0" b="0"/>
          <a:pathLst>
            <a:path>
              <a:moveTo>
                <a:pt x="3340716" y="0"/>
              </a:moveTo>
              <a:lnTo>
                <a:pt x="3340716" y="236144"/>
              </a:lnTo>
              <a:lnTo>
                <a:pt x="0" y="236144"/>
              </a:lnTo>
              <a:lnTo>
                <a:pt x="0" y="37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00773-4FF0-4963-9E06-A8C752B690FF}">
      <dsp:nvSpPr>
        <dsp:cNvPr id="0" name=""/>
        <dsp:cNvSpPr/>
      </dsp:nvSpPr>
      <dsp:spPr>
        <a:xfrm>
          <a:off x="3524072" y="0"/>
          <a:ext cx="1280021" cy="6400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i="1" kern="1200" dirty="0" smtClean="0"/>
            <a:t>Eu</a:t>
          </a:r>
          <a:r>
            <a:rPr lang="es-MX" sz="1100" kern="1200" dirty="0" smtClean="0"/>
            <a:t>, verdadero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i="1" kern="1200" dirty="0" err="1" smtClean="0"/>
            <a:t>Karyon</a:t>
          </a:r>
          <a:r>
            <a:rPr lang="es-MX" sz="1100" kern="1200" dirty="0" smtClean="0"/>
            <a:t>, </a:t>
          </a:r>
          <a:r>
            <a:rPr lang="es-MX" sz="1100" kern="1200" dirty="0" err="1" smtClean="0"/>
            <a:t>nucleo</a:t>
          </a:r>
          <a:r>
            <a:rPr lang="es-MX" sz="1100" kern="1200" dirty="0" smtClean="0"/>
            <a:t> </a:t>
          </a:r>
          <a:endParaRPr lang="es-MX" sz="1100" kern="1200" dirty="0"/>
        </a:p>
      </dsp:txBody>
      <dsp:txXfrm>
        <a:off x="3524072" y="0"/>
        <a:ext cx="1280021" cy="640010"/>
      </dsp:txXfrm>
    </dsp:sp>
    <dsp:sp modelId="{D35A7D7C-86BC-49AC-88C3-9D8056BD5E36}">
      <dsp:nvSpPr>
        <dsp:cNvPr id="0" name=""/>
        <dsp:cNvSpPr/>
      </dsp:nvSpPr>
      <dsp:spPr>
        <a:xfrm>
          <a:off x="183356" y="1010557"/>
          <a:ext cx="1280021" cy="555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Tipos</a:t>
          </a:r>
        </a:p>
      </dsp:txBody>
      <dsp:txXfrm>
        <a:off x="183356" y="1010557"/>
        <a:ext cx="1280021" cy="555567"/>
      </dsp:txXfrm>
    </dsp:sp>
    <dsp:sp modelId="{D2EB6CD4-F58A-4B48-B2DE-1B7262186BAF}">
      <dsp:nvSpPr>
        <dsp:cNvPr id="0" name=""/>
        <dsp:cNvSpPr/>
      </dsp:nvSpPr>
      <dsp:spPr>
        <a:xfrm>
          <a:off x="631556" y="1738576"/>
          <a:ext cx="812365" cy="29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Vegetal</a:t>
          </a:r>
        </a:p>
      </dsp:txBody>
      <dsp:txXfrm>
        <a:off x="631556" y="1738576"/>
        <a:ext cx="812365" cy="292772"/>
      </dsp:txXfrm>
    </dsp:sp>
    <dsp:sp modelId="{E53FC1F0-88A0-4477-BCCB-2DDD5C887462}">
      <dsp:nvSpPr>
        <dsp:cNvPr id="0" name=""/>
        <dsp:cNvSpPr/>
      </dsp:nvSpPr>
      <dsp:spPr>
        <a:xfrm>
          <a:off x="645393" y="2191735"/>
          <a:ext cx="805095" cy="303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Animal</a:t>
          </a:r>
        </a:p>
      </dsp:txBody>
      <dsp:txXfrm>
        <a:off x="645393" y="2191735"/>
        <a:ext cx="805095" cy="303941"/>
      </dsp:txXfrm>
    </dsp:sp>
    <dsp:sp modelId="{047E78DA-3C18-4D02-B7EA-8F14B29558C8}">
      <dsp:nvSpPr>
        <dsp:cNvPr id="0" name=""/>
        <dsp:cNvSpPr/>
      </dsp:nvSpPr>
      <dsp:spPr>
        <a:xfrm>
          <a:off x="661111" y="2677087"/>
          <a:ext cx="813978" cy="299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Fungica</a:t>
          </a:r>
        </a:p>
      </dsp:txBody>
      <dsp:txXfrm>
        <a:off x="661111" y="2677087"/>
        <a:ext cx="813978" cy="299134"/>
      </dsp:txXfrm>
    </dsp:sp>
    <dsp:sp modelId="{4D7F8DA0-9A2E-4C4A-A6EF-21792F7A9453}">
      <dsp:nvSpPr>
        <dsp:cNvPr id="0" name=""/>
        <dsp:cNvSpPr/>
      </dsp:nvSpPr>
      <dsp:spPr>
        <a:xfrm>
          <a:off x="6488039" y="1067972"/>
          <a:ext cx="1280021" cy="6400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Clasificacion </a:t>
          </a:r>
        </a:p>
      </dsp:txBody>
      <dsp:txXfrm>
        <a:off x="6488039" y="1067972"/>
        <a:ext cx="1280021" cy="640010"/>
      </dsp:txXfrm>
    </dsp:sp>
    <dsp:sp modelId="{9EF96BD0-0AB4-49A3-8AAC-7F3BD921508D}">
      <dsp:nvSpPr>
        <dsp:cNvPr id="0" name=""/>
        <dsp:cNvSpPr/>
      </dsp:nvSpPr>
      <dsp:spPr>
        <a:xfrm>
          <a:off x="6859847" y="1960659"/>
          <a:ext cx="1162093" cy="3294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Protistas </a:t>
          </a:r>
        </a:p>
      </dsp:txBody>
      <dsp:txXfrm>
        <a:off x="6859847" y="1960659"/>
        <a:ext cx="1162093" cy="329452"/>
      </dsp:txXfrm>
    </dsp:sp>
    <dsp:sp modelId="{6D760C87-1682-483A-8544-AD0F9BEAAA27}">
      <dsp:nvSpPr>
        <dsp:cNvPr id="0" name=""/>
        <dsp:cNvSpPr/>
      </dsp:nvSpPr>
      <dsp:spPr>
        <a:xfrm>
          <a:off x="6889057" y="2442875"/>
          <a:ext cx="1132883" cy="2688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err="1"/>
            <a:t>Fungi</a:t>
          </a:r>
          <a:r>
            <a:rPr lang="es-MX" sz="1100" kern="1200" dirty="0"/>
            <a:t> </a:t>
          </a:r>
        </a:p>
      </dsp:txBody>
      <dsp:txXfrm>
        <a:off x="6889057" y="2442875"/>
        <a:ext cx="1132883" cy="268894"/>
      </dsp:txXfrm>
    </dsp:sp>
    <dsp:sp modelId="{5B23B17C-B9FB-4DBE-BEEF-F65B40C0DA4C}">
      <dsp:nvSpPr>
        <dsp:cNvPr id="0" name=""/>
        <dsp:cNvSpPr/>
      </dsp:nvSpPr>
      <dsp:spPr>
        <a:xfrm>
          <a:off x="6831495" y="2901174"/>
          <a:ext cx="1188884" cy="3014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Plantas</a:t>
          </a:r>
        </a:p>
      </dsp:txBody>
      <dsp:txXfrm>
        <a:off x="6831495" y="2901174"/>
        <a:ext cx="1188884" cy="301496"/>
      </dsp:txXfrm>
    </dsp:sp>
    <dsp:sp modelId="{204B9CBB-C788-4106-8D65-9A6206D7BEAE}">
      <dsp:nvSpPr>
        <dsp:cNvPr id="0" name=""/>
        <dsp:cNvSpPr/>
      </dsp:nvSpPr>
      <dsp:spPr>
        <a:xfrm>
          <a:off x="6849940" y="3408441"/>
          <a:ext cx="1151981" cy="282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Animales</a:t>
          </a:r>
        </a:p>
      </dsp:txBody>
      <dsp:txXfrm>
        <a:off x="6849940" y="3408441"/>
        <a:ext cx="1151981" cy="282660"/>
      </dsp:txXfrm>
    </dsp:sp>
    <dsp:sp modelId="{3FB89662-46AA-433F-A380-6207D930B86B}">
      <dsp:nvSpPr>
        <dsp:cNvPr id="0" name=""/>
        <dsp:cNvSpPr/>
      </dsp:nvSpPr>
      <dsp:spPr>
        <a:xfrm>
          <a:off x="3491035" y="1029687"/>
          <a:ext cx="1280021" cy="6400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Estructura </a:t>
          </a:r>
        </a:p>
      </dsp:txBody>
      <dsp:txXfrm>
        <a:off x="3491035" y="1029687"/>
        <a:ext cx="1280021" cy="640010"/>
      </dsp:txXfrm>
    </dsp:sp>
    <dsp:sp modelId="{516BAD9A-91DB-4F6C-B4A5-834750E59105}">
      <dsp:nvSpPr>
        <dsp:cNvPr id="0" name=""/>
        <dsp:cNvSpPr/>
      </dsp:nvSpPr>
      <dsp:spPr>
        <a:xfrm>
          <a:off x="2248402" y="1948109"/>
          <a:ext cx="1576193" cy="400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Sistemas  y organelos membranales</a:t>
          </a:r>
        </a:p>
      </dsp:txBody>
      <dsp:txXfrm>
        <a:off x="2248402" y="1948109"/>
        <a:ext cx="1576193" cy="400646"/>
      </dsp:txXfrm>
    </dsp:sp>
    <dsp:sp modelId="{3DF5F08A-ED59-4801-9248-F31A167EF74F}">
      <dsp:nvSpPr>
        <dsp:cNvPr id="0" name=""/>
        <dsp:cNvSpPr/>
      </dsp:nvSpPr>
      <dsp:spPr>
        <a:xfrm>
          <a:off x="2642451" y="2520080"/>
          <a:ext cx="1280021" cy="3277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Membrana plasmatica </a:t>
          </a:r>
        </a:p>
      </dsp:txBody>
      <dsp:txXfrm>
        <a:off x="2642451" y="2520080"/>
        <a:ext cx="1280021" cy="327717"/>
      </dsp:txXfrm>
    </dsp:sp>
    <dsp:sp modelId="{A57700A0-434C-481C-8775-16FB60686D94}">
      <dsp:nvSpPr>
        <dsp:cNvPr id="0" name=""/>
        <dsp:cNvSpPr/>
      </dsp:nvSpPr>
      <dsp:spPr>
        <a:xfrm>
          <a:off x="2625452" y="2909098"/>
          <a:ext cx="1280021" cy="2738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Nucleo</a:t>
          </a:r>
        </a:p>
      </dsp:txBody>
      <dsp:txXfrm>
        <a:off x="2625452" y="2909098"/>
        <a:ext cx="1280021" cy="273879"/>
      </dsp:txXfrm>
    </dsp:sp>
    <dsp:sp modelId="{BE649170-833B-4261-9A82-ECFEC42EAF3E}">
      <dsp:nvSpPr>
        <dsp:cNvPr id="0" name=""/>
        <dsp:cNvSpPr/>
      </dsp:nvSpPr>
      <dsp:spPr>
        <a:xfrm>
          <a:off x="2641094" y="3271517"/>
          <a:ext cx="1280021" cy="285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Mitocondria</a:t>
          </a:r>
        </a:p>
      </dsp:txBody>
      <dsp:txXfrm>
        <a:off x="2641094" y="3271517"/>
        <a:ext cx="1280021" cy="285105"/>
      </dsp:txXfrm>
    </dsp:sp>
    <dsp:sp modelId="{CEF7549A-9E1A-4920-BC8A-99F6CC5E51B3}">
      <dsp:nvSpPr>
        <dsp:cNvPr id="0" name=""/>
        <dsp:cNvSpPr/>
      </dsp:nvSpPr>
      <dsp:spPr>
        <a:xfrm>
          <a:off x="2640428" y="3694135"/>
          <a:ext cx="1280021" cy="427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Reticulo endoplasmatico</a:t>
          </a:r>
        </a:p>
      </dsp:txBody>
      <dsp:txXfrm>
        <a:off x="2640428" y="3694135"/>
        <a:ext cx="1280021" cy="427783"/>
      </dsp:txXfrm>
    </dsp:sp>
    <dsp:sp modelId="{8A5AD172-2743-4457-AC71-3C9692BAAD94}">
      <dsp:nvSpPr>
        <dsp:cNvPr id="0" name=""/>
        <dsp:cNvSpPr/>
      </dsp:nvSpPr>
      <dsp:spPr>
        <a:xfrm>
          <a:off x="2625452" y="4288712"/>
          <a:ext cx="1280021" cy="3052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Aparato de Golgi </a:t>
          </a:r>
        </a:p>
      </dsp:txBody>
      <dsp:txXfrm>
        <a:off x="2625452" y="4288712"/>
        <a:ext cx="1280021" cy="305285"/>
      </dsp:txXfrm>
    </dsp:sp>
    <dsp:sp modelId="{D347737A-1A47-416A-AEEE-3E130751375E}">
      <dsp:nvSpPr>
        <dsp:cNvPr id="0" name=""/>
        <dsp:cNvSpPr/>
      </dsp:nvSpPr>
      <dsp:spPr>
        <a:xfrm>
          <a:off x="2610476" y="4732860"/>
          <a:ext cx="1280021" cy="3009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Lisosomas</a:t>
          </a:r>
        </a:p>
      </dsp:txBody>
      <dsp:txXfrm>
        <a:off x="2610476" y="4732860"/>
        <a:ext cx="1280021" cy="300920"/>
      </dsp:txXfrm>
    </dsp:sp>
    <dsp:sp modelId="{922C03D6-7DFA-481F-86A0-F885AB6A4DCA}">
      <dsp:nvSpPr>
        <dsp:cNvPr id="0" name=""/>
        <dsp:cNvSpPr/>
      </dsp:nvSpPr>
      <dsp:spPr>
        <a:xfrm>
          <a:off x="2626796" y="5223460"/>
          <a:ext cx="1280021" cy="273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Peroxisomas</a:t>
          </a:r>
        </a:p>
      </dsp:txBody>
      <dsp:txXfrm>
        <a:off x="2626796" y="5223460"/>
        <a:ext cx="1280021" cy="273988"/>
      </dsp:txXfrm>
    </dsp:sp>
    <dsp:sp modelId="{C0EF36B5-A648-49D4-ABE4-820AF5BACA34}">
      <dsp:nvSpPr>
        <dsp:cNvPr id="0" name=""/>
        <dsp:cNvSpPr/>
      </dsp:nvSpPr>
      <dsp:spPr>
        <a:xfrm>
          <a:off x="2610796" y="5625944"/>
          <a:ext cx="1280021" cy="304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cloroplastos </a:t>
          </a:r>
        </a:p>
      </dsp:txBody>
      <dsp:txXfrm>
        <a:off x="2610796" y="5625944"/>
        <a:ext cx="1280021" cy="304926"/>
      </dsp:txXfrm>
    </dsp:sp>
    <dsp:sp modelId="{C4464BF8-8F3F-4CFE-BF26-BAE9613B7A45}">
      <dsp:nvSpPr>
        <dsp:cNvPr id="0" name=""/>
        <dsp:cNvSpPr/>
      </dsp:nvSpPr>
      <dsp:spPr>
        <a:xfrm>
          <a:off x="4609838" y="1945696"/>
          <a:ext cx="1280021" cy="3268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Sistemas no membranosos</a:t>
          </a:r>
        </a:p>
      </dsp:txBody>
      <dsp:txXfrm>
        <a:off x="4609838" y="1945696"/>
        <a:ext cx="1280021" cy="326879"/>
      </dsp:txXfrm>
    </dsp:sp>
    <dsp:sp modelId="{2941F79A-9DC9-4841-9574-A10D11648927}">
      <dsp:nvSpPr>
        <dsp:cNvPr id="0" name=""/>
        <dsp:cNvSpPr/>
      </dsp:nvSpPr>
      <dsp:spPr>
        <a:xfrm>
          <a:off x="4928870" y="2474908"/>
          <a:ext cx="1211937" cy="3310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Citoesqueleto</a:t>
          </a:r>
        </a:p>
      </dsp:txBody>
      <dsp:txXfrm>
        <a:off x="4928870" y="2474908"/>
        <a:ext cx="1211937" cy="331026"/>
      </dsp:txXfrm>
    </dsp:sp>
    <dsp:sp modelId="{EAF0B861-EA65-472D-B4B0-893343E88C44}">
      <dsp:nvSpPr>
        <dsp:cNvPr id="0" name=""/>
        <dsp:cNvSpPr/>
      </dsp:nvSpPr>
      <dsp:spPr>
        <a:xfrm>
          <a:off x="4930931" y="2989566"/>
          <a:ext cx="1280021" cy="2720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Centriolos </a:t>
          </a:r>
        </a:p>
      </dsp:txBody>
      <dsp:txXfrm>
        <a:off x="4930931" y="2989566"/>
        <a:ext cx="1280021" cy="272068"/>
      </dsp:txXfrm>
    </dsp:sp>
    <dsp:sp modelId="{AE16EA3B-B80C-4C43-9375-67F60DB9282D}">
      <dsp:nvSpPr>
        <dsp:cNvPr id="0" name=""/>
        <dsp:cNvSpPr/>
      </dsp:nvSpPr>
      <dsp:spPr>
        <a:xfrm>
          <a:off x="4930931" y="3378744"/>
          <a:ext cx="1280021" cy="309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/>
            <a:t>Undulipodios</a:t>
          </a:r>
        </a:p>
      </dsp:txBody>
      <dsp:txXfrm>
        <a:off x="4930931" y="3378744"/>
        <a:ext cx="1280021" cy="309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57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14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6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2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7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9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9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ulavirtual.usal.es/aulavirtual/demos/biologia/modulos/curso/uni_01/images/u1c3s2f2.jpg" TargetMode="External"/><Relationship Id="rId2" Type="http://schemas.openxmlformats.org/officeDocument/2006/relationships/hyperlink" Target="http://www.klickeducacao.com.br/je/materias/vida_na_zona_abiss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med.unam.mx/deptos/microbiologia/bacteriologia/escherichia-col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2140" y="203651"/>
            <a:ext cx="8273146" cy="1233259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>
                <a:solidFill>
                  <a:schemeClr val="bg2">
                    <a:lumMod val="90000"/>
                  </a:schemeClr>
                </a:solidFill>
              </a:rPr>
              <a:t>Academia: </a:t>
            </a:r>
            <a:r>
              <a:rPr lang="es-MX" u="sng" dirty="0" smtClean="0">
                <a:solidFill>
                  <a:schemeClr val="bg2">
                    <a:lumMod val="90000"/>
                  </a:schemeClr>
                </a:solidFill>
              </a:rPr>
              <a:t>Biología_</a:t>
            </a:r>
            <a:r>
              <a:rPr lang="es-MX" dirty="0" smtClean="0">
                <a:solidFill>
                  <a:schemeClr val="bg2">
                    <a:lumMod val="90000"/>
                  </a:schemeClr>
                </a:solidFill>
              </a:rPr>
              <a:t>__________</a:t>
            </a:r>
            <a:endParaRPr lang="es-MX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114" y="1393366"/>
            <a:ext cx="5138057" cy="2220691"/>
          </a:xfrm>
        </p:spPr>
        <p:txBody>
          <a:bodyPr>
            <a:noAutofit/>
          </a:bodyPr>
          <a:lstStyle/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Tema: La Célula __________________________________</a:t>
            </a: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Profesor (a): Daniela López Soto ________________________________</a:t>
            </a: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Periodo: Julio – Diciembre 2014</a:t>
            </a:r>
          </a:p>
        </p:txBody>
      </p:sp>
    </p:spTree>
    <p:extLst>
      <p:ext uri="{BB962C8B-B14F-4D97-AF65-F5344CB8AC3E}">
        <p14:creationId xmlns:p14="http://schemas.microsoft.com/office/powerpoint/2010/main" val="293987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4353"/>
            <a:ext cx="8229600" cy="3448276"/>
          </a:xfrm>
        </p:spPr>
        <p:txBody>
          <a:bodyPr>
            <a:noAutofit/>
          </a:bodyPr>
          <a:lstStyle/>
          <a:p>
            <a:r>
              <a:rPr lang="es-MX" sz="2800" dirty="0" smtClean="0"/>
              <a:t>Resumen (</a:t>
            </a:r>
            <a:r>
              <a:rPr lang="es-MX" sz="2800" dirty="0" err="1" smtClean="0"/>
              <a:t>abstract</a:t>
            </a:r>
            <a:r>
              <a:rPr lang="es-MX" sz="2800" dirty="0" smtClean="0"/>
              <a:t>)</a:t>
            </a:r>
            <a:br>
              <a:rPr lang="es-MX" sz="2800" dirty="0" smtClean="0"/>
            </a:b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cell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/>
              <a:t> </a:t>
            </a:r>
            <a:r>
              <a:rPr lang="en-US" sz="2800" smtClean="0"/>
              <a:t>structural </a:t>
            </a:r>
            <a:r>
              <a:rPr lang="en-US" sz="2800" smtClean="0"/>
              <a:t>and</a:t>
            </a:r>
            <a:r>
              <a:rPr lang="en-US" sz="2800" smtClean="0"/>
              <a:t> </a:t>
            </a:r>
            <a:r>
              <a:rPr lang="en-US" sz="2800" dirty="0" smtClean="0"/>
              <a:t>functional </a:t>
            </a:r>
            <a:r>
              <a:rPr lang="en-US" sz="2800" dirty="0"/>
              <a:t>unit of living beings and therefore we must know its characteristics and </a:t>
            </a:r>
            <a:r>
              <a:rPr lang="en-US" sz="2800" dirty="0" smtClean="0"/>
              <a:t>classification of cells eukaryotes </a:t>
            </a:r>
            <a:r>
              <a:rPr lang="en-US" sz="2800" dirty="0"/>
              <a:t>and </a:t>
            </a:r>
            <a:r>
              <a:rPr lang="en-US" sz="2800" dirty="0" smtClean="0"/>
              <a:t>prokaryotes</a:t>
            </a:r>
            <a:endParaRPr 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9486" y="4800600"/>
            <a:ext cx="871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Palabras clave (</a:t>
            </a:r>
            <a:r>
              <a:rPr lang="es-MX" dirty="0" err="1" smtClean="0"/>
              <a:t>keywords</a:t>
            </a:r>
            <a:r>
              <a:rPr lang="es-MX" dirty="0" smtClean="0"/>
              <a:t>): </a:t>
            </a:r>
            <a:r>
              <a:rPr lang="es-MX" dirty="0" err="1" smtClean="0"/>
              <a:t>Cell</a:t>
            </a:r>
            <a:r>
              <a:rPr lang="es-MX" dirty="0" smtClean="0"/>
              <a:t>, </a:t>
            </a:r>
            <a:r>
              <a:rPr lang="es-MX" dirty="0" err="1" smtClean="0"/>
              <a:t>characteristics</a:t>
            </a:r>
            <a:r>
              <a:rPr lang="es-MX" dirty="0" smtClean="0"/>
              <a:t>, </a:t>
            </a:r>
            <a:r>
              <a:rPr lang="es-MX" dirty="0" err="1" smtClean="0"/>
              <a:t>eukaryotes</a:t>
            </a:r>
            <a:r>
              <a:rPr lang="es-MX" dirty="0" smtClean="0"/>
              <a:t>, and </a:t>
            </a:r>
            <a:r>
              <a:rPr lang="es-MX" dirty="0" err="1" smtClean="0"/>
              <a:t>prokaryotes</a:t>
            </a:r>
            <a:r>
              <a:rPr lang="es-MX" dirty="0" smtClean="0"/>
              <a:t>,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18181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Tema: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cell</a:t>
            </a:r>
            <a:r>
              <a:rPr lang="es-MX" b="1" dirty="0" smtClean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9555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36082" y="196740"/>
            <a:ext cx="7787955" cy="15461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</a:t>
            </a:r>
            <a:r>
              <a:rPr lang="es-MX" dirty="0"/>
              <a:t>célula es la unidad estructural y funcional </a:t>
            </a:r>
            <a:r>
              <a:rPr lang="es-MX" dirty="0" smtClean="0"/>
              <a:t>básica de </a:t>
            </a:r>
            <a:r>
              <a:rPr lang="es-MX" dirty="0"/>
              <a:t>un organismo </a:t>
            </a:r>
            <a:r>
              <a:rPr lang="es-MX" dirty="0" smtClean="0"/>
              <a:t>, </a:t>
            </a:r>
            <a:r>
              <a:rPr lang="es-MX" dirty="0"/>
              <a:t>y es también la unidad genética y evolutiva de los seres </a:t>
            </a:r>
            <a:r>
              <a:rPr lang="es-MX" dirty="0" smtClean="0"/>
              <a:t>vivos (Méndez et al., 2014)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224315" y="1803650"/>
            <a:ext cx="3919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b="1" dirty="0" smtClean="0"/>
              <a:t>Unicelulares. </a:t>
            </a:r>
          </a:p>
          <a:p>
            <a:endParaRPr lang="es-MX" sz="21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b="1" dirty="0" smtClean="0"/>
              <a:t>Pluricelulares.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b="1" dirty="0"/>
              <a:t> </a:t>
            </a:r>
            <a:r>
              <a:rPr lang="es-MX" sz="2100" b="1" dirty="0" smtClean="0"/>
              <a:t>Clasificación </a:t>
            </a:r>
            <a:r>
              <a:rPr lang="es-MX" sz="2000" b="1" dirty="0" smtClean="0"/>
              <a:t>(</a:t>
            </a:r>
            <a:r>
              <a:rPr lang="es-MX" sz="2000" b="1" dirty="0" err="1"/>
              <a:t>Chatton</a:t>
            </a:r>
            <a:r>
              <a:rPr lang="es-MX" sz="2000" b="1" dirty="0"/>
              <a:t> en </a:t>
            </a:r>
            <a:r>
              <a:rPr lang="es-MX" sz="2000" b="1" dirty="0" smtClean="0"/>
              <a:t>1936)</a:t>
            </a:r>
          </a:p>
          <a:p>
            <a:endParaRPr lang="es-MX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100" b="1" dirty="0" smtClean="0"/>
          </a:p>
          <a:p>
            <a:r>
              <a:rPr lang="es-MX" sz="2100" dirty="0" smtClean="0"/>
              <a:t> </a:t>
            </a:r>
            <a:endParaRPr lang="es-MX" sz="2100" dirty="0"/>
          </a:p>
        </p:txBody>
      </p:sp>
      <p:pic>
        <p:nvPicPr>
          <p:cNvPr id="1028" name="Picture 4" descr="http://aulavirtual.usal.es/aulavirtual/demos/biologia/modulos/curso/uni_01/images/u1c3s2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25" y="3543909"/>
            <a:ext cx="3672320" cy="24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30115" y="5882076"/>
            <a:ext cx="412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http://aulavirtual.usal.es/aulavirtual/demos/biologia/modulos/curso/uni_01/images/u1c3s2f2.jpg</a:t>
            </a:r>
          </a:p>
        </p:txBody>
      </p:sp>
      <p:pic>
        <p:nvPicPr>
          <p:cNvPr id="4" name="Picture 4" descr="http://www.klickeducacao.com.br/je/img/140/evolu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" y="1787650"/>
            <a:ext cx="5058246" cy="41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7025" y="5961133"/>
            <a:ext cx="412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http://www.klickeducacao.com.br/je/materias/vida_na_zona_abissal/</a:t>
            </a:r>
          </a:p>
        </p:txBody>
      </p:sp>
    </p:spTree>
    <p:extLst>
      <p:ext uri="{BB962C8B-B14F-4D97-AF65-F5344CB8AC3E}">
        <p14:creationId xmlns:p14="http://schemas.microsoft.com/office/powerpoint/2010/main" val="19991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Teoría celular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6260" y="2374710"/>
            <a:ext cx="8353450" cy="3410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lvl="1" algn="just"/>
            <a:r>
              <a:rPr lang="es-ES" dirty="0" smtClean="0"/>
              <a:t>Unidad anatómica, pues todos los organismos están formadas por estas.</a:t>
            </a:r>
            <a:endParaRPr lang="es-MX" dirty="0" smtClean="0"/>
          </a:p>
          <a:p>
            <a:pPr lvl="1" algn="just"/>
            <a:r>
              <a:rPr lang="es-ES" dirty="0" smtClean="0"/>
              <a:t>Unidad </a:t>
            </a:r>
            <a:r>
              <a:rPr lang="es-ES" dirty="0"/>
              <a:t>fisiológica, debido a que en ella se presentan todas las funciones del metabolismo</a:t>
            </a:r>
            <a:endParaRPr lang="es-MX" dirty="0"/>
          </a:p>
          <a:p>
            <a:pPr lvl="1" algn="just"/>
            <a:r>
              <a:rPr lang="es-ES" dirty="0"/>
              <a:t>Unidad de origen, porque toda célula proviene de una preexistente.</a:t>
            </a:r>
            <a:endParaRPr lang="es-MX" dirty="0"/>
          </a:p>
          <a:p>
            <a:pPr marL="0" indent="0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96260" y="1748940"/>
            <a:ext cx="8534704" cy="503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 smtClean="0"/>
              <a:t>Mathias</a:t>
            </a:r>
            <a:r>
              <a:rPr lang="es-MX" dirty="0" smtClean="0"/>
              <a:t> </a:t>
            </a:r>
            <a:r>
              <a:rPr lang="es-MX" dirty="0" err="1" smtClean="0"/>
              <a:t>Schleiden</a:t>
            </a:r>
            <a:r>
              <a:rPr lang="es-MX" dirty="0" smtClean="0"/>
              <a:t> y </a:t>
            </a:r>
            <a:r>
              <a:rPr lang="es-MX" dirty="0"/>
              <a:t>Theodor </a:t>
            </a:r>
            <a:r>
              <a:rPr lang="es-MX" dirty="0" err="1"/>
              <a:t>Schawann</a:t>
            </a:r>
            <a:r>
              <a:rPr lang="es-MX" dirty="0"/>
              <a:t>  (1839</a:t>
            </a:r>
            <a:r>
              <a:rPr lang="es-MX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51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685" y="55278"/>
            <a:ext cx="8229600" cy="687672"/>
          </a:xfrm>
        </p:spPr>
        <p:txBody>
          <a:bodyPr>
            <a:normAutofit/>
          </a:bodyPr>
          <a:lstStyle/>
          <a:p>
            <a:r>
              <a:rPr lang="es-MX" sz="3200" dirty="0" smtClean="0"/>
              <a:t>Célula procarionte. </a:t>
            </a:r>
            <a:endParaRPr lang="es-MX" sz="32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04420629"/>
              </p:ext>
            </p:extLst>
          </p:nvPr>
        </p:nvGraphicFramePr>
        <p:xfrm>
          <a:off x="0" y="742951"/>
          <a:ext cx="9611265" cy="546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dany\Documents\Bluetooth Folder\IMG_20140923_1820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72" b="8467"/>
          <a:stretch/>
        </p:blipFill>
        <p:spPr bwMode="auto">
          <a:xfrm>
            <a:off x="5818098" y="3452885"/>
            <a:ext cx="3114107" cy="195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52374" y="6208213"/>
            <a:ext cx="118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Gama, 2010 </a:t>
            </a:r>
            <a:endParaRPr lang="es-MX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955612" y="5608858"/>
            <a:ext cx="1092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Gama, 2010</a:t>
            </a:r>
            <a:endParaRPr lang="es-MX" sz="1100" dirty="0"/>
          </a:p>
        </p:txBody>
      </p:sp>
      <p:pic>
        <p:nvPicPr>
          <p:cNvPr id="1026" name="Picture 2" descr="Escherichia coli - microscopía electrónica de barri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0" y="3504774"/>
            <a:ext cx="2857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59002" y="5416497"/>
            <a:ext cx="31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err="1"/>
              <a:t>Escherichia</a:t>
            </a:r>
            <a:r>
              <a:rPr lang="es-MX" sz="1200" i="1" dirty="0"/>
              <a:t> </a:t>
            </a:r>
            <a:r>
              <a:rPr lang="es-MX" sz="1200" i="1" dirty="0" err="1"/>
              <a:t>coli</a:t>
            </a:r>
            <a:r>
              <a:rPr lang="es-MX" sz="1200" dirty="0"/>
              <a:t>. Micrografía de barrido. Racimo de bacterias. Foto: Eric </a:t>
            </a:r>
            <a:r>
              <a:rPr lang="es-MX" sz="1200" dirty="0" err="1"/>
              <a:t>Erbe</a:t>
            </a:r>
            <a:r>
              <a:rPr lang="es-MX" sz="1200" dirty="0"/>
              <a:t>; coloración: Christopher </a:t>
            </a:r>
            <a:r>
              <a:rPr lang="es-MX" sz="1200" dirty="0" err="1"/>
              <a:t>Pooley</a:t>
            </a:r>
            <a:r>
              <a:rPr lang="es-MX" sz="1200" dirty="0"/>
              <a:t>. USDA, ARS, IS </a:t>
            </a:r>
            <a:r>
              <a:rPr lang="es-MX" sz="1200" dirty="0" err="1"/>
              <a:t>Photo</a:t>
            </a:r>
            <a:r>
              <a:rPr lang="es-MX" sz="1200" dirty="0"/>
              <a:t> </a:t>
            </a:r>
            <a:r>
              <a:rPr lang="es-MX" sz="1200" dirty="0" err="1"/>
              <a:t>Unit</a:t>
            </a:r>
            <a:r>
              <a:rPr lang="es-MX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0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02" y="82897"/>
            <a:ext cx="3802202" cy="45811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Célula eucarionte   </a:t>
            </a:r>
            <a:endParaRPr lang="es-MX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03212506"/>
              </p:ext>
            </p:extLst>
          </p:nvPr>
        </p:nvGraphicFramePr>
        <p:xfrm>
          <a:off x="432940" y="311955"/>
          <a:ext cx="8711060" cy="687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C:\Users\dany\AppData\Local\Microsoft\Windows\Temporary Internet Files\Content.Word\IMG_20140522_150647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r="21171"/>
          <a:stretch/>
        </p:blipFill>
        <p:spPr bwMode="auto">
          <a:xfrm>
            <a:off x="432940" y="3576515"/>
            <a:ext cx="1645825" cy="1498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C:\Users\dany\AppData\Local\Microsoft\Windows\Temporary Internet Files\Content.Word\IMG_20140522_150701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8" t="6597" r="6011" b="6383"/>
          <a:stretch/>
        </p:blipFill>
        <p:spPr bwMode="auto">
          <a:xfrm>
            <a:off x="5704765" y="4265792"/>
            <a:ext cx="2415653" cy="1456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05813" y="5799927"/>
            <a:ext cx="813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Frías, 2005</a:t>
            </a:r>
            <a:endParaRPr lang="es-MX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49074" y="5225254"/>
            <a:ext cx="813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Frías, 2005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486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6476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Referencia bibliográfica, </a:t>
            </a:r>
            <a:r>
              <a:rPr lang="es-MX" sz="2800" b="1" dirty="0" err="1" smtClean="0"/>
              <a:t>infográficas</a:t>
            </a:r>
            <a:r>
              <a:rPr lang="es-MX" sz="2800" b="1" dirty="0" smtClean="0"/>
              <a:t> y/o </a:t>
            </a:r>
            <a:r>
              <a:rPr lang="es-MX" sz="2800" b="1" dirty="0" err="1" smtClean="0"/>
              <a:t>cibergráficas</a:t>
            </a:r>
            <a:r>
              <a:rPr lang="es-MX" sz="2800" b="1" dirty="0" smtClean="0"/>
              <a:t> </a:t>
            </a:r>
            <a:endParaRPr lang="es-MX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 smtClean="0"/>
              <a:t>Gama</a:t>
            </a:r>
            <a:r>
              <a:rPr lang="es-MX" dirty="0"/>
              <a:t>, MA (2010</a:t>
            </a:r>
            <a:r>
              <a:rPr lang="es-MX" dirty="0" smtClean="0"/>
              <a:t>). </a:t>
            </a:r>
            <a:r>
              <a:rPr lang="es-ES" dirty="0" err="1"/>
              <a:t>Biología+competencias+aprendizaje+vida</a:t>
            </a:r>
            <a:r>
              <a:rPr lang="es-ES" dirty="0"/>
              <a:t> 1. México: </a:t>
            </a:r>
            <a:r>
              <a:rPr lang="es-MX" dirty="0"/>
              <a:t>Pearson</a:t>
            </a:r>
          </a:p>
          <a:p>
            <a:pPr marL="0" indent="0">
              <a:buNone/>
            </a:pPr>
            <a:r>
              <a:rPr lang="es-MX" dirty="0" smtClean="0"/>
              <a:t>Frías, MI (2005). Biología. México. Compañía Editorial Nueva Imagen. 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Méndez, ME., Hernández, ME., Padilla, S., González, L., Vera, O., Rocha, J. (2014). Biología Básica. México: Book </a:t>
            </a:r>
            <a:r>
              <a:rPr lang="es-MX" dirty="0" err="1" smtClean="0"/>
              <a:t>Mart</a:t>
            </a:r>
            <a:endParaRPr lang="es-MX" dirty="0" smtClean="0"/>
          </a:p>
          <a:p>
            <a:pPr marL="0" indent="0">
              <a:buNone/>
            </a:pPr>
            <a:r>
              <a:rPr lang="es-MX" dirty="0">
                <a:hlinkClick r:id="rId2"/>
              </a:rPr>
              <a:t>http://www.klickeducacao.com.br/je/materias/vida_na_zona_abissal</a:t>
            </a:r>
            <a:r>
              <a:rPr lang="es-MX" dirty="0" smtClean="0">
                <a:hlinkClick r:id="rId2"/>
              </a:rPr>
              <a:t>/</a:t>
            </a:r>
            <a:endParaRPr lang="es-MX" dirty="0" smtClean="0"/>
          </a:p>
          <a:p>
            <a:pPr marL="0" indent="0">
              <a:buNone/>
            </a:pPr>
            <a:r>
              <a:rPr lang="es-MX" dirty="0">
                <a:hlinkClick r:id="rId3"/>
              </a:rPr>
              <a:t>http://</a:t>
            </a:r>
            <a:r>
              <a:rPr lang="es-MX" dirty="0" smtClean="0">
                <a:hlinkClick r:id="rId3"/>
              </a:rPr>
              <a:t>aulavirtual.usal.es/aulavirtual/demos/biologia/modulos/curso/uni_01/images/u1c3s2f2.jpg</a:t>
            </a:r>
            <a:endParaRPr lang="es-MX" dirty="0" smtClean="0"/>
          </a:p>
          <a:p>
            <a:pPr marL="0" indent="0">
              <a:buNone/>
            </a:pPr>
            <a:r>
              <a:rPr lang="es-MX" dirty="0">
                <a:hlinkClick r:id="rId4"/>
              </a:rPr>
              <a:t>http://</a:t>
            </a:r>
            <a:r>
              <a:rPr lang="es-MX" dirty="0" smtClean="0">
                <a:hlinkClick r:id="rId4"/>
              </a:rPr>
              <a:t>www.facmed.unam.mx/deptos/microbiologia/bacteriologia/escherichia-coli.html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89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327</Words>
  <Application>Microsoft Office PowerPoint</Application>
  <PresentationFormat>Presentación en pantalla (4:3)</PresentationFormat>
  <Paragraphs>88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Academia: Biología___________</vt:lpstr>
      <vt:lpstr>Resumen (abstract) The cell is the structural and functional unit of living beings and therefore we must know its characteristics and classification of cells eukaryotes and prokaryotes</vt:lpstr>
      <vt:lpstr>Presentación de PowerPoint</vt:lpstr>
      <vt:lpstr>Teoría celular </vt:lpstr>
      <vt:lpstr>Célula procarionte. </vt:lpstr>
      <vt:lpstr>Célula eucarionte   </vt:lpstr>
      <vt:lpstr>Referencia bibliográfica, infográficas y/o cibergráficas </vt:lpstr>
    </vt:vector>
  </TitlesOfParts>
  <Company>IDEASON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Ortega</dc:creator>
  <cp:lastModifiedBy>daniela</cp:lastModifiedBy>
  <cp:revision>13</cp:revision>
  <dcterms:created xsi:type="dcterms:W3CDTF">2014-09-19T21:39:49Z</dcterms:created>
  <dcterms:modified xsi:type="dcterms:W3CDTF">2014-10-15T19:12:05Z</dcterms:modified>
</cp:coreProperties>
</file>