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0EC537CE-A8EF-4EF6-8AD8-C1A19AC87D8F}" type="datetimeFigureOut">
              <a:rPr lang="es-MX" smtClean="0"/>
              <a:pPr/>
              <a:t>25/03/14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3112B2E1-B9A7-4D53-A6E1-3D7C5AEBAD17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0EC537CE-A8EF-4EF6-8AD8-C1A19AC87D8F}" type="datetimeFigureOut">
              <a:rPr lang="es-MX" smtClean="0"/>
              <a:pPr/>
              <a:t>25/03/14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3112B2E1-B9A7-4D53-A6E1-3D7C5AEBAD17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0EC537CE-A8EF-4EF6-8AD8-C1A19AC87D8F}" type="datetimeFigureOut">
              <a:rPr lang="es-MX" smtClean="0"/>
              <a:pPr/>
              <a:t>25/03/14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112B2E1-B9A7-4D53-A6E1-3D7C5AEBAD17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0EC537CE-A8EF-4EF6-8AD8-C1A19AC87D8F}" type="datetimeFigureOut">
              <a:rPr lang="es-MX" smtClean="0"/>
              <a:pPr/>
              <a:t>25/03/14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3112B2E1-B9A7-4D53-A6E1-3D7C5AEBAD17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0EC537CE-A8EF-4EF6-8AD8-C1A19AC87D8F}" type="datetimeFigureOut">
              <a:rPr lang="es-MX" smtClean="0"/>
              <a:pPr/>
              <a:t>25/03/14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3112B2E1-B9A7-4D53-A6E1-3D7C5AEBAD17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0EC537CE-A8EF-4EF6-8AD8-C1A19AC87D8F}" type="datetimeFigureOut">
              <a:rPr lang="es-MX" smtClean="0"/>
              <a:pPr/>
              <a:t>25/03/14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3112B2E1-B9A7-4D53-A6E1-3D7C5AEBAD17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0EC537CE-A8EF-4EF6-8AD8-C1A19AC87D8F}" type="datetimeFigureOut">
              <a:rPr lang="es-MX" smtClean="0"/>
              <a:pPr/>
              <a:t>25/03/14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112B2E1-B9A7-4D53-A6E1-3D7C5AEBAD17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0EC537CE-A8EF-4EF6-8AD8-C1A19AC87D8F}" type="datetimeFigureOut">
              <a:rPr lang="es-MX" smtClean="0"/>
              <a:pPr/>
              <a:t>25/03/14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3112B2E1-B9A7-4D53-A6E1-3D7C5AEBAD17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0EC537CE-A8EF-4EF6-8AD8-C1A19AC87D8F}" type="datetimeFigureOut">
              <a:rPr lang="es-MX" smtClean="0"/>
              <a:pPr/>
              <a:t>25/03/14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3112B2E1-B9A7-4D53-A6E1-3D7C5AEBAD17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0EC537CE-A8EF-4EF6-8AD8-C1A19AC87D8F}" type="datetimeFigureOut">
              <a:rPr lang="es-MX" smtClean="0"/>
              <a:pPr/>
              <a:t>25/03/14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112B2E1-B9A7-4D53-A6E1-3D7C5AEBAD17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0EC537CE-A8EF-4EF6-8AD8-C1A19AC87D8F}" type="datetimeFigureOut">
              <a:rPr lang="es-MX" smtClean="0"/>
              <a:pPr/>
              <a:t>25/03/14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3112B2E1-B9A7-4D53-A6E1-3D7C5AEBAD17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0EC537CE-A8EF-4EF6-8AD8-C1A19AC87D8F}" type="datetimeFigureOut">
              <a:rPr lang="es-MX" smtClean="0"/>
              <a:pPr/>
              <a:t>25/03/14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2B2E1-B9A7-4D53-A6E1-3D7C5AEBAD17}" type="slidenum">
              <a:rPr lang="es-MX" smtClean="0"/>
              <a:pPr/>
              <a:t>‹#›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utouno.com/notas/34279-la-fuente-marcel-duchamp" TargetMode="External"/><Relationship Id="rId4" Type="http://schemas.openxmlformats.org/officeDocument/2006/relationships/hyperlink" Target="http://www.asl-diver.blogspot.mx/2013/04/el-arte-del-paleolitico-y-neolitico.html" TargetMode="External"/><Relationship Id="rId5" Type="http://schemas.openxmlformats.org/officeDocument/2006/relationships/hyperlink" Target="http://www.paintingfrom.com/collections/diego-rivera/contemporary-realism?page=3" TargetMode="External"/><Relationship Id="rId6" Type="http://schemas.openxmlformats.org/officeDocument/2006/relationships/hyperlink" Target="http://www.tom-historiadelarte.blogspot.mx/2013_03_01_archive.html" TargetMode="External"/><Relationship Id="rId7" Type="http://schemas.openxmlformats.org/officeDocument/2006/relationships/hyperlink" Target="http://commons.wikimedia.org/wiki/File:El_Descendimiento,_by_Rogier_van_der_Weyden,_from_Prado_in_Google_Earth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ulturacolectiva.com/happy-birthday-roy-lichtenstein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72008"/>
            <a:ext cx="9144000" cy="69573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427984" y="1556792"/>
            <a:ext cx="4246240" cy="147002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MX" sz="3600" b="1" dirty="0" smtClean="0">
                <a:solidFill>
                  <a:schemeClr val="bg2">
                    <a:lumMod val="75000"/>
                  </a:schemeClr>
                </a:solidFill>
                <a:latin typeface="Century Gothic"/>
                <a:cs typeface="Century Gothic"/>
              </a:rPr>
              <a:t>GALERÍA DE IMÁGENES</a:t>
            </a:r>
            <a:endParaRPr lang="es-MX" sz="3600" b="1" dirty="0">
              <a:solidFill>
                <a:schemeClr val="bg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788024" y="3501008"/>
            <a:ext cx="35283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COMPILACIÓN: Mtra en C.D. Zinnia </a:t>
            </a:r>
          </a:p>
          <a:p>
            <a:pPr algn="ctr"/>
            <a:r>
              <a:rPr lang="es-MX" sz="16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Quiñones Urióstegui</a:t>
            </a:r>
          </a:p>
          <a:p>
            <a:pPr algn="ctr"/>
            <a:endParaRPr lang="es-MX" sz="1600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  <a:p>
            <a:pPr algn="r"/>
            <a:r>
              <a:rPr lang="es-MX" sz="16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Marzo 2014</a:t>
            </a:r>
            <a:endParaRPr lang="es-MX" sz="1600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52292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25000"/>
                  </a:schemeClr>
                </a:solidFill>
                <a:latin typeface="Arial"/>
                <a:cs typeface="Arial"/>
              </a:rPr>
              <a:t>http://</a:t>
            </a:r>
            <a:r>
              <a:rPr lang="en-US" sz="1400" dirty="0" err="1" smtClean="0">
                <a:solidFill>
                  <a:schemeClr val="tx2">
                    <a:lumMod val="25000"/>
                  </a:schemeClr>
                </a:solidFill>
                <a:latin typeface="Arial"/>
                <a:cs typeface="Arial"/>
              </a:rPr>
              <a:t>www.uaeh.edu.mx</a:t>
            </a:r>
            <a:r>
              <a:rPr lang="en-US" sz="1400" dirty="0" smtClean="0">
                <a:solidFill>
                  <a:schemeClr val="tx2">
                    <a:lumMod val="25000"/>
                  </a:schemeClr>
                </a:solidFill>
                <a:latin typeface="Arial"/>
                <a:cs typeface="Arial"/>
              </a:rPr>
              <a:t>/virtual</a:t>
            </a:r>
            <a:endParaRPr lang="en-US" sz="1400" dirty="0">
              <a:solidFill>
                <a:schemeClr val="tx2">
                  <a:lumMod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692696"/>
            <a:ext cx="2546903" cy="530120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li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1700808"/>
            <a:ext cx="5186600" cy="3456384"/>
          </a:xfrm>
        </p:spPr>
      </p:pic>
      <p:sp>
        <p:nvSpPr>
          <p:cNvPr id="5" name="4 CuadroTexto"/>
          <p:cNvSpPr txBox="1"/>
          <p:nvPr/>
        </p:nvSpPr>
        <p:spPr>
          <a:xfrm rot="17149230">
            <a:off x="-606799" y="3433961"/>
            <a:ext cx="523111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3000" b="1" i="1" dirty="0" smtClean="0"/>
              <a:t>1. Crying Girl, </a:t>
            </a:r>
            <a:r>
              <a:rPr lang="en-US" sz="3000" dirty="0" smtClean="0"/>
              <a:t>1963. Roy Lichtenstein</a:t>
            </a:r>
          </a:p>
          <a:p>
            <a:pPr algn="ctr"/>
            <a:endParaRPr lang="es-MX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ducham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980728"/>
            <a:ext cx="4496523" cy="4824536"/>
          </a:xfrm>
        </p:spPr>
      </p:pic>
      <p:sp>
        <p:nvSpPr>
          <p:cNvPr id="5" name="4 Rectángulo"/>
          <p:cNvSpPr/>
          <p:nvPr/>
        </p:nvSpPr>
        <p:spPr>
          <a:xfrm rot="17162771">
            <a:off x="-476910" y="3426092"/>
            <a:ext cx="49545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s-ES" sz="3000" b="1" i="1" dirty="0" smtClean="0"/>
              <a:t>2. La Fuente, </a:t>
            </a:r>
            <a:r>
              <a:rPr lang="es-ES" sz="3000" dirty="0" smtClean="0"/>
              <a:t>1917. Marcel </a:t>
            </a:r>
            <a:r>
              <a:rPr lang="es-ES" sz="3000" dirty="0" err="1" smtClean="0"/>
              <a:t>Duchamp</a:t>
            </a:r>
            <a:r>
              <a:rPr lang="es-ES" sz="3000" dirty="0" smtClean="0"/>
              <a:t>.</a:t>
            </a:r>
            <a:endParaRPr lang="es-MX" sz="30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400" b="1" i="1" dirty="0"/>
              <a:t>3. Escena de caza</a:t>
            </a:r>
            <a:r>
              <a:rPr lang="es-MX" sz="2400" dirty="0"/>
              <a:t>, Pintura rupestre levantina del Neolítico</a:t>
            </a:r>
            <a:br>
              <a:rPr lang="es-MX" sz="2400" dirty="0"/>
            </a:br>
            <a:r>
              <a:rPr lang="es-MX" sz="2400" dirty="0"/>
              <a:t>Cova dels Cavalls de Valltrorta, Castellón, España</a:t>
            </a:r>
            <a:br>
              <a:rPr lang="es-MX" sz="2400" dirty="0"/>
            </a:br>
            <a:endParaRPr lang="es-MX" sz="2400" dirty="0"/>
          </a:p>
        </p:txBody>
      </p:sp>
      <p:pic>
        <p:nvPicPr>
          <p:cNvPr id="6" name="5 Marcador de contenido" descr="pinturas-rupestr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052736"/>
            <a:ext cx="4032448" cy="4736527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-4500000">
            <a:off x="-230512" y="3014552"/>
            <a:ext cx="5064953" cy="1695631"/>
          </a:xfrm>
        </p:spPr>
        <p:txBody>
          <a:bodyPr>
            <a:normAutofit/>
          </a:bodyPr>
          <a:lstStyle/>
          <a:p>
            <a:r>
              <a:rPr lang="es-ES" sz="3000" b="1" i="1" dirty="0"/>
              <a:t>4. Desnudo con Alcatraces</a:t>
            </a:r>
            <a:r>
              <a:rPr lang="es-ES" sz="3000" i="1" dirty="0"/>
              <a:t>, 1944.</a:t>
            </a:r>
            <a:r>
              <a:rPr lang="es-ES" sz="3000" dirty="0"/>
              <a:t> Diego Rivera</a:t>
            </a:r>
            <a:r>
              <a:rPr lang="es-ES" dirty="0"/>
              <a:t/>
            </a:r>
            <a:br>
              <a:rPr lang="es-ES" dirty="0"/>
            </a:br>
            <a:endParaRPr lang="es-MX" dirty="0"/>
          </a:p>
        </p:txBody>
      </p:sp>
      <p:pic>
        <p:nvPicPr>
          <p:cNvPr id="4" name="3 Marcador de contenido" descr="Diego Rivera 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548680"/>
            <a:ext cx="4032447" cy="5176910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El-extasis-de-Santa-Teresa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620688"/>
            <a:ext cx="3690050" cy="5328592"/>
          </a:xfrm>
        </p:spPr>
      </p:pic>
      <p:sp>
        <p:nvSpPr>
          <p:cNvPr id="5" name="4 CuadroTexto"/>
          <p:cNvSpPr txBox="1"/>
          <p:nvPr/>
        </p:nvSpPr>
        <p:spPr>
          <a:xfrm rot="17171126">
            <a:off x="-526454" y="3573813"/>
            <a:ext cx="53782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i="1" dirty="0" smtClean="0"/>
              <a:t>5. Éxtasis </a:t>
            </a:r>
            <a:r>
              <a:rPr lang="es-ES" sz="2200" b="1" i="1" dirty="0"/>
              <a:t>de Santa </a:t>
            </a:r>
            <a:r>
              <a:rPr lang="es-ES" sz="2200" b="1" i="1" dirty="0" smtClean="0"/>
              <a:t>Teresa</a:t>
            </a:r>
            <a:r>
              <a:rPr lang="es-ES" sz="2200" dirty="0"/>
              <a:t> </a:t>
            </a:r>
            <a:r>
              <a:rPr lang="es-ES" sz="2200" dirty="0" smtClean="0"/>
              <a:t>1645-1652.</a:t>
            </a:r>
          </a:p>
          <a:p>
            <a:pPr algn="ctr"/>
            <a:r>
              <a:rPr lang="es-ES" sz="2200" dirty="0" smtClean="0"/>
              <a:t> </a:t>
            </a:r>
            <a:r>
              <a:rPr lang="es-ES" sz="2200" dirty="0" err="1" smtClean="0"/>
              <a:t>Gian</a:t>
            </a:r>
            <a:r>
              <a:rPr lang="es-ES" sz="2200" dirty="0" smtClean="0"/>
              <a:t> </a:t>
            </a:r>
            <a:r>
              <a:rPr lang="es-ES" sz="2200" dirty="0"/>
              <a:t>Lorenzo </a:t>
            </a:r>
            <a:r>
              <a:rPr lang="es-ES" sz="2200" dirty="0" err="1"/>
              <a:t>Bernini</a:t>
            </a:r>
            <a:r>
              <a:rPr lang="es-ES" sz="2200" dirty="0"/>
              <a:t> </a:t>
            </a:r>
            <a:endParaRPr lang="es-MX" sz="2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-4500000">
            <a:off x="101744" y="3328894"/>
            <a:ext cx="5064953" cy="104172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700" b="1" i="1" dirty="0"/>
              <a:t>6. El descendimiento de la cruz</a:t>
            </a:r>
            <a:r>
              <a:rPr lang="es-ES" sz="2700" i="1" dirty="0"/>
              <a:t>, </a:t>
            </a:r>
            <a:r>
              <a:rPr lang="es-ES" sz="2700" dirty="0"/>
              <a:t> 1436. Roger van der </a:t>
            </a:r>
            <a:r>
              <a:rPr lang="es-ES" sz="2700" dirty="0" err="1"/>
              <a:t>Weyden</a:t>
            </a:r>
            <a:r>
              <a:rPr lang="es-ES" dirty="0"/>
              <a:t/>
            </a:r>
            <a:br>
              <a:rPr lang="es-ES" dirty="0"/>
            </a:br>
            <a:endParaRPr lang="es-MX" dirty="0"/>
          </a:p>
        </p:txBody>
      </p:sp>
      <p:pic>
        <p:nvPicPr>
          <p:cNvPr id="4" name="3 Marcador de contenido" descr="Weyden_Deposi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1412776"/>
            <a:ext cx="5356317" cy="4222204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Fuentes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Lichtenstein, Roy</a:t>
            </a:r>
            <a:r>
              <a:rPr lang="es-ES" dirty="0" smtClean="0"/>
              <a:t> .(</a:t>
            </a:r>
            <a:r>
              <a:rPr lang="en-US" dirty="0" smtClean="0"/>
              <a:t>1963</a:t>
            </a:r>
            <a:r>
              <a:rPr lang="es-ES" dirty="0" smtClean="0"/>
              <a:t>). </a:t>
            </a:r>
            <a:r>
              <a:rPr lang="en-US" i="1" dirty="0" smtClean="0"/>
              <a:t>Crying Girl</a:t>
            </a:r>
            <a:r>
              <a:rPr lang="es-ES" dirty="0" smtClean="0"/>
              <a:t> [fotografía]. Recuperado de http://www.</a:t>
            </a:r>
            <a:r>
              <a:rPr lang="es-MX" dirty="0" smtClean="0">
                <a:hlinkClick r:id="rId2"/>
              </a:rPr>
              <a:t>culturacolectiva.com/</a:t>
            </a:r>
            <a:r>
              <a:rPr lang="es-MX" dirty="0" err="1" smtClean="0">
                <a:hlinkClick r:id="rId2"/>
              </a:rPr>
              <a:t>happy-birthday-roy-lichtenstein</a:t>
            </a:r>
            <a:r>
              <a:rPr lang="es-MX" dirty="0" smtClean="0">
                <a:hlinkClick r:id="rId2"/>
              </a:rPr>
              <a:t>/</a:t>
            </a:r>
            <a:endParaRPr lang="es-MX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 err="1" smtClean="0"/>
              <a:t>Duchamp</a:t>
            </a:r>
            <a:r>
              <a:rPr lang="es-ES" dirty="0" smtClean="0"/>
              <a:t>, Marcel .(1917).</a:t>
            </a:r>
            <a:r>
              <a:rPr lang="es-ES" b="1" i="1" dirty="0" smtClean="0"/>
              <a:t> </a:t>
            </a:r>
            <a:r>
              <a:rPr lang="es-ES" i="1" dirty="0" smtClean="0"/>
              <a:t>La Fuente </a:t>
            </a:r>
            <a:r>
              <a:rPr lang="es-ES" dirty="0" smtClean="0"/>
              <a:t>[fotografía]. Recuperado de </a:t>
            </a:r>
            <a:r>
              <a:rPr lang="es-MX" dirty="0" smtClean="0">
                <a:hlinkClick r:id="rId3"/>
              </a:rPr>
              <a:t>www.minutouno.com/notas/34279-la-fuente-marcel-duchamp</a:t>
            </a:r>
            <a:endParaRPr lang="es-MX" dirty="0" smtClean="0"/>
          </a:p>
          <a:p>
            <a:pPr marL="514350" indent="-514350">
              <a:buFont typeface="+mj-lt"/>
              <a:buAutoNum type="arabicPeriod"/>
            </a:pPr>
            <a:r>
              <a:rPr lang="es-MX" i="1" dirty="0" smtClean="0"/>
              <a:t>Escena de caza</a:t>
            </a:r>
            <a:r>
              <a:rPr lang="es-MX" dirty="0" smtClean="0"/>
              <a:t>, (Neolítico </a:t>
            </a:r>
            <a:r>
              <a:rPr lang="es-MX" dirty="0" err="1" smtClean="0"/>
              <a:t>Cova</a:t>
            </a:r>
            <a:r>
              <a:rPr lang="es-MX" dirty="0" smtClean="0"/>
              <a:t> </a:t>
            </a:r>
            <a:r>
              <a:rPr lang="es-MX" dirty="0" err="1" smtClean="0"/>
              <a:t>dels</a:t>
            </a:r>
            <a:r>
              <a:rPr lang="es-MX" dirty="0" smtClean="0"/>
              <a:t> </a:t>
            </a:r>
            <a:r>
              <a:rPr lang="es-MX" dirty="0" err="1" smtClean="0"/>
              <a:t>Cavalls</a:t>
            </a:r>
            <a:r>
              <a:rPr lang="es-MX" dirty="0" smtClean="0"/>
              <a:t> de </a:t>
            </a:r>
            <a:r>
              <a:rPr lang="es-MX" dirty="0" err="1" smtClean="0"/>
              <a:t>Valltorta</a:t>
            </a:r>
            <a:r>
              <a:rPr lang="es-MX" dirty="0" smtClean="0"/>
              <a:t>)</a:t>
            </a:r>
            <a:r>
              <a:rPr lang="es-ES" dirty="0" smtClean="0"/>
              <a:t> [fotografía]. Recuperado de </a:t>
            </a:r>
            <a:r>
              <a:rPr lang="es-MX" dirty="0" smtClean="0">
                <a:hlinkClick r:id="rId4"/>
              </a:rPr>
              <a:t>www.asl-diver.blogspot.mx/2013/04/el-arte-del-paleolitico-y-neolitico.html</a:t>
            </a:r>
            <a:endParaRPr lang="es-MX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Rivera, Diego.</a:t>
            </a:r>
            <a:r>
              <a:rPr lang="es-ES" i="1" dirty="0" smtClean="0"/>
              <a:t> (1944).</a:t>
            </a:r>
            <a:r>
              <a:rPr lang="es-ES" dirty="0" smtClean="0"/>
              <a:t> </a:t>
            </a:r>
            <a:r>
              <a:rPr lang="es-ES" i="1" dirty="0" smtClean="0"/>
              <a:t>Desnudo con Alcatraces</a:t>
            </a:r>
            <a:r>
              <a:rPr lang="es-ES" dirty="0" smtClean="0"/>
              <a:t> [fotografía]. Recuperado de </a:t>
            </a:r>
            <a:r>
              <a:rPr lang="es-MX" dirty="0" smtClean="0">
                <a:hlinkClick r:id="rId5"/>
              </a:rPr>
              <a:t>www.paintingfrom.com/collections/diego-rivera/contemporary-realism?page=3</a:t>
            </a:r>
            <a:endParaRPr lang="es-MX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 err="1" smtClean="0"/>
              <a:t>Bernini</a:t>
            </a:r>
            <a:r>
              <a:rPr lang="es-ES" dirty="0" smtClean="0"/>
              <a:t>, </a:t>
            </a:r>
            <a:r>
              <a:rPr lang="es-ES" dirty="0" err="1" smtClean="0"/>
              <a:t>Gian</a:t>
            </a:r>
            <a:r>
              <a:rPr lang="es-ES" dirty="0" smtClean="0"/>
              <a:t> Lorenzo. (1645-1652). </a:t>
            </a:r>
            <a:r>
              <a:rPr lang="es-ES" i="1" dirty="0" smtClean="0"/>
              <a:t>Éxtasis de Santa Teresa </a:t>
            </a:r>
            <a:r>
              <a:rPr lang="es-ES" dirty="0" smtClean="0"/>
              <a:t>[fotografía]. Recuperado de </a:t>
            </a:r>
            <a:r>
              <a:rPr lang="es-MX" dirty="0" smtClean="0">
                <a:hlinkClick r:id="rId6"/>
              </a:rPr>
              <a:t>www.tom-historiadelarte.blogspot.mx/2013_03_01_archive.html</a:t>
            </a:r>
            <a:endParaRPr lang="es-MX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Van der </a:t>
            </a:r>
            <a:r>
              <a:rPr lang="es-ES" dirty="0" err="1" smtClean="0"/>
              <a:t>Weyden</a:t>
            </a:r>
            <a:r>
              <a:rPr lang="es-ES" dirty="0" smtClean="0"/>
              <a:t>, Roger. (1436). [fotografía]. Recuperado de </a:t>
            </a:r>
            <a:r>
              <a:rPr lang="es-MX" dirty="0" smtClean="0">
                <a:hlinkClick r:id="rId7"/>
              </a:rPr>
              <a:t>http://commons.wikimedia.org/wiki/File:El_Descendimiento,_by_Rogier_van_der_Weyden,_from_Prado_in_Google_Earth.jpg</a:t>
            </a:r>
            <a:endParaRPr lang="es-MX" dirty="0" smtClean="0"/>
          </a:p>
          <a:p>
            <a:pPr marL="514350" indent="-514350">
              <a:buFont typeface="+mj-lt"/>
              <a:buAutoNum type="arabicPeriod"/>
            </a:pPr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29941" r="29941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0" y="-4736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700808"/>
            <a:ext cx="8233585" cy="3600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2204864"/>
            <a:ext cx="7632848" cy="6637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648" y="3212976"/>
            <a:ext cx="6151143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ES_tradnl" dirty="0">
                <a:solidFill>
                  <a:schemeClr val="tx2">
                    <a:lumMod val="25000"/>
                  </a:schemeClr>
                </a:solidFill>
                <a:latin typeface="Arial"/>
                <a:cs typeface="Arial"/>
              </a:rPr>
              <a:t>Colaborador: </a:t>
            </a:r>
            <a:r>
              <a:rPr lang="es-ES_tradnl" dirty="0" smtClean="0">
                <a:solidFill>
                  <a:srgbClr val="000000"/>
                </a:solidFill>
                <a:latin typeface="Arial"/>
                <a:cs typeface="Arial"/>
              </a:rPr>
              <a:t>Mtra. </a:t>
            </a:r>
            <a:r>
              <a:rPr lang="es-ES_tradnl" dirty="0">
                <a:solidFill>
                  <a:srgbClr val="000000"/>
                </a:solidFill>
                <a:latin typeface="Arial"/>
                <a:cs typeface="Arial"/>
              </a:rPr>
              <a:t>en C.D. Zinnia Quiñones </a:t>
            </a:r>
            <a:r>
              <a:rPr lang="es-ES_tradnl" dirty="0" err="1">
                <a:solidFill>
                  <a:srgbClr val="000000"/>
                </a:solidFill>
                <a:latin typeface="Arial"/>
                <a:cs typeface="Arial"/>
              </a:rPr>
              <a:t>Urióstegui</a:t>
            </a:r>
            <a:r>
              <a:rPr lang="es-ES_tradnl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s-ES_tradnl" dirty="0">
                <a:solidFill>
                  <a:srgbClr val="054D65"/>
                </a:solidFill>
                <a:latin typeface="Arial"/>
                <a:cs typeface="Arial"/>
              </a:rPr>
              <a:t>Nombre de la asignatura: </a:t>
            </a:r>
            <a:r>
              <a:rPr lang="es-ES_tradnl" dirty="0" smtClean="0">
                <a:solidFill>
                  <a:schemeClr val="bg1"/>
                </a:solidFill>
                <a:latin typeface="Arial"/>
                <a:cs typeface="Arial"/>
              </a:rPr>
              <a:t>Expresi</a:t>
            </a:r>
            <a:r>
              <a:rPr lang="es-ES_tradnl" dirty="0" smtClean="0">
                <a:solidFill>
                  <a:schemeClr val="bg1"/>
                </a:solidFill>
                <a:latin typeface="Arial"/>
                <a:cs typeface="Arial"/>
              </a:rPr>
              <a:t>ón</a:t>
            </a:r>
            <a:r>
              <a:rPr lang="es-ES_tradnl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_tradnl" dirty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dirty="0" smtClean="0">
                <a:solidFill>
                  <a:schemeClr val="bg1"/>
                </a:solidFill>
                <a:latin typeface="Arial"/>
                <a:cs typeface="Arial"/>
              </a:rPr>
              <a:t>Apreciaci</a:t>
            </a:r>
            <a:r>
              <a:rPr lang="es-ES_tradnl" dirty="0" smtClean="0">
                <a:solidFill>
                  <a:schemeClr val="bg1"/>
                </a:solidFill>
                <a:latin typeface="Arial"/>
                <a:cs typeface="Arial"/>
              </a:rPr>
              <a:t>ón</a:t>
            </a:r>
            <a:r>
              <a:rPr lang="es-ES_tradnl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_tradnl" dirty="0">
                <a:solidFill>
                  <a:schemeClr val="bg1"/>
                </a:solidFill>
                <a:latin typeface="Arial"/>
                <a:cs typeface="Arial"/>
              </a:rPr>
              <a:t>del Arte</a:t>
            </a:r>
          </a:p>
          <a:p>
            <a:pPr>
              <a:lnSpc>
                <a:spcPct val="200000"/>
              </a:lnSpc>
            </a:pPr>
            <a:r>
              <a:rPr lang="es-ES_tradnl" dirty="0">
                <a:solidFill>
                  <a:srgbClr val="054D65"/>
                </a:solidFill>
                <a:latin typeface="Arial"/>
                <a:cs typeface="Arial"/>
              </a:rPr>
              <a:t>Programa Educativo: </a:t>
            </a:r>
            <a:r>
              <a:rPr lang="es-ES_tradnl" dirty="0">
                <a:solidFill>
                  <a:schemeClr val="bg1"/>
                </a:solidFill>
                <a:latin typeface="Arial"/>
                <a:cs typeface="Arial"/>
              </a:rPr>
              <a:t>Bachillerato Virtual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67177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Kilter.thmx</Template>
  <TotalTime>367</TotalTime>
  <Words>122</Words>
  <Application>Microsoft Macintosh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Kilter</vt:lpstr>
      <vt:lpstr>GALERÍA DE IMÁGENES</vt:lpstr>
      <vt:lpstr>PowerPoint Presentation</vt:lpstr>
      <vt:lpstr>PowerPoint Presentation</vt:lpstr>
      <vt:lpstr>3. Escena de caza, Pintura rupestre levantina del Neolítico Cova dels Cavalls de Valltrorta, Castellón, España </vt:lpstr>
      <vt:lpstr>4. Desnudo con Alcatraces, 1944. Diego Rivera </vt:lpstr>
      <vt:lpstr>PowerPoint Presentation</vt:lpstr>
      <vt:lpstr>6. El descendimiento de la cruz,  1436. Roger van der Weyden </vt:lpstr>
      <vt:lpstr>Fuentes </vt:lpstr>
      <vt:lpstr>v</vt:lpstr>
    </vt:vector>
  </TitlesOfParts>
  <Company>ZQU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GALERÍA DE IMÁGENES</dc:title>
  <dc:creator>Zinnia Quiñones Urióstegui</dc:creator>
  <cp:lastModifiedBy>UAEH SUV</cp:lastModifiedBy>
  <cp:revision>17</cp:revision>
  <dcterms:created xsi:type="dcterms:W3CDTF">2013-07-03T13:56:24Z</dcterms:created>
  <dcterms:modified xsi:type="dcterms:W3CDTF">2014-03-25T17:09:19Z</dcterms:modified>
</cp:coreProperties>
</file>