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86" autoAdjust="0"/>
  </p:normalViewPr>
  <p:slideViewPr>
    <p:cSldViewPr>
      <p:cViewPr>
        <p:scale>
          <a:sx n="50" d="100"/>
          <a:sy n="50" d="100"/>
        </p:scale>
        <p:origin x="-1956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02/06/2015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7336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02/06/2015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00683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02/06/2015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2713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02/06/2015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00500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02/06/2015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67700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02/06/2015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0382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02/06/2015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5769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02/06/2015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69493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02/06/2015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27345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02/06/2015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252879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1B9-89BD-4F1B-8A83-0DCC119A1F26}" type="datetimeFigureOut">
              <a:rPr lang="es-MX" smtClean="0"/>
              <a:pPr/>
              <a:t>02/06/2015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66628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1B9-89BD-4F1B-8A83-0DCC119A1F26}" type="datetimeFigureOut">
              <a:rPr lang="es-MX" smtClean="0"/>
              <a:pPr/>
              <a:t>02/06/2015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92F4-2C5B-4A34-8D52-C3695820C8F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71991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1.2 Elementos Activos y pasivos</a:t>
            </a:r>
            <a:endParaRPr lang="es-MX" dirty="0"/>
          </a:p>
        </p:txBody>
      </p:sp>
      <p:sp>
        <p:nvSpPr>
          <p:cNvPr id="4" name="3 Subtítulo"/>
          <p:cNvSpPr txBox="1">
            <a:spLocks noGrp="1"/>
          </p:cNvSpPr>
          <p:nvPr>
            <p:ph type="subTitle" idx="1"/>
          </p:nvPr>
        </p:nvSpPr>
        <p:spPr>
          <a:xfrm>
            <a:off x="1043608" y="3717032"/>
            <a:ext cx="777686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Área Académica: Licenciatura en Ingeniería Mecánica</a:t>
            </a: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Profesor(a):Ing. Julio Cesar Lozano Rodríguez</a:t>
            </a: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Periodo: Enero – Junio 2015</a:t>
            </a:r>
            <a:endParaRPr lang="es-MX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942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44 Elipse"/>
          <p:cNvSpPr/>
          <p:nvPr/>
        </p:nvSpPr>
        <p:spPr>
          <a:xfrm>
            <a:off x="3277806" y="1877764"/>
            <a:ext cx="2838536" cy="28617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47 Elipse"/>
          <p:cNvSpPr/>
          <p:nvPr/>
        </p:nvSpPr>
        <p:spPr>
          <a:xfrm>
            <a:off x="2674613" y="1545564"/>
            <a:ext cx="3970120" cy="35177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9" name="48 Elipse"/>
          <p:cNvSpPr/>
          <p:nvPr/>
        </p:nvSpPr>
        <p:spPr>
          <a:xfrm>
            <a:off x="2088259" y="846373"/>
            <a:ext cx="5142828" cy="46085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49 Elipse"/>
          <p:cNvSpPr/>
          <p:nvPr/>
        </p:nvSpPr>
        <p:spPr>
          <a:xfrm>
            <a:off x="1815976" y="466992"/>
            <a:ext cx="5779295" cy="52662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 redondeado"/>
          <p:cNvSpPr/>
          <p:nvPr/>
        </p:nvSpPr>
        <p:spPr>
          <a:xfrm>
            <a:off x="27795" y="2629611"/>
            <a:ext cx="3032038" cy="7737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/>
              <a:t>Elementos de los Circuitos Eléctricos</a:t>
            </a:r>
            <a:endParaRPr lang="es-MX" sz="2400" dirty="0"/>
          </a:p>
        </p:txBody>
      </p:sp>
      <p:sp>
        <p:nvSpPr>
          <p:cNvPr id="8" name="7 Flecha derecha"/>
          <p:cNvSpPr/>
          <p:nvPr/>
        </p:nvSpPr>
        <p:spPr>
          <a:xfrm rot="16200000">
            <a:off x="1550859" y="2042140"/>
            <a:ext cx="614775" cy="2860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Flecha derecha"/>
          <p:cNvSpPr/>
          <p:nvPr/>
        </p:nvSpPr>
        <p:spPr>
          <a:xfrm rot="5400000">
            <a:off x="1513843" y="3764415"/>
            <a:ext cx="614775" cy="2860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Rectángulo redondeado"/>
          <p:cNvSpPr/>
          <p:nvPr/>
        </p:nvSpPr>
        <p:spPr>
          <a:xfrm>
            <a:off x="1041880" y="1296382"/>
            <a:ext cx="1632732" cy="5213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/>
              <a:t>Pasivos</a:t>
            </a:r>
            <a:endParaRPr lang="es-MX" sz="2400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2428271" y="476672"/>
            <a:ext cx="237626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/>
              <a:t>Consumen Energía </a:t>
            </a:r>
            <a:endParaRPr lang="es-MX" sz="2400" dirty="0"/>
          </a:p>
        </p:txBody>
      </p:sp>
      <p:sp>
        <p:nvSpPr>
          <p:cNvPr id="15" name="14 Flecha derecha"/>
          <p:cNvSpPr/>
          <p:nvPr/>
        </p:nvSpPr>
        <p:spPr>
          <a:xfrm>
            <a:off x="6417939" y="4690221"/>
            <a:ext cx="305677" cy="267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15 Flecha derecha"/>
          <p:cNvSpPr/>
          <p:nvPr/>
        </p:nvSpPr>
        <p:spPr>
          <a:xfrm rot="16200000">
            <a:off x="7509347" y="3889347"/>
            <a:ext cx="324034" cy="28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Flecha derecha"/>
          <p:cNvSpPr/>
          <p:nvPr/>
        </p:nvSpPr>
        <p:spPr>
          <a:xfrm rot="19735627">
            <a:off x="1900243" y="739072"/>
            <a:ext cx="486031" cy="2978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17 Rectángulo redondeado"/>
          <p:cNvSpPr/>
          <p:nvPr/>
        </p:nvSpPr>
        <p:spPr>
          <a:xfrm>
            <a:off x="6120271" y="3498470"/>
            <a:ext cx="1206689" cy="4089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Ideales   </a:t>
            </a:r>
            <a:endParaRPr lang="es-MX" sz="2000" dirty="0"/>
          </a:p>
        </p:txBody>
      </p:sp>
      <p:sp>
        <p:nvSpPr>
          <p:cNvPr id="19" name="18 Rectángulo redondeado"/>
          <p:cNvSpPr/>
          <p:nvPr/>
        </p:nvSpPr>
        <p:spPr>
          <a:xfrm>
            <a:off x="6753494" y="4275526"/>
            <a:ext cx="2053262" cy="3590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Independientes </a:t>
            </a:r>
            <a:endParaRPr lang="es-MX" sz="2000" dirty="0"/>
          </a:p>
        </p:txBody>
      </p:sp>
      <p:sp>
        <p:nvSpPr>
          <p:cNvPr id="22" name="21 Rectángulo redondeado"/>
          <p:cNvSpPr/>
          <p:nvPr/>
        </p:nvSpPr>
        <p:spPr>
          <a:xfrm>
            <a:off x="5062508" y="4559296"/>
            <a:ext cx="122413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Fuentes</a:t>
            </a:r>
            <a:endParaRPr lang="es-MX" sz="2000" dirty="0"/>
          </a:p>
        </p:txBody>
      </p:sp>
      <p:sp>
        <p:nvSpPr>
          <p:cNvPr id="25" name="24 Rectángulo redondeado"/>
          <p:cNvSpPr/>
          <p:nvPr/>
        </p:nvSpPr>
        <p:spPr>
          <a:xfrm>
            <a:off x="1004864" y="4194376"/>
            <a:ext cx="1632732" cy="5213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/>
              <a:t>Activos</a:t>
            </a:r>
            <a:endParaRPr lang="es-MX" sz="2400" dirty="0"/>
          </a:p>
        </p:txBody>
      </p:sp>
      <p:sp>
        <p:nvSpPr>
          <p:cNvPr id="26" name="25 Flecha derecha"/>
          <p:cNvSpPr/>
          <p:nvPr/>
        </p:nvSpPr>
        <p:spPr>
          <a:xfrm rot="1424742">
            <a:off x="1770229" y="4800931"/>
            <a:ext cx="486031" cy="2978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 redondeado"/>
          <p:cNvSpPr/>
          <p:nvPr/>
        </p:nvSpPr>
        <p:spPr>
          <a:xfrm>
            <a:off x="2320810" y="4860003"/>
            <a:ext cx="237626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/>
              <a:t>Aportan Energía </a:t>
            </a:r>
            <a:endParaRPr lang="es-MX" sz="2400" dirty="0"/>
          </a:p>
        </p:txBody>
      </p:sp>
      <p:cxnSp>
        <p:nvCxnSpPr>
          <p:cNvPr id="29" name="28 Conector angular"/>
          <p:cNvCxnSpPr>
            <a:stCxn id="27" idx="3"/>
            <a:endCxn id="22" idx="1"/>
          </p:cNvCxnSpPr>
          <p:nvPr/>
        </p:nvCxnSpPr>
        <p:spPr>
          <a:xfrm flipV="1">
            <a:off x="4697074" y="4811324"/>
            <a:ext cx="365434" cy="372715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Rectángulo redondeado"/>
          <p:cNvSpPr/>
          <p:nvPr/>
        </p:nvSpPr>
        <p:spPr>
          <a:xfrm>
            <a:off x="6787745" y="5004536"/>
            <a:ext cx="2053262" cy="3590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Dependientes </a:t>
            </a:r>
            <a:endParaRPr lang="es-MX" sz="2000" dirty="0"/>
          </a:p>
        </p:txBody>
      </p:sp>
      <p:sp>
        <p:nvSpPr>
          <p:cNvPr id="35" name="34 Rectángulo redondeado"/>
          <p:cNvSpPr/>
          <p:nvPr/>
        </p:nvSpPr>
        <p:spPr>
          <a:xfrm>
            <a:off x="7937311" y="3512780"/>
            <a:ext cx="1206689" cy="4089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Reales</a:t>
            </a:r>
            <a:endParaRPr lang="es-MX" sz="2000" dirty="0"/>
          </a:p>
        </p:txBody>
      </p:sp>
      <p:sp>
        <p:nvSpPr>
          <p:cNvPr id="36" name="35 Rectángulo redondeado"/>
          <p:cNvSpPr/>
          <p:nvPr/>
        </p:nvSpPr>
        <p:spPr>
          <a:xfrm>
            <a:off x="6252029" y="2502557"/>
            <a:ext cx="2686485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/>
              <a:t>Voltaje y corriente</a:t>
            </a:r>
            <a:endParaRPr lang="es-MX" sz="2400" dirty="0"/>
          </a:p>
        </p:txBody>
      </p:sp>
      <p:sp>
        <p:nvSpPr>
          <p:cNvPr id="37" name="36 Flecha derecha"/>
          <p:cNvSpPr/>
          <p:nvPr/>
        </p:nvSpPr>
        <p:spPr>
          <a:xfrm rot="16200000">
            <a:off x="6625728" y="3193441"/>
            <a:ext cx="324034" cy="28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37 Flecha derecha"/>
          <p:cNvSpPr/>
          <p:nvPr/>
        </p:nvSpPr>
        <p:spPr>
          <a:xfrm rot="16200000">
            <a:off x="8378638" y="3193440"/>
            <a:ext cx="324034" cy="28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9" name="38 Flecha derecha"/>
          <p:cNvSpPr/>
          <p:nvPr/>
        </p:nvSpPr>
        <p:spPr>
          <a:xfrm>
            <a:off x="4902623" y="667167"/>
            <a:ext cx="305677" cy="267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39 Rectángulo redondeado"/>
          <p:cNvSpPr/>
          <p:nvPr/>
        </p:nvSpPr>
        <p:spPr>
          <a:xfrm>
            <a:off x="5364088" y="218380"/>
            <a:ext cx="1566669" cy="4166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Capacitores  </a:t>
            </a:r>
            <a:endParaRPr lang="es-MX" sz="2000" dirty="0"/>
          </a:p>
        </p:txBody>
      </p:sp>
      <p:sp>
        <p:nvSpPr>
          <p:cNvPr id="41" name="40 Rectángulo redondeado"/>
          <p:cNvSpPr/>
          <p:nvPr/>
        </p:nvSpPr>
        <p:spPr>
          <a:xfrm>
            <a:off x="5365461" y="755024"/>
            <a:ext cx="1566669" cy="4166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inductores  </a:t>
            </a:r>
            <a:endParaRPr lang="es-MX" sz="2000" dirty="0"/>
          </a:p>
        </p:txBody>
      </p:sp>
      <p:sp>
        <p:nvSpPr>
          <p:cNvPr id="42" name="41 Rectángulo redondeado"/>
          <p:cNvSpPr/>
          <p:nvPr/>
        </p:nvSpPr>
        <p:spPr>
          <a:xfrm>
            <a:off x="5383104" y="1370198"/>
            <a:ext cx="1566669" cy="4166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Resistencias  </a:t>
            </a:r>
            <a:endParaRPr lang="es-MX" sz="2000" dirty="0"/>
          </a:p>
        </p:txBody>
      </p:sp>
      <p:graphicFrame>
        <p:nvGraphicFramePr>
          <p:cNvPr id="43" name="4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91448454"/>
              </p:ext>
            </p:extLst>
          </p:nvPr>
        </p:nvGraphicFramePr>
        <p:xfrm>
          <a:off x="7060707" y="137091"/>
          <a:ext cx="1727200" cy="530076"/>
        </p:xfrm>
        <a:graphic>
          <a:graphicData uri="http://schemas.openxmlformats.org/presentationml/2006/ole">
            <p:oleObj spid="_x0000_s1035" name="Visio" r:id="rId4" imgW="1638300" imgH="1183386" progId="">
              <p:embed/>
            </p:oleObj>
          </a:graphicData>
        </a:graphic>
      </p:graphicFrame>
      <p:graphicFrame>
        <p:nvGraphicFramePr>
          <p:cNvPr id="44" name="43 Objeto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581986006"/>
              </p:ext>
            </p:extLst>
          </p:nvPr>
        </p:nvGraphicFramePr>
        <p:xfrm>
          <a:off x="7027904" y="708153"/>
          <a:ext cx="1655763" cy="359695"/>
        </p:xfrm>
        <a:graphic>
          <a:graphicData uri="http://schemas.openxmlformats.org/presentationml/2006/ole">
            <p:oleObj spid="_x0000_s1036" name="Visio" r:id="rId5" imgW="1467993" imgH="1108329" progId="">
              <p:embed/>
            </p:oleObj>
          </a:graphicData>
        </a:graphic>
      </p:graphicFrame>
      <p:grpSp>
        <p:nvGrpSpPr>
          <p:cNvPr id="60" name="59 Grupo"/>
          <p:cNvGrpSpPr/>
          <p:nvPr/>
        </p:nvGrpSpPr>
        <p:grpSpPr>
          <a:xfrm>
            <a:off x="7156073" y="1485027"/>
            <a:ext cx="1448375" cy="287789"/>
            <a:chOff x="7092280" y="1552955"/>
            <a:chExt cx="1448375" cy="287789"/>
          </a:xfrm>
        </p:grpSpPr>
        <p:cxnSp>
          <p:nvCxnSpPr>
            <p:cNvPr id="46" name="45 Conector recto"/>
            <p:cNvCxnSpPr/>
            <p:nvPr/>
          </p:nvCxnSpPr>
          <p:spPr>
            <a:xfrm>
              <a:off x="7092280" y="1687892"/>
              <a:ext cx="6515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46 Conector recto"/>
            <p:cNvCxnSpPr/>
            <p:nvPr/>
          </p:nvCxnSpPr>
          <p:spPr>
            <a:xfrm>
              <a:off x="7747671" y="1557035"/>
              <a:ext cx="0" cy="2083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50 Conector recto"/>
            <p:cNvCxnSpPr/>
            <p:nvPr/>
          </p:nvCxnSpPr>
          <p:spPr>
            <a:xfrm>
              <a:off x="7747671" y="1579830"/>
              <a:ext cx="66705" cy="2378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53 Conector recto"/>
            <p:cNvCxnSpPr/>
            <p:nvPr/>
          </p:nvCxnSpPr>
          <p:spPr>
            <a:xfrm flipV="1">
              <a:off x="7813425" y="1687892"/>
              <a:ext cx="727230" cy="129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56 Conector recto"/>
            <p:cNvCxnSpPr/>
            <p:nvPr/>
          </p:nvCxnSpPr>
          <p:spPr>
            <a:xfrm>
              <a:off x="7812360" y="1552955"/>
              <a:ext cx="0" cy="2083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>
              <a:off x="7877049" y="1602886"/>
              <a:ext cx="0" cy="2378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58 Conector recto"/>
            <p:cNvCxnSpPr/>
            <p:nvPr/>
          </p:nvCxnSpPr>
          <p:spPr>
            <a:xfrm>
              <a:off x="7812360" y="1575750"/>
              <a:ext cx="66705" cy="2378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4983" y="2319339"/>
            <a:ext cx="2580558" cy="1713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51 Flecha derecha"/>
          <p:cNvSpPr/>
          <p:nvPr/>
        </p:nvSpPr>
        <p:spPr>
          <a:xfrm>
            <a:off x="3124967" y="2873887"/>
            <a:ext cx="305677" cy="267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86271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48</Words>
  <Application>Microsoft Office PowerPoint</Application>
  <PresentationFormat>Presentación en pantalla (4:3)</PresentationFormat>
  <Paragraphs>22</Paragraphs>
  <Slides>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Tema de Office</vt:lpstr>
      <vt:lpstr>Visio</vt:lpstr>
      <vt:lpstr>1.2 Elementos Activos y pasivos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Citlali</dc:creator>
  <cp:lastModifiedBy>www.intercambiosvirtuales.org</cp:lastModifiedBy>
  <cp:revision>25</cp:revision>
  <dcterms:created xsi:type="dcterms:W3CDTF">2012-12-04T21:22:09Z</dcterms:created>
  <dcterms:modified xsi:type="dcterms:W3CDTF">2015-06-02T15:45:14Z</dcterms:modified>
</cp:coreProperties>
</file>