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10"/>
  </p:notesMasterIdLst>
  <p:sldIdLst>
    <p:sldId id="256" r:id="rId2"/>
    <p:sldId id="257" r:id="rId3"/>
    <p:sldId id="259" r:id="rId4"/>
    <p:sldId id="260" r:id="rId5"/>
    <p:sldId id="261" r:id="rId6"/>
    <p:sldId id="262" r:id="rId7"/>
    <p:sldId id="263" r:id="rId8"/>
    <p:sldId id="264" r:id="rId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1710" y="-22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extLst>
      <p:ext uri="{BB962C8B-B14F-4D97-AF65-F5344CB8AC3E}">
        <p14:creationId xmlns:p14="http://schemas.microsoft.com/office/powerpoint/2010/main" xmlns="" val="27119427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72" name="Shape 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90" name="Shape 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1403648" y="2130425"/>
            <a:ext cx="7054552" cy="1470023"/>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6A221D"/>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2" name="Shape 12"/>
          <p:cNvSpPr txBox="1">
            <a:spLocks noGrp="1"/>
          </p:cNvSpPr>
          <p:nvPr>
            <p:ph type="subTitle" idx="1"/>
          </p:nvPr>
        </p:nvSpPr>
        <p:spPr>
          <a:xfrm>
            <a:off x="1371600" y="3886200"/>
            <a:ext cx="7088830" cy="1752600"/>
          </a:xfrm>
          <a:prstGeom prst="rect">
            <a:avLst/>
          </a:prstGeom>
          <a:noFill/>
          <a:ln>
            <a:noFill/>
          </a:ln>
        </p:spPr>
        <p:txBody>
          <a:bodyPr lIns="91425" tIns="91425" rIns="91425" bIns="91425" anchor="t" anchorCtr="0"/>
          <a:lstStyle>
            <a:lvl1pPr marL="0" marR="0" indent="0" algn="ctr" rtl="0">
              <a:lnSpc>
                <a:spcPct val="100000"/>
              </a:lnSpc>
              <a:spcBef>
                <a:spcPts val="640"/>
              </a:spcBef>
              <a:spcAft>
                <a:spcPts val="0"/>
              </a:spcAft>
              <a:buClr>
                <a:srgbClr val="0C0C0C"/>
              </a:buClr>
              <a:buFont typeface="Arial"/>
              <a:buNone/>
              <a:defRPr/>
            </a:lvl1pPr>
            <a:lvl2pPr marL="457200" marR="0" indent="0" algn="ctr" rtl="0">
              <a:lnSpc>
                <a:spcPct val="100000"/>
              </a:lnSpc>
              <a:spcBef>
                <a:spcPts val="560"/>
              </a:spcBef>
              <a:spcAft>
                <a:spcPts val="0"/>
              </a:spcAft>
              <a:buClr>
                <a:srgbClr val="888888"/>
              </a:buClr>
              <a:buFont typeface="Arial"/>
              <a:buNone/>
              <a:defRPr/>
            </a:lvl2pPr>
            <a:lvl3pPr marL="914400" marR="0" indent="0" algn="ctr" rtl="0">
              <a:lnSpc>
                <a:spcPct val="100000"/>
              </a:lnSpc>
              <a:spcBef>
                <a:spcPts val="480"/>
              </a:spcBef>
              <a:spcAft>
                <a:spcPts val="0"/>
              </a:spcAft>
              <a:buClr>
                <a:srgbClr val="888888"/>
              </a:buClr>
              <a:buFont typeface="Arial"/>
              <a:buNone/>
              <a:defRPr/>
            </a:lvl3pPr>
            <a:lvl4pPr marL="1371600" marR="0" indent="0" algn="ctr" rtl="0">
              <a:lnSpc>
                <a:spcPct val="100000"/>
              </a:lnSpc>
              <a:spcBef>
                <a:spcPts val="400"/>
              </a:spcBef>
              <a:spcAft>
                <a:spcPts val="0"/>
              </a:spcAft>
              <a:buClr>
                <a:srgbClr val="888888"/>
              </a:buClr>
              <a:buFont typeface="Arial"/>
              <a:buNone/>
              <a:defRPr/>
            </a:lvl4pPr>
            <a:lvl5pPr marL="1828800" marR="0" indent="0" algn="ctr" rtl="0">
              <a:lnSpc>
                <a:spcPct val="100000"/>
              </a:lnSpc>
              <a:spcBef>
                <a:spcPts val="400"/>
              </a:spcBef>
              <a:spcAft>
                <a:spcPts val="0"/>
              </a:spcAft>
              <a:buClr>
                <a:srgbClr val="888888"/>
              </a:buClr>
              <a:buFont typeface="Arial"/>
              <a:buNone/>
              <a:defRPr/>
            </a:lvl5pPr>
            <a:lvl6pPr marL="2286000" marR="0" indent="0" algn="ctr" rtl="0">
              <a:lnSpc>
                <a:spcPct val="100000"/>
              </a:lnSpc>
              <a:spcBef>
                <a:spcPts val="400"/>
              </a:spcBef>
              <a:spcAft>
                <a:spcPts val="0"/>
              </a:spcAft>
              <a:buClr>
                <a:srgbClr val="888888"/>
              </a:buClr>
              <a:buFont typeface="Arial"/>
              <a:buNone/>
              <a:defRPr/>
            </a:lvl6pPr>
            <a:lvl7pPr marL="2743200" marR="0" indent="0" algn="ctr" rtl="0">
              <a:lnSpc>
                <a:spcPct val="100000"/>
              </a:lnSpc>
              <a:spcBef>
                <a:spcPts val="400"/>
              </a:spcBef>
              <a:spcAft>
                <a:spcPts val="0"/>
              </a:spcAft>
              <a:buClr>
                <a:srgbClr val="888888"/>
              </a:buClr>
              <a:buFont typeface="Arial"/>
              <a:buNone/>
              <a:defRPr/>
            </a:lvl7pPr>
            <a:lvl8pPr marL="3200400" marR="0" indent="0" algn="ctr" rtl="0">
              <a:lnSpc>
                <a:spcPct val="100000"/>
              </a:lnSpc>
              <a:spcBef>
                <a:spcPts val="400"/>
              </a:spcBef>
              <a:spcAft>
                <a:spcPts val="0"/>
              </a:spcAft>
              <a:buClr>
                <a:srgbClr val="888888"/>
              </a:buClr>
              <a:buFont typeface="Arial"/>
              <a:buNone/>
              <a:defRPr/>
            </a:lvl8pPr>
            <a:lvl9pPr marL="3657600" marR="0" indent="0" algn="ctr" rtl="0">
              <a:lnSpc>
                <a:spcPct val="100000"/>
              </a:lnSpc>
              <a:spcBef>
                <a:spcPts val="400"/>
              </a:spcBef>
              <a:spcAft>
                <a:spcPts val="0"/>
              </a:spcAft>
              <a:buClr>
                <a:srgbClr val="888888"/>
              </a:buClr>
              <a:buFont typeface="Arial"/>
              <a:buNone/>
              <a:defRPr/>
            </a:lvl9pPr>
          </a:lstStyle>
          <a:p>
            <a:endParaRPr/>
          </a:p>
        </p:txBody>
      </p:sp>
      <p:sp>
        <p:nvSpPr>
          <p:cNvPr id="13" name="Shape 13"/>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4" name="Shape 14"/>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5" name="Shape 15"/>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 name="Shape 18"/>
          <p:cNvSpPr txBox="1">
            <a:spLocks noGrp="1"/>
          </p:cNvSpPr>
          <p:nvPr>
            <p:ph type="body" idx="1"/>
          </p:nvPr>
        </p:nvSpPr>
        <p:spPr>
          <a:xfrm>
            <a:off x="1331640" y="1600200"/>
            <a:ext cx="7355159" cy="4525963"/>
          </a:xfrm>
          <a:prstGeom prst="rect">
            <a:avLst/>
          </a:prstGeom>
          <a:noFill/>
          <a:ln>
            <a:noFill/>
          </a:ln>
        </p:spPr>
        <p:txBody>
          <a:bodyPr lIns="91425" tIns="91425" rIns="91425" bIns="91425" anchor="t" anchorCtr="0"/>
          <a:lstStyle>
            <a:lvl1pPr marL="342900" indent="-50800" algn="l" rtl="0">
              <a:spcBef>
                <a:spcPts val="640"/>
              </a:spcBef>
              <a:buClr>
                <a:srgbClr val="6A221D"/>
              </a:buClr>
              <a:buFont typeface="Arial"/>
              <a:buChar char="•"/>
              <a:defRPr/>
            </a:lvl1pPr>
            <a:lvl2pPr marL="742950" indent="-19050" algn="l" rtl="0">
              <a:spcBef>
                <a:spcPts val="560"/>
              </a:spcBef>
              <a:buClr>
                <a:srgbClr val="6A221D"/>
              </a:buClr>
              <a:buFont typeface="Arial"/>
              <a:buChar char="–"/>
              <a:defRPr/>
            </a:lvl2pPr>
            <a:lvl3pPr marL="1143000" indent="12700" algn="l" rtl="0">
              <a:spcBef>
                <a:spcPts val="480"/>
              </a:spcBef>
              <a:buClr>
                <a:srgbClr val="6A221D"/>
              </a:buClr>
              <a:buFont typeface="Arial"/>
              <a:buChar char="•"/>
              <a:defRPr/>
            </a:lvl3pPr>
            <a:lvl4pPr marL="1600200" indent="-12700" algn="l" rtl="0">
              <a:spcBef>
                <a:spcPts val="400"/>
              </a:spcBef>
              <a:buClr>
                <a:srgbClr val="6A221D"/>
              </a:buClr>
              <a:buFont typeface="Arial"/>
              <a:buChar char="–"/>
              <a:defRPr/>
            </a:lvl4pPr>
            <a:lvl5pPr marL="2057400" indent="-12700" algn="l" rtl="0">
              <a:spcBef>
                <a:spcPts val="400"/>
              </a:spcBef>
              <a:buClr>
                <a:srgbClr val="6A221D"/>
              </a:buClr>
              <a:buFont typeface="Arial"/>
              <a:buChar char="»"/>
              <a:defRPr/>
            </a:lvl5pPr>
            <a:lvl6pPr marL="2514600" indent="-12700" algn="l" rtl="0">
              <a:spcBef>
                <a:spcPts val="400"/>
              </a:spcBef>
              <a:buClr>
                <a:schemeClr val="dk1"/>
              </a:buClr>
              <a:buFont typeface="Arial"/>
              <a:buChar char="•"/>
              <a:defRPr/>
            </a:lvl6pPr>
            <a:lvl7pPr marL="2971800" indent="-12700" algn="l" rtl="0">
              <a:spcBef>
                <a:spcPts val="400"/>
              </a:spcBef>
              <a:buClr>
                <a:schemeClr val="dk1"/>
              </a:buClr>
              <a:buFont typeface="Arial"/>
              <a:buChar char="•"/>
              <a:defRPr/>
            </a:lvl7pPr>
            <a:lvl8pPr marL="3429000" indent="-12700" algn="l" rtl="0">
              <a:spcBef>
                <a:spcPts val="400"/>
              </a:spcBef>
              <a:buClr>
                <a:schemeClr val="dk1"/>
              </a:buClr>
              <a:buFont typeface="Arial"/>
              <a:buChar char="•"/>
              <a:defRPr/>
            </a:lvl8pPr>
            <a:lvl9pPr marL="3886200" indent="-12700" algn="l" rtl="0">
              <a:spcBef>
                <a:spcPts val="400"/>
              </a:spcBef>
              <a:buClr>
                <a:schemeClr val="dk1"/>
              </a:buClr>
              <a:buFont typeface="Arial"/>
              <a:buChar char="•"/>
              <a:defRPr/>
            </a:lvl9pPr>
          </a:lstStyle>
          <a:p>
            <a:endParaRPr/>
          </a:p>
        </p:txBody>
      </p:sp>
      <p:sp>
        <p:nvSpPr>
          <p:cNvPr id="19" name="Shape 19"/>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0" name="Shape 20"/>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1" name="Shape 21"/>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1"/>
          </p:nvPr>
        </p:nvSpPr>
        <p:spPr>
          <a:xfrm>
            <a:off x="1475654" y="1600200"/>
            <a:ext cx="3456382"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2"/>
          </p:nvPr>
        </p:nvSpPr>
        <p:spPr>
          <a:xfrm>
            <a:off x="5220071" y="1600200"/>
            <a:ext cx="3466726"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 name="Shape 26"/>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7" name="Shape 27"/>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8" name="Shape 28"/>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1043608" y="4077071"/>
            <a:ext cx="7772400" cy="2016224"/>
          </a:xfrm>
          <a:prstGeom prst="rect">
            <a:avLst/>
          </a:prstGeom>
          <a:noFill/>
          <a:ln>
            <a:noFill/>
          </a:ln>
        </p:spPr>
        <p:txBody>
          <a:bodyPr lIns="91425" tIns="91425" rIns="91425" bIns="91425" anchor="t" anchorCtr="0"/>
          <a:lstStyle>
            <a:lvl1pPr algn="ct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1" name="Shape 31"/>
          <p:cNvSpPr txBox="1">
            <a:spLocks noGrp="1"/>
          </p:cNvSpPr>
          <p:nvPr>
            <p:ph type="body" idx="1"/>
          </p:nvPr>
        </p:nvSpPr>
        <p:spPr>
          <a:xfrm>
            <a:off x="1115616" y="2204864"/>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Arial"/>
              <a:buNone/>
              <a:defRPr/>
            </a:lvl1pPr>
            <a:lvl2pPr marL="457200" indent="0" rtl="0">
              <a:spcBef>
                <a:spcPts val="0"/>
              </a:spcBef>
              <a:buClr>
                <a:srgbClr val="888888"/>
              </a:buClr>
              <a:buFont typeface="Arial"/>
              <a:buNone/>
              <a:defRPr/>
            </a:lvl2pPr>
            <a:lvl3pPr marL="914400" indent="0" rtl="0">
              <a:spcBef>
                <a:spcPts val="0"/>
              </a:spcBef>
              <a:buClr>
                <a:srgbClr val="888888"/>
              </a:buClr>
              <a:buFont typeface="Arial"/>
              <a:buNone/>
              <a:defRPr/>
            </a:lvl3pPr>
            <a:lvl4pPr marL="1371600" indent="0" rtl="0">
              <a:spcBef>
                <a:spcPts val="0"/>
              </a:spcBef>
              <a:buClr>
                <a:srgbClr val="888888"/>
              </a:buClr>
              <a:buFont typeface="Arial"/>
              <a:buNone/>
              <a:defRPr/>
            </a:lvl4pPr>
            <a:lvl5pPr marL="1828800" indent="0" rtl="0">
              <a:spcBef>
                <a:spcPts val="0"/>
              </a:spcBef>
              <a:buClr>
                <a:srgbClr val="888888"/>
              </a:buClr>
              <a:buFont typeface="Arial"/>
              <a:buNone/>
              <a:defRPr/>
            </a:lvl5pPr>
            <a:lvl6pPr marL="2286000" indent="0" rtl="0">
              <a:spcBef>
                <a:spcPts val="0"/>
              </a:spcBef>
              <a:buClr>
                <a:srgbClr val="888888"/>
              </a:buClr>
              <a:buFont typeface="Calibri"/>
              <a:buNone/>
              <a:defRPr/>
            </a:lvl6pPr>
            <a:lvl7pPr marL="2743200" indent="0" rtl="0">
              <a:spcBef>
                <a:spcPts val="0"/>
              </a:spcBef>
              <a:buClr>
                <a:srgbClr val="888888"/>
              </a:buClr>
              <a:buFont typeface="Calibri"/>
              <a:buNone/>
              <a:defRPr/>
            </a:lvl7pPr>
            <a:lvl8pPr marL="3200400" indent="0" rtl="0">
              <a:spcBef>
                <a:spcPts val="0"/>
              </a:spcBef>
              <a:buClr>
                <a:srgbClr val="888888"/>
              </a:buClr>
              <a:buFont typeface="Calibri"/>
              <a:buNone/>
              <a:defRPr/>
            </a:lvl8pPr>
            <a:lvl9pPr marL="3657600" indent="0" rtl="0">
              <a:spcBef>
                <a:spcPts val="0"/>
              </a:spcBef>
              <a:buClr>
                <a:srgbClr val="888888"/>
              </a:buClr>
              <a:buFont typeface="Calibri"/>
              <a:buNone/>
              <a:defRPr/>
            </a:lvl9pPr>
          </a:lstStyle>
          <a:p>
            <a:endParaRPr/>
          </a:p>
        </p:txBody>
      </p:sp>
      <p:sp>
        <p:nvSpPr>
          <p:cNvPr id="32" name="Shape 32"/>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3" name="Shape 33"/>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4" name="Shape 34"/>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body" idx="1"/>
          </p:nvPr>
        </p:nvSpPr>
        <p:spPr>
          <a:xfrm>
            <a:off x="1331640" y="1535112"/>
            <a:ext cx="3528390" cy="639762"/>
          </a:xfrm>
          <a:prstGeom prst="rect">
            <a:avLst/>
          </a:prstGeom>
          <a:noFill/>
          <a:ln>
            <a:noFill/>
          </a:ln>
        </p:spPr>
        <p:txBody>
          <a:bodyPr lIns="91425" tIns="91425" rIns="91425" bIns="91425" anchor="b" anchorCtr="0"/>
          <a:lstStyle>
            <a:lvl1pPr marL="0" indent="0" algn="ctr"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38" name="Shape 38"/>
          <p:cNvSpPr txBox="1">
            <a:spLocks noGrp="1"/>
          </p:cNvSpPr>
          <p:nvPr>
            <p:ph type="body" idx="2"/>
          </p:nvPr>
        </p:nvSpPr>
        <p:spPr>
          <a:xfrm>
            <a:off x="1331640" y="2174875"/>
            <a:ext cx="3528390" cy="39512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 name="Shape 39"/>
          <p:cNvSpPr txBox="1">
            <a:spLocks noGrp="1"/>
          </p:cNvSpPr>
          <p:nvPr>
            <p:ph type="body" idx="3"/>
          </p:nvPr>
        </p:nvSpPr>
        <p:spPr>
          <a:xfrm>
            <a:off x="5004048" y="1535112"/>
            <a:ext cx="3682752"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0" name="Shape 40"/>
          <p:cNvSpPr txBox="1">
            <a:spLocks noGrp="1"/>
          </p:cNvSpPr>
          <p:nvPr>
            <p:ph type="body" idx="4"/>
          </p:nvPr>
        </p:nvSpPr>
        <p:spPr>
          <a:xfrm>
            <a:off x="5004048" y="2174875"/>
            <a:ext cx="3682752" cy="39512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 name="Shape 41"/>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2" name="Shape 42"/>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3" name="Shape 43"/>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algn="ctr" rtl="0">
              <a:spcBef>
                <a:spcPts val="0"/>
              </a:spcBef>
              <a:buClr>
                <a:srgbClr val="6A221D"/>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7" name="Shape 47"/>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8" name="Shape 48"/>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49"/>
        <p:cNvGrpSpPr/>
        <p:nvPr/>
      </p:nvGrpSpPr>
      <p:grpSpPr>
        <a:xfrm>
          <a:off x="0" y="0"/>
          <a:ext cx="0" cy="0"/>
          <a:chOff x="0" y="0"/>
          <a:chExt cx="0" cy="0"/>
        </a:xfrm>
      </p:grpSpPr>
      <p:sp>
        <p:nvSpPr>
          <p:cNvPr id="50" name="Shape 50"/>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1" name="Shape 51"/>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2" name="Shape 52"/>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3050"/>
            <a:ext cx="3008313" cy="1162048"/>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1"/>
          </p:nvPr>
        </p:nvSpPr>
        <p:spPr>
          <a:xfrm>
            <a:off x="3575050" y="273050"/>
            <a:ext cx="5111750" cy="5853111"/>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57" name="Shape 57"/>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8" name="Shape 58"/>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9" name="Shape 59"/>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2109934" y="4800600"/>
            <a:ext cx="5486399" cy="566736"/>
          </a:xfrm>
          <a:prstGeom prst="rect">
            <a:avLst/>
          </a:prstGeom>
          <a:noFill/>
          <a:ln>
            <a:noFill/>
          </a:ln>
        </p:spPr>
        <p:txBody>
          <a:bodyPr lIns="91425" tIns="91425" rIns="91425" bIns="91425" anchor="b" anchorCtr="0"/>
          <a:lstStyle>
            <a:lvl1pPr algn="ct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a:spLocks noGrp="1"/>
          </p:cNvSpPr>
          <p:nvPr>
            <p:ph type="pic" idx="2"/>
          </p:nvPr>
        </p:nvSpPr>
        <p:spPr>
          <a:xfrm>
            <a:off x="2109934" y="612775"/>
            <a:ext cx="5486399" cy="4114800"/>
          </a:xfrm>
          <a:prstGeom prst="rect">
            <a:avLst/>
          </a:prstGeom>
          <a:noFill/>
          <a:ln>
            <a:noFill/>
          </a:ln>
        </p:spPr>
      </p:sp>
      <p:sp>
        <p:nvSpPr>
          <p:cNvPr id="63" name="Shape 63"/>
          <p:cNvSpPr txBox="1">
            <a:spLocks noGrp="1"/>
          </p:cNvSpPr>
          <p:nvPr>
            <p:ph type="body" idx="1"/>
          </p:nvPr>
        </p:nvSpPr>
        <p:spPr>
          <a:xfrm>
            <a:off x="2109934" y="5367337"/>
            <a:ext cx="5486399" cy="804861"/>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4" name="Shape 64"/>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5" name="Shape 65"/>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6" name="Shape 66"/>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1691680" y="274637"/>
            <a:ext cx="6995120" cy="1143000"/>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6A221D"/>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 name="Shape 6"/>
          <p:cNvSpPr txBox="1">
            <a:spLocks noGrp="1"/>
          </p:cNvSpPr>
          <p:nvPr>
            <p:ph type="body" idx="1"/>
          </p:nvPr>
        </p:nvSpPr>
        <p:spPr>
          <a:xfrm>
            <a:off x="1331640" y="1600200"/>
            <a:ext cx="7355159" cy="4525963"/>
          </a:xfrm>
          <a:prstGeom prst="rect">
            <a:avLst/>
          </a:prstGeom>
          <a:noFill/>
          <a:ln>
            <a:noFill/>
          </a:ln>
        </p:spPr>
        <p:txBody>
          <a:bodyPr lIns="91425" tIns="91425" rIns="91425" bIns="91425" anchor="t" anchorCtr="0"/>
          <a:lstStyle>
            <a:lvl1pPr marL="342900" marR="0" indent="-50800" algn="l" rtl="0">
              <a:lnSpc>
                <a:spcPct val="100000"/>
              </a:lnSpc>
              <a:spcBef>
                <a:spcPts val="640"/>
              </a:spcBef>
              <a:spcAft>
                <a:spcPts val="0"/>
              </a:spcAft>
              <a:buClr>
                <a:srgbClr val="6A221D"/>
              </a:buClr>
              <a:buFont typeface="Arial"/>
              <a:buChar char="•"/>
              <a:defRPr/>
            </a:lvl1pPr>
            <a:lvl2pPr marL="742950" marR="0" indent="-19050" algn="l" rtl="0">
              <a:lnSpc>
                <a:spcPct val="100000"/>
              </a:lnSpc>
              <a:spcBef>
                <a:spcPts val="560"/>
              </a:spcBef>
              <a:spcAft>
                <a:spcPts val="0"/>
              </a:spcAft>
              <a:buClr>
                <a:srgbClr val="6A221D"/>
              </a:buClr>
              <a:buFont typeface="Arial"/>
              <a:buChar char="–"/>
              <a:defRPr/>
            </a:lvl2pPr>
            <a:lvl3pPr marL="1143000" marR="0" indent="12700" algn="l" rtl="0">
              <a:lnSpc>
                <a:spcPct val="100000"/>
              </a:lnSpc>
              <a:spcBef>
                <a:spcPts val="480"/>
              </a:spcBef>
              <a:spcAft>
                <a:spcPts val="0"/>
              </a:spcAft>
              <a:buClr>
                <a:srgbClr val="6A221D"/>
              </a:buClr>
              <a:buFont typeface="Arial"/>
              <a:buChar char="•"/>
              <a:defRPr/>
            </a:lvl3pPr>
            <a:lvl4pPr marL="1600200" marR="0" indent="-12700" algn="l" rtl="0">
              <a:lnSpc>
                <a:spcPct val="100000"/>
              </a:lnSpc>
              <a:spcBef>
                <a:spcPts val="400"/>
              </a:spcBef>
              <a:spcAft>
                <a:spcPts val="0"/>
              </a:spcAft>
              <a:buClr>
                <a:srgbClr val="6A221D"/>
              </a:buClr>
              <a:buFont typeface="Arial"/>
              <a:buChar char="–"/>
              <a:defRPr/>
            </a:lvl4pPr>
            <a:lvl5pPr marL="2057400" marR="0" indent="-12700" algn="l" rtl="0">
              <a:lnSpc>
                <a:spcPct val="100000"/>
              </a:lnSpc>
              <a:spcBef>
                <a:spcPts val="400"/>
              </a:spcBef>
              <a:spcAft>
                <a:spcPts val="0"/>
              </a:spcAft>
              <a:buClr>
                <a:srgbClr val="6A221D"/>
              </a:buClr>
              <a:buFont typeface="Arial"/>
              <a:buChar char="»"/>
              <a:defRPr/>
            </a:lvl5pPr>
            <a:lvl6pPr marL="2514600" marR="0" indent="-12700" algn="l" rtl="0">
              <a:lnSpc>
                <a:spcPct val="100000"/>
              </a:lnSpc>
              <a:spcBef>
                <a:spcPts val="400"/>
              </a:spcBef>
              <a:spcAft>
                <a:spcPts val="0"/>
              </a:spcAft>
              <a:buClr>
                <a:schemeClr val="dk1"/>
              </a:buClr>
              <a:buFont typeface="Arial"/>
              <a:buChar char="•"/>
              <a:defRPr/>
            </a:lvl6pPr>
            <a:lvl7pPr marL="2971800" marR="0" indent="-12700" algn="l" rtl="0">
              <a:lnSpc>
                <a:spcPct val="100000"/>
              </a:lnSpc>
              <a:spcBef>
                <a:spcPts val="400"/>
              </a:spcBef>
              <a:spcAft>
                <a:spcPts val="0"/>
              </a:spcAft>
              <a:buClr>
                <a:schemeClr val="dk1"/>
              </a:buClr>
              <a:buFont typeface="Arial"/>
              <a:buChar char="•"/>
              <a:defRPr/>
            </a:lvl7pPr>
            <a:lvl8pPr marL="3429000" marR="0" indent="-12700" algn="l" rtl="0">
              <a:lnSpc>
                <a:spcPct val="100000"/>
              </a:lnSpc>
              <a:spcBef>
                <a:spcPts val="400"/>
              </a:spcBef>
              <a:spcAft>
                <a:spcPts val="0"/>
              </a:spcAft>
              <a:buClr>
                <a:schemeClr val="dk1"/>
              </a:buClr>
              <a:buFont typeface="Arial"/>
              <a:buChar char="•"/>
              <a:defRPr/>
            </a:lvl8pPr>
            <a:lvl9pPr marL="3886200" marR="0" indent="-12700" algn="l" rtl="0">
              <a:lnSpc>
                <a:spcPct val="100000"/>
              </a:lnSpc>
              <a:spcBef>
                <a:spcPts val="400"/>
              </a:spcBef>
              <a:spcAft>
                <a:spcPts val="0"/>
              </a:spcAft>
              <a:buClr>
                <a:schemeClr val="dk1"/>
              </a:buClr>
              <a:buFont typeface="Arial"/>
              <a:buChar char="•"/>
              <a:defRPr/>
            </a:lvl9pPr>
          </a:lstStyle>
          <a:p>
            <a:endParaRPr/>
          </a:p>
        </p:txBody>
      </p:sp>
      <p:sp>
        <p:nvSpPr>
          <p:cNvPr id="7" name="Shape 7"/>
          <p:cNvSpPr txBox="1">
            <a:spLocks noGrp="1"/>
          </p:cNvSpPr>
          <p:nvPr>
            <p:ph type="dt" idx="10"/>
          </p:nvPr>
        </p:nvSpPr>
        <p:spPr>
          <a:xfrm>
            <a:off x="971600" y="6520257"/>
            <a:ext cx="2133598"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8" name="Shape 8"/>
          <p:cNvSpPr txBox="1">
            <a:spLocks noGrp="1"/>
          </p:cNvSpPr>
          <p:nvPr>
            <p:ph type="ftr" idx="11"/>
          </p:nvPr>
        </p:nvSpPr>
        <p:spPr>
          <a:xfrm>
            <a:off x="3476600" y="6525344"/>
            <a:ext cx="2895600" cy="365125"/>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9" name="Shape 9"/>
          <p:cNvSpPr txBox="1">
            <a:spLocks noGrp="1"/>
          </p:cNvSpPr>
          <p:nvPr>
            <p:ph type="sldNum" idx="12"/>
          </p:nvPr>
        </p:nvSpPr>
        <p:spPr>
          <a:xfrm>
            <a:off x="6804246" y="6525344"/>
            <a:ext cx="2133598" cy="365125"/>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1000" b="0" i="0" u="none" strike="noStrike" cap="none" baseline="0">
                <a:solidFill>
                  <a:srgbClr val="888888"/>
                </a:solidFill>
                <a:latin typeface="Arial"/>
                <a:ea typeface="Arial"/>
                <a:cs typeface="Arial"/>
                <a:sym typeface="Arial"/>
              </a:defRPr>
            </a:lvl1pPr>
          </a:lstStyle>
          <a:p>
            <a:pPr marL="0" lvl="0" indent="0">
              <a:spcBef>
                <a:spcPts val="0"/>
              </a:spcBef>
              <a:buClr>
                <a:srgbClr val="888888"/>
              </a:buClr>
              <a:buSzPct val="25000"/>
              <a:buFont typeface="Arial"/>
              <a:buNone/>
            </a:pPr>
            <a:fld id="{00000000-1234-1234-1234-123412341234}" type="slidenum">
              <a:rPr lang="es-ES"/>
              <a:pPr marL="0" lvl="0" indent="0">
                <a:spcBef>
                  <a:spcPts val="0"/>
                </a:spcBef>
                <a:buClr>
                  <a:srgbClr val="888888"/>
                </a:buClr>
                <a:buSzPct val="25000"/>
                <a:buFont typeface="Arial"/>
                <a:buNone/>
              </a:pPr>
              <a:t>‹Nº›</a:t>
            </a:fld>
            <a:endParaRPr lang="es-ES"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ctrTitle"/>
          </p:nvPr>
        </p:nvSpPr>
        <p:spPr>
          <a:xfrm>
            <a:off x="1403648" y="1785925"/>
            <a:ext cx="7054552" cy="1470023"/>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UNIVERSIDAD AUTÓNOMA DEL ESTADO DE HIDALGO</a:t>
            </a:r>
          </a:p>
        </p:txBody>
      </p:sp>
      <p:sp>
        <p:nvSpPr>
          <p:cNvPr id="69" name="Shape 69"/>
          <p:cNvSpPr txBox="1">
            <a:spLocks noGrp="1"/>
          </p:cNvSpPr>
          <p:nvPr>
            <p:ph type="subTitle" idx="1"/>
          </p:nvPr>
        </p:nvSpPr>
        <p:spPr>
          <a:xfrm>
            <a:off x="1371600" y="4105292"/>
            <a:ext cx="7088830" cy="17526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C0C0C"/>
              </a:buClr>
              <a:buSzPct val="25000"/>
              <a:buFont typeface="Arial"/>
              <a:buNone/>
            </a:pPr>
            <a:r>
              <a:rPr lang="es-ES" sz="3200" b="1" i="0" u="none" strike="noStrike" cap="none" baseline="0" dirty="0">
                <a:solidFill>
                  <a:srgbClr val="632423"/>
                </a:solidFill>
                <a:latin typeface="Arial"/>
                <a:ea typeface="Arial"/>
                <a:cs typeface="Arial"/>
                <a:sym typeface="Arial"/>
              </a:rPr>
              <a:t>Instituto de Ciencias Económico Administrativas</a:t>
            </a: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1285852" y="642918"/>
            <a:ext cx="7485795" cy="5929354"/>
          </a:xfrm>
          <a:prstGeom prst="rect">
            <a:avLst/>
          </a:prstGeom>
          <a:noFill/>
          <a:ln>
            <a:noFill/>
          </a:ln>
        </p:spPr>
        <p:txBody>
          <a:bodyPr lIns="91425" tIns="45700" rIns="91425" bIns="45700" anchor="t" anchorCtr="0">
            <a:noAutofit/>
          </a:bodyPr>
          <a:lstStyle/>
          <a:p>
            <a:pPr marL="742950" marR="0" lvl="1" indent="-285750" algn="l" rtl="0">
              <a:lnSpc>
                <a:spcPct val="100000"/>
              </a:lnSpc>
              <a:spcBef>
                <a:spcPts val="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Área Académica: Licenciatura en </a:t>
            </a:r>
            <a:r>
              <a:rPr lang="es-ES" sz="2800" b="0" i="0" u="none" strike="noStrike" cap="none" baseline="0" dirty="0" smtClean="0">
                <a:solidFill>
                  <a:srgbClr val="6A221D"/>
                </a:solidFill>
                <a:latin typeface="Arial"/>
                <a:ea typeface="Arial"/>
                <a:cs typeface="Arial"/>
                <a:sym typeface="Arial"/>
              </a:rPr>
              <a:t>Economía</a:t>
            </a:r>
          </a:p>
          <a:p>
            <a:pPr marL="742950" marR="0" lvl="1" indent="-285750" algn="l" rtl="0">
              <a:lnSpc>
                <a:spcPct val="100000"/>
              </a:lnSpc>
              <a:spcBef>
                <a:spcPts val="0"/>
              </a:spcBef>
              <a:spcAft>
                <a:spcPts val="0"/>
              </a:spcAft>
              <a:buClr>
                <a:srgbClr val="6A221D"/>
              </a:buClr>
              <a:buSzPct val="100000"/>
              <a:buFont typeface="Arial"/>
              <a:buChar char="–"/>
            </a:pPr>
            <a:endParaRPr lang="es-ES" sz="2800" b="0" i="0" u="none" strike="noStrike" cap="none" baseline="0" dirty="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Tema: El desarrollo estabilizador (1950-1960</a:t>
            </a:r>
            <a:r>
              <a:rPr lang="es-ES" sz="2800" b="0" i="0" u="none" strike="noStrike" cap="none" baseline="0" dirty="0" smtClean="0">
                <a:solidFill>
                  <a:srgbClr val="6A221D"/>
                </a:solidFill>
                <a:latin typeface="Arial"/>
                <a:ea typeface="Arial"/>
                <a:cs typeface="Arial"/>
                <a:sym typeface="Arial"/>
              </a:rPr>
              <a:t>).</a:t>
            </a:r>
          </a:p>
          <a:p>
            <a:pPr marL="742950" marR="0" lvl="1" indent="-285750" algn="l" rtl="0">
              <a:lnSpc>
                <a:spcPct val="100000"/>
              </a:lnSpc>
              <a:spcBef>
                <a:spcPts val="560"/>
              </a:spcBef>
              <a:spcAft>
                <a:spcPts val="0"/>
              </a:spcAft>
              <a:buClr>
                <a:srgbClr val="6A221D"/>
              </a:buClr>
              <a:buSzPct val="100000"/>
              <a:buFont typeface="Arial"/>
              <a:buChar char="–"/>
            </a:pPr>
            <a:endParaRPr lang="es-ES" sz="2800" b="0" i="0" u="none" strike="noStrike" cap="none" baseline="0" dirty="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Materia: Historia comparada de la Economía Mexicana.</a:t>
            </a:r>
          </a:p>
          <a:p>
            <a:pPr marL="742950" marR="0" lvl="1" indent="-158750" algn="l" rtl="0">
              <a:lnSpc>
                <a:spcPct val="100000"/>
              </a:lnSpc>
              <a:spcBef>
                <a:spcPts val="400"/>
              </a:spcBef>
              <a:spcAft>
                <a:spcPts val="0"/>
              </a:spcAft>
              <a:buClr>
                <a:srgbClr val="6A221D"/>
              </a:buClr>
              <a:buFont typeface="Arial"/>
              <a:buNone/>
            </a:pPr>
            <a:endParaRPr sz="2000" b="1" i="0" u="none" strike="noStrike" cap="none" baseline="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smtClean="0">
                <a:solidFill>
                  <a:srgbClr val="6A221D"/>
                </a:solidFill>
                <a:latin typeface="Arial"/>
                <a:ea typeface="Arial"/>
                <a:cs typeface="Arial"/>
                <a:sym typeface="Arial"/>
              </a:rPr>
              <a:t>Profesor: </a:t>
            </a:r>
            <a:r>
              <a:rPr lang="es-ES" sz="2800" b="0" i="0" u="none" strike="noStrike" cap="none" baseline="0" dirty="0">
                <a:solidFill>
                  <a:srgbClr val="6A221D"/>
                </a:solidFill>
                <a:latin typeface="Arial"/>
                <a:ea typeface="Arial"/>
                <a:cs typeface="Arial"/>
                <a:sym typeface="Arial"/>
              </a:rPr>
              <a:t>Elías Gaona Rivera</a:t>
            </a:r>
          </a:p>
          <a:p>
            <a:pPr marL="742950" marR="0" lvl="1" indent="-158750" algn="l" rtl="0">
              <a:lnSpc>
                <a:spcPct val="100000"/>
              </a:lnSpc>
              <a:spcBef>
                <a:spcPts val="400"/>
              </a:spcBef>
              <a:spcAft>
                <a:spcPts val="0"/>
              </a:spcAft>
              <a:buClr>
                <a:srgbClr val="6A221D"/>
              </a:buClr>
              <a:buFont typeface="Arial"/>
              <a:buNone/>
            </a:pPr>
            <a:endParaRPr sz="2000" b="0" i="0" u="none" strike="noStrike" cap="none" baseline="0">
              <a:solidFill>
                <a:srgbClr val="6A221D"/>
              </a:solidFill>
              <a:latin typeface="Arial"/>
              <a:ea typeface="Arial"/>
              <a:cs typeface="Arial"/>
              <a:sym typeface="Arial"/>
            </a:endParaRPr>
          </a:p>
          <a:p>
            <a:pPr marL="742950" marR="0" lvl="1" indent="-285750" algn="l" rtl="0">
              <a:lnSpc>
                <a:spcPct val="100000"/>
              </a:lnSpc>
              <a:spcBef>
                <a:spcPts val="560"/>
              </a:spcBef>
              <a:spcAft>
                <a:spcPts val="0"/>
              </a:spcAft>
              <a:buClr>
                <a:srgbClr val="6A221D"/>
              </a:buClr>
              <a:buSzPct val="100000"/>
              <a:buFont typeface="Arial"/>
              <a:buChar char="–"/>
            </a:pPr>
            <a:r>
              <a:rPr lang="es-ES" sz="2800" b="0" i="0" u="none" strike="noStrike" cap="none" baseline="0" dirty="0">
                <a:solidFill>
                  <a:srgbClr val="6A221D"/>
                </a:solidFill>
                <a:latin typeface="Arial"/>
                <a:ea typeface="Arial"/>
                <a:cs typeface="Arial"/>
                <a:sym typeface="Arial"/>
              </a:rPr>
              <a:t>Periodo: Enero-Junio 2015</a:t>
            </a:r>
          </a:p>
          <a:p>
            <a:pPr marL="342900" marR="0" lvl="0" indent="-139700" algn="l" rtl="0">
              <a:lnSpc>
                <a:spcPct val="100000"/>
              </a:lnSpc>
              <a:spcBef>
                <a:spcPts val="640"/>
              </a:spcBef>
              <a:spcAft>
                <a:spcPts val="0"/>
              </a:spcAft>
              <a:buClr>
                <a:srgbClr val="6A221D"/>
              </a:buClr>
              <a:buFont typeface="Arial"/>
              <a:buNone/>
            </a:pPr>
            <a:endParaRPr sz="3200" b="0" i="0" u="none" strike="noStrike" cap="none" baseline="0">
              <a:solidFill>
                <a:srgbClr val="6A221D"/>
              </a:solidFill>
              <a:latin typeface="Arial"/>
              <a:ea typeface="Arial"/>
              <a:cs typeface="Arial"/>
              <a:sym typeface="Aria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2800" b="1" i="0" u="sng" strike="noStrike" cap="none" baseline="0" dirty="0">
                <a:solidFill>
                  <a:srgbClr val="6A221D"/>
                </a:solidFill>
                <a:latin typeface="Arial"/>
                <a:ea typeface="Arial"/>
                <a:cs typeface="Arial"/>
                <a:sym typeface="Arial"/>
              </a:rPr>
              <a:t>Tema: The stabilizing development (1950-1960 ) . </a:t>
            </a:r>
            <a:br>
              <a:rPr lang="es-ES" sz="2800" b="1" i="0" u="sng" strike="noStrike" cap="none" baseline="0" dirty="0">
                <a:solidFill>
                  <a:srgbClr val="6A221D"/>
                </a:solidFill>
                <a:latin typeface="Arial"/>
                <a:ea typeface="Arial"/>
                <a:cs typeface="Arial"/>
                <a:sym typeface="Arial"/>
              </a:rPr>
            </a:br>
            <a:endParaRPr lang="es-ES" sz="2800" b="1" i="0" u="sng" strike="noStrike" cap="none" baseline="0" dirty="0">
              <a:solidFill>
                <a:srgbClr val="6A221D"/>
              </a:solidFill>
              <a:latin typeface="Arial"/>
              <a:ea typeface="Arial"/>
              <a:cs typeface="Arial"/>
              <a:sym typeface="Arial"/>
            </a:endParaRPr>
          </a:p>
        </p:txBody>
      </p:sp>
      <p:sp>
        <p:nvSpPr>
          <p:cNvPr id="86" name="Shape 86"/>
          <p:cNvSpPr txBox="1">
            <a:spLocks noGrp="1"/>
          </p:cNvSpPr>
          <p:nvPr>
            <p:ph type="body" idx="1"/>
          </p:nvPr>
        </p:nvSpPr>
        <p:spPr>
          <a:xfrm>
            <a:off x="1545954" y="1600200"/>
            <a:ext cx="7169450" cy="4526100"/>
          </a:xfrm>
          <a:prstGeom prst="rect">
            <a:avLst/>
          </a:prstGeom>
          <a:noFill/>
          <a:ln>
            <a:noFill/>
          </a:ln>
        </p:spPr>
        <p:txBody>
          <a:bodyPr lIns="91425" tIns="45700" rIns="91425" bIns="45700" anchor="t" anchorCtr="0">
            <a:noAutofit/>
          </a:bodyPr>
          <a:lstStyle/>
          <a:p>
            <a:pPr marL="342900" marR="0" lvl="0" indent="-342900" algn="ctr" rtl="0">
              <a:lnSpc>
                <a:spcPct val="75000"/>
              </a:lnSpc>
              <a:spcBef>
                <a:spcPts val="0"/>
              </a:spcBef>
              <a:spcAft>
                <a:spcPts val="0"/>
              </a:spcAft>
              <a:buClr>
                <a:srgbClr val="6A221D"/>
              </a:buClr>
              <a:buSzPct val="25000"/>
              <a:buFont typeface="Arial"/>
              <a:buNone/>
            </a:pPr>
            <a:r>
              <a:rPr lang="es-ES" sz="2250" b="1" i="0" u="sng" strike="noStrike" cap="none" baseline="0" dirty="0">
                <a:solidFill>
                  <a:srgbClr val="6A221D"/>
                </a:solidFill>
                <a:latin typeface="Arial"/>
                <a:ea typeface="Arial"/>
                <a:cs typeface="Arial"/>
                <a:sym typeface="Arial"/>
              </a:rPr>
              <a:t> </a:t>
            </a:r>
            <a:r>
              <a:rPr lang="es-ES" sz="2250" b="1" i="0" u="sng" strike="noStrike" cap="none" baseline="0" dirty="0" err="1">
                <a:solidFill>
                  <a:srgbClr val="6A221D"/>
                </a:solidFill>
                <a:latin typeface="Arial"/>
                <a:ea typeface="Arial"/>
                <a:cs typeface="Arial"/>
                <a:sym typeface="Arial"/>
              </a:rPr>
              <a:t>Abstract</a:t>
            </a:r>
            <a:r>
              <a:rPr lang="es-ES" sz="2250" b="1" i="0" u="sng" strike="noStrike" cap="none" baseline="0" dirty="0">
                <a:solidFill>
                  <a:srgbClr val="6A221D"/>
                </a:solidFill>
                <a:latin typeface="Arial"/>
                <a:ea typeface="Arial"/>
                <a:cs typeface="Arial"/>
                <a:sym typeface="Arial"/>
              </a:rPr>
              <a:t>:</a:t>
            </a:r>
          </a:p>
          <a:p>
            <a:pPr marL="342900" marR="0" lvl="0" indent="-342900" algn="just" rtl="0">
              <a:lnSpc>
                <a:spcPct val="75000"/>
              </a:lnSpc>
              <a:spcBef>
                <a:spcPts val="0"/>
              </a:spcBef>
              <a:spcAft>
                <a:spcPts val="0"/>
              </a:spcAft>
              <a:buClr>
                <a:schemeClr val="dk1"/>
              </a:buClr>
              <a:buFont typeface="Arial"/>
              <a:buNone/>
            </a:pPr>
            <a:endParaRPr sz="2250" b="1" i="0" u="sng" strike="noStrike" cap="none" baseline="0">
              <a:solidFill>
                <a:srgbClr val="6A221D"/>
              </a:solidFill>
              <a:latin typeface="Arial"/>
              <a:ea typeface="Arial"/>
              <a:cs typeface="Arial"/>
              <a:sym typeface="Arial"/>
            </a:endParaRPr>
          </a:p>
          <a:p>
            <a:pPr marL="0" marR="0" lvl="0" indent="0" algn="just" rtl="0">
              <a:lnSpc>
                <a:spcPct val="150000"/>
              </a:lnSpc>
              <a:spcBef>
                <a:spcPts val="0"/>
              </a:spcBef>
              <a:spcAft>
                <a:spcPts val="0"/>
              </a:spcAft>
              <a:buClr>
                <a:schemeClr val="dk1"/>
              </a:buClr>
              <a:buSzPct val="25000"/>
              <a:buFont typeface="Arial"/>
              <a:buNone/>
            </a:pP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following</a:t>
            </a:r>
            <a:r>
              <a:rPr lang="es-ES" sz="2250" b="0" i="0" u="none" strike="noStrike" cap="none" baseline="0" dirty="0">
                <a:solidFill>
                  <a:srgbClr val="6A221D"/>
                </a:solidFill>
                <a:latin typeface="Arial"/>
                <a:ea typeface="Arial"/>
                <a:cs typeface="Arial"/>
                <a:sym typeface="Arial"/>
              </a:rPr>
              <a:t> material </a:t>
            </a:r>
            <a:r>
              <a:rPr lang="es-ES" sz="2250" b="0" i="0" u="none" strike="noStrike" cap="none" baseline="0" dirty="0" err="1">
                <a:solidFill>
                  <a:srgbClr val="6A221D"/>
                </a:solidFill>
                <a:latin typeface="Arial"/>
                <a:ea typeface="Arial"/>
                <a:cs typeface="Arial"/>
                <a:sym typeface="Arial"/>
              </a:rPr>
              <a:t>presents</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program</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Comparative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History</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Mexican</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smtClean="0">
                <a:solidFill>
                  <a:srgbClr val="6A221D"/>
                </a:solidFill>
                <a:latin typeface="Arial"/>
                <a:ea typeface="Arial"/>
                <a:cs typeface="Arial"/>
                <a:sym typeface="Arial"/>
              </a:rPr>
              <a:t>economy</a:t>
            </a:r>
            <a:r>
              <a:rPr lang="es-ES" sz="2250" b="0" i="0" u="none" strike="noStrike" cap="none" baseline="0" dirty="0" smtClean="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coursing</a:t>
            </a:r>
            <a:r>
              <a:rPr lang="es-ES" sz="2250" b="0" i="0" u="none" strike="noStrike" cap="none" baseline="0" dirty="0">
                <a:solidFill>
                  <a:srgbClr val="6A221D"/>
                </a:solidFill>
                <a:latin typeface="Arial"/>
                <a:ea typeface="Arial"/>
                <a:cs typeface="Arial"/>
                <a:sym typeface="Arial"/>
              </a:rPr>
              <a:t> in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second</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semester</a:t>
            </a:r>
            <a:r>
              <a:rPr lang="es-ES" sz="2250" b="0" i="0" u="none" strike="noStrike" cap="none" baseline="0" dirty="0">
                <a:solidFill>
                  <a:srgbClr val="6A221D"/>
                </a:solidFill>
                <a:latin typeface="Arial"/>
                <a:ea typeface="Arial"/>
                <a:cs typeface="Arial"/>
                <a:sym typeface="Arial"/>
              </a:rPr>
              <a:t> of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Bachelor</a:t>
            </a:r>
            <a:r>
              <a:rPr lang="es-ES" sz="2250" b="0" i="0" u="none" strike="noStrike" cap="none" baseline="0" dirty="0">
                <a:solidFill>
                  <a:srgbClr val="6A221D"/>
                </a:solidFill>
                <a:latin typeface="Arial"/>
                <a:ea typeface="Arial"/>
                <a:cs typeface="Arial"/>
                <a:sym typeface="Arial"/>
              </a:rPr>
              <a:t> in </a:t>
            </a:r>
            <a:r>
              <a:rPr lang="es-ES" sz="2250" b="0" i="0" u="none" strike="noStrike" cap="none" baseline="0" dirty="0" err="1">
                <a:solidFill>
                  <a:srgbClr val="6A221D"/>
                </a:solidFill>
                <a:latin typeface="Arial"/>
                <a:ea typeface="Arial"/>
                <a:cs typeface="Arial"/>
                <a:sym typeface="Arial"/>
              </a:rPr>
              <a:t>Economy</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We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study</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the</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issues</a:t>
            </a:r>
            <a:r>
              <a:rPr lang="es-ES" sz="2250" b="0" i="0" u="none" strike="noStrike" cap="none" baseline="0" dirty="0">
                <a:solidFill>
                  <a:srgbClr val="6A221D"/>
                </a:solidFill>
                <a:latin typeface="Arial"/>
                <a:ea typeface="Arial"/>
                <a:cs typeface="Arial"/>
                <a:sym typeface="Arial"/>
              </a:rPr>
              <a:t> </a:t>
            </a:r>
            <a:r>
              <a:rPr lang="es-ES" sz="2250" b="0" i="0" u="none" strike="noStrike" cap="none" baseline="0" dirty="0" err="1">
                <a:solidFill>
                  <a:srgbClr val="6A221D"/>
                </a:solidFill>
                <a:latin typeface="Arial"/>
                <a:ea typeface="Arial"/>
                <a:cs typeface="Arial"/>
                <a:sym typeface="Arial"/>
              </a:rPr>
              <a:t>concerning</a:t>
            </a:r>
            <a:r>
              <a:rPr lang="es-ES" sz="2250" dirty="0">
                <a:solidFill>
                  <a:srgbClr val="6A221D"/>
                </a:solidFill>
              </a:rPr>
              <a:t> </a:t>
            </a:r>
            <a:r>
              <a:rPr lang="es-ES" sz="2250" dirty="0" err="1">
                <a:solidFill>
                  <a:srgbClr val="6A221D"/>
                </a:solidFill>
              </a:rPr>
              <a:t>economic</a:t>
            </a:r>
            <a:r>
              <a:rPr lang="es-ES" sz="2250" dirty="0">
                <a:solidFill>
                  <a:srgbClr val="6A221D"/>
                </a:solidFill>
              </a:rPr>
              <a:t> </a:t>
            </a:r>
            <a:r>
              <a:rPr lang="es-ES" sz="2250" dirty="0" err="1">
                <a:solidFill>
                  <a:srgbClr val="6A221D"/>
                </a:solidFill>
              </a:rPr>
              <a:t>policy</a:t>
            </a:r>
            <a:r>
              <a:rPr lang="es-ES" sz="2250" dirty="0">
                <a:solidFill>
                  <a:srgbClr val="6A221D"/>
                </a:solidFill>
              </a:rPr>
              <a:t> of </a:t>
            </a:r>
            <a:r>
              <a:rPr lang="es-ES" sz="2250" dirty="0" err="1">
                <a:solidFill>
                  <a:srgbClr val="6A221D"/>
                </a:solidFill>
              </a:rPr>
              <a:t>the</a:t>
            </a:r>
            <a:r>
              <a:rPr lang="es-ES" sz="2250" dirty="0">
                <a:solidFill>
                  <a:srgbClr val="6A221D"/>
                </a:solidFill>
              </a:rPr>
              <a:t> </a:t>
            </a:r>
            <a:r>
              <a:rPr lang="es-ES" sz="2250" dirty="0" err="1">
                <a:solidFill>
                  <a:srgbClr val="6A221D"/>
                </a:solidFill>
              </a:rPr>
              <a:t>decade</a:t>
            </a:r>
            <a:r>
              <a:rPr lang="es-ES" sz="2250" dirty="0">
                <a:solidFill>
                  <a:srgbClr val="6A221D"/>
                </a:solidFill>
              </a:rPr>
              <a:t> of </a:t>
            </a:r>
            <a:r>
              <a:rPr lang="es-ES" sz="2250" dirty="0" err="1">
                <a:solidFill>
                  <a:srgbClr val="6A221D"/>
                </a:solidFill>
              </a:rPr>
              <a:t>fiftys</a:t>
            </a:r>
            <a:r>
              <a:rPr lang="es-ES" sz="2250" dirty="0">
                <a:solidFill>
                  <a:srgbClr val="6A221D"/>
                </a:solidFill>
              </a:rPr>
              <a:t> and </a:t>
            </a:r>
            <a:r>
              <a:rPr lang="es-ES" sz="2250" dirty="0" err="1">
                <a:solidFill>
                  <a:srgbClr val="6A221D"/>
                </a:solidFill>
              </a:rPr>
              <a:t>the</a:t>
            </a:r>
            <a:r>
              <a:rPr lang="es-ES" sz="2250" dirty="0">
                <a:solidFill>
                  <a:srgbClr val="6A221D"/>
                </a:solidFill>
              </a:rPr>
              <a:t> </a:t>
            </a:r>
            <a:r>
              <a:rPr lang="es-ES" sz="2250" dirty="0" err="1">
                <a:solidFill>
                  <a:srgbClr val="6A221D"/>
                </a:solidFill>
              </a:rPr>
              <a:t>gestation</a:t>
            </a:r>
            <a:r>
              <a:rPr lang="es-ES" sz="2250" dirty="0">
                <a:solidFill>
                  <a:srgbClr val="6A221D"/>
                </a:solidFill>
              </a:rPr>
              <a:t> of </a:t>
            </a:r>
            <a:r>
              <a:rPr lang="es-ES" sz="2250" dirty="0" err="1">
                <a:solidFill>
                  <a:srgbClr val="6A221D"/>
                </a:solidFill>
              </a:rPr>
              <a:t>the</a:t>
            </a:r>
            <a:r>
              <a:rPr lang="es-ES" sz="2250" dirty="0">
                <a:solidFill>
                  <a:srgbClr val="6A221D"/>
                </a:solidFill>
              </a:rPr>
              <a:t> crisis</a:t>
            </a:r>
            <a:r>
              <a:rPr lang="es-ES" sz="2250" dirty="0" smtClean="0">
                <a:solidFill>
                  <a:srgbClr val="6A221D"/>
                </a:solidFill>
              </a:rPr>
              <a:t>.</a:t>
            </a:r>
          </a:p>
          <a:p>
            <a:pPr marL="0" marR="0" lvl="0" indent="0" algn="just" rtl="0">
              <a:lnSpc>
                <a:spcPct val="150000"/>
              </a:lnSpc>
              <a:spcBef>
                <a:spcPts val="0"/>
              </a:spcBef>
              <a:spcAft>
                <a:spcPts val="0"/>
              </a:spcAft>
              <a:buClr>
                <a:schemeClr val="dk1"/>
              </a:buClr>
              <a:buSzPct val="25000"/>
              <a:buFont typeface="Arial"/>
              <a:buNone/>
            </a:pPr>
            <a:endParaRPr lang="es-ES" sz="2250" dirty="0">
              <a:solidFill>
                <a:srgbClr val="6A221D"/>
              </a:solidFill>
            </a:endParaRPr>
          </a:p>
          <a:p>
            <a:pPr marL="342900" marR="0" lvl="0" indent="-342900" algn="just" rtl="0">
              <a:lnSpc>
                <a:spcPct val="75000"/>
              </a:lnSpc>
              <a:spcBef>
                <a:spcPts val="0"/>
              </a:spcBef>
              <a:spcAft>
                <a:spcPts val="0"/>
              </a:spcAft>
              <a:buClr>
                <a:schemeClr val="dk1"/>
              </a:buClr>
              <a:buFont typeface="Arial"/>
              <a:buNone/>
            </a:pPr>
            <a:endParaRPr sz="2250" b="1" i="0" u="none" strike="noStrike" cap="none" baseline="0">
              <a:solidFill>
                <a:srgbClr val="6A221D"/>
              </a:solidFill>
              <a:latin typeface="Arial"/>
              <a:ea typeface="Arial"/>
              <a:cs typeface="Arial"/>
              <a:sym typeface="Arial"/>
            </a:endParaRPr>
          </a:p>
          <a:p>
            <a:pPr marL="342900" marR="0" lvl="0" indent="-342900" algn="just" rtl="0">
              <a:lnSpc>
                <a:spcPct val="75000"/>
              </a:lnSpc>
              <a:spcBef>
                <a:spcPts val="0"/>
              </a:spcBef>
              <a:spcAft>
                <a:spcPts val="0"/>
              </a:spcAft>
              <a:buClr>
                <a:schemeClr val="dk1"/>
              </a:buClr>
              <a:buSzPct val="25000"/>
              <a:buFont typeface="Arial"/>
              <a:buNone/>
            </a:pPr>
            <a:r>
              <a:rPr lang="es-ES" sz="2250" b="1" i="0" u="sng" strike="noStrike" cap="none" baseline="0" dirty="0" err="1">
                <a:solidFill>
                  <a:srgbClr val="6A221D"/>
                </a:solidFill>
                <a:latin typeface="Arial"/>
                <a:ea typeface="Arial"/>
                <a:cs typeface="Arial"/>
                <a:sym typeface="Arial"/>
              </a:rPr>
              <a:t>Keywords</a:t>
            </a:r>
            <a:r>
              <a:rPr lang="es-ES" sz="2250" b="1" i="0" u="sng" strike="noStrike" cap="none" baseline="0" dirty="0">
                <a:solidFill>
                  <a:srgbClr val="6A221D"/>
                </a:solidFill>
                <a:latin typeface="Arial"/>
                <a:ea typeface="Arial"/>
                <a:cs typeface="Arial"/>
                <a:sym typeface="Arial"/>
              </a:rPr>
              <a:t>:</a:t>
            </a:r>
            <a:r>
              <a:rPr lang="es-ES" sz="2250" b="1" i="0" strike="noStrike" cap="none" baseline="0" dirty="0">
                <a:solidFill>
                  <a:srgbClr val="6A221D"/>
                </a:solidFill>
                <a:latin typeface="Arial"/>
                <a:ea typeface="Arial"/>
                <a:cs typeface="Arial"/>
                <a:sym typeface="Arial"/>
              </a:rPr>
              <a:t> </a:t>
            </a:r>
            <a:r>
              <a:rPr lang="es-ES" sz="2250" b="1" i="0" strike="noStrike" cap="none" baseline="0" dirty="0" smtClean="0">
                <a:solidFill>
                  <a:srgbClr val="6A221D"/>
                </a:solidFill>
                <a:latin typeface="Arial"/>
                <a:ea typeface="Arial"/>
                <a:cs typeface="Arial"/>
                <a:sym typeface="Arial"/>
              </a:rPr>
              <a:t> </a:t>
            </a:r>
            <a:r>
              <a:rPr lang="es-ES" sz="2250" dirty="0" err="1" smtClean="0">
                <a:solidFill>
                  <a:srgbClr val="6A221D"/>
                </a:solidFill>
              </a:rPr>
              <a:t>Economic</a:t>
            </a:r>
            <a:r>
              <a:rPr lang="es-ES" sz="2250" dirty="0" smtClean="0">
                <a:solidFill>
                  <a:srgbClr val="6A221D"/>
                </a:solidFill>
              </a:rPr>
              <a:t> </a:t>
            </a:r>
            <a:r>
              <a:rPr lang="es-ES" sz="2250" dirty="0" err="1" smtClean="0">
                <a:solidFill>
                  <a:srgbClr val="6A221D"/>
                </a:solidFill>
              </a:rPr>
              <a:t>Policy</a:t>
            </a:r>
            <a:r>
              <a:rPr lang="es-ES" sz="2250" dirty="0" smtClean="0">
                <a:solidFill>
                  <a:srgbClr val="6A221D"/>
                </a:solidFill>
              </a:rPr>
              <a:t>, </a:t>
            </a:r>
            <a:r>
              <a:rPr lang="es-ES" sz="2250" dirty="0">
                <a:solidFill>
                  <a:srgbClr val="6A221D"/>
                </a:solidFill>
              </a:rPr>
              <a:t>Crisis, 50 </a:t>
            </a:r>
            <a:r>
              <a:rPr lang="es-ES" sz="2250" dirty="0" err="1">
                <a:solidFill>
                  <a:srgbClr val="6A221D"/>
                </a:solidFill>
              </a:rPr>
              <a:t>Years</a:t>
            </a:r>
            <a:endParaRPr lang="es-ES" sz="2250" dirty="0">
              <a:solidFill>
                <a:srgbClr val="6A221D"/>
              </a:solidFill>
            </a:endParaRPr>
          </a:p>
        </p:txBody>
      </p:sp>
      <p:sp>
        <p:nvSpPr>
          <p:cNvPr id="87" name="Shape 87"/>
          <p:cNvSpPr/>
          <p:nvPr/>
        </p:nvSpPr>
        <p:spPr>
          <a:xfrm>
            <a:off x="0" y="90100"/>
            <a:ext cx="65" cy="276998"/>
          </a:xfrm>
          <a:prstGeom prst="rect">
            <a:avLst/>
          </a:prstGeom>
          <a:solidFill>
            <a:srgbClr val="FFFFFF"/>
          </a:solidFill>
          <a:ln>
            <a:noFill/>
          </a:ln>
        </p:spPr>
        <p:txBody>
          <a:bodyPr lIns="0" tIns="0" rIns="0" bIns="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Arial"/>
              <a:ea typeface="Arial"/>
              <a:cs typeface="Arial"/>
              <a:sym typeface="Arial"/>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Política económica de los años 50.</a:t>
            </a:r>
          </a:p>
        </p:txBody>
      </p:sp>
      <p:pic>
        <p:nvPicPr>
          <p:cNvPr id="93" name="Shape 93"/>
          <p:cNvPicPr preferRelativeResize="0"/>
          <p:nvPr/>
        </p:nvPicPr>
        <p:blipFill>
          <a:blip r:embed="rId3">
            <a:alphaModFix/>
          </a:blip>
          <a:stretch>
            <a:fillRect/>
          </a:stretch>
        </p:blipFill>
        <p:spPr>
          <a:xfrm>
            <a:off x="152400" y="152400"/>
            <a:ext cx="126999" cy="126999"/>
          </a:xfrm>
          <a:prstGeom prst="rect">
            <a:avLst/>
          </a:prstGeom>
          <a:noFill/>
          <a:ln>
            <a:noFill/>
          </a:ln>
        </p:spPr>
      </p:pic>
      <p:pic>
        <p:nvPicPr>
          <p:cNvPr id="94" name="Shape 94"/>
          <p:cNvPicPr preferRelativeResize="0"/>
          <p:nvPr/>
        </p:nvPicPr>
        <p:blipFill>
          <a:blip r:embed="rId3">
            <a:alphaModFix/>
          </a:blip>
          <a:stretch>
            <a:fillRect/>
          </a:stretch>
        </p:blipFill>
        <p:spPr>
          <a:xfrm>
            <a:off x="304800" y="304800"/>
            <a:ext cx="126999" cy="126999"/>
          </a:xfrm>
          <a:prstGeom prst="rect">
            <a:avLst/>
          </a:prstGeom>
          <a:noFill/>
          <a:ln>
            <a:noFill/>
          </a:ln>
        </p:spPr>
      </p:pic>
      <p:pic>
        <p:nvPicPr>
          <p:cNvPr id="95" name="Shape 95"/>
          <p:cNvPicPr preferRelativeResize="0"/>
          <p:nvPr/>
        </p:nvPicPr>
        <p:blipFill>
          <a:blip r:embed="rId3">
            <a:alphaModFix/>
          </a:blip>
          <a:stretch>
            <a:fillRect/>
          </a:stretch>
        </p:blipFill>
        <p:spPr>
          <a:xfrm>
            <a:off x="152400" y="152400"/>
            <a:ext cx="126999" cy="126999"/>
          </a:xfrm>
          <a:prstGeom prst="rect">
            <a:avLst/>
          </a:prstGeom>
          <a:noFill/>
          <a:ln>
            <a:noFill/>
          </a:ln>
        </p:spPr>
      </p:pic>
      <p:sp>
        <p:nvSpPr>
          <p:cNvPr id="96" name="Shape 96"/>
          <p:cNvSpPr txBox="1"/>
          <p:nvPr/>
        </p:nvSpPr>
        <p:spPr>
          <a:xfrm>
            <a:off x="1786725" y="2456700"/>
            <a:ext cx="6471299" cy="3014699"/>
          </a:xfrm>
          <a:prstGeom prst="rect">
            <a:avLst/>
          </a:prstGeom>
          <a:noFill/>
          <a:ln>
            <a:noFill/>
          </a:ln>
        </p:spPr>
        <p:txBody>
          <a:bodyPr lIns="91425" tIns="91425" rIns="91425" bIns="91425" anchor="ctr" anchorCtr="0">
            <a:noAutofit/>
          </a:bodyPr>
          <a:lstStyle/>
          <a:p>
            <a:pPr lvl="0" algn="just" rtl="0">
              <a:spcBef>
                <a:spcPts val="0"/>
              </a:spcBef>
              <a:buNone/>
            </a:pPr>
            <a:r>
              <a:rPr lang="es-ES" sz="2100" dirty="0"/>
              <a:t>Ruiz Cortines asumió su cargo en 1954, proyectando una imagen de honestidad y prometiendo disminuir el costo de la vida y los gastos suntuarios, mediante un programa de austeridad. Suspendió obras en las áreas de ganadería, agricultura y transportes, afectando a proveedores y contratistas privados que restringieron la inversión y provocaron fuga de capitales y descenso del producto interno bruto. Por medio de la Compañía Exportadora e Importadora Mexicana S.A., CEIMSA (que se transformaría en la Compañía Nacional de Subsistencias Populares, CONASUPO) decretó una reducción de precios al maíz y frijol, afectando a los acaparadores que esperaban ganancia por la guerra de Corea.(</a:t>
            </a:r>
            <a:r>
              <a:rPr lang="es-ES" sz="2100" dirty="0">
                <a:solidFill>
                  <a:srgbClr val="6A221D"/>
                </a:solidFill>
              </a:rPr>
              <a:t>Domínguez, </a:t>
            </a:r>
            <a:r>
              <a:rPr lang="es-ES" sz="2100" dirty="0" smtClean="0">
                <a:solidFill>
                  <a:srgbClr val="6A221D"/>
                </a:solidFill>
              </a:rPr>
              <a:t>H., Carrillo, </a:t>
            </a:r>
            <a:r>
              <a:rPr lang="es-ES" sz="2100" dirty="0">
                <a:solidFill>
                  <a:srgbClr val="6A221D"/>
                </a:solidFill>
              </a:rPr>
              <a:t>R., 2009)</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Política económica de los años 50.</a:t>
            </a:r>
          </a:p>
        </p:txBody>
      </p:sp>
      <p:pic>
        <p:nvPicPr>
          <p:cNvPr id="102" name="Shape 102"/>
          <p:cNvPicPr preferRelativeResize="0"/>
          <p:nvPr/>
        </p:nvPicPr>
        <p:blipFill>
          <a:blip r:embed="rId3">
            <a:alphaModFix/>
          </a:blip>
          <a:stretch>
            <a:fillRect/>
          </a:stretch>
        </p:blipFill>
        <p:spPr>
          <a:xfrm>
            <a:off x="152400" y="152400"/>
            <a:ext cx="126999" cy="126999"/>
          </a:xfrm>
          <a:prstGeom prst="rect">
            <a:avLst/>
          </a:prstGeom>
          <a:noFill/>
          <a:ln>
            <a:noFill/>
          </a:ln>
        </p:spPr>
      </p:pic>
      <p:pic>
        <p:nvPicPr>
          <p:cNvPr id="103" name="Shape 103"/>
          <p:cNvPicPr preferRelativeResize="0"/>
          <p:nvPr/>
        </p:nvPicPr>
        <p:blipFill>
          <a:blip r:embed="rId3">
            <a:alphaModFix/>
          </a:blip>
          <a:stretch>
            <a:fillRect/>
          </a:stretch>
        </p:blipFill>
        <p:spPr>
          <a:xfrm>
            <a:off x="304800" y="304800"/>
            <a:ext cx="126999" cy="126999"/>
          </a:xfrm>
          <a:prstGeom prst="rect">
            <a:avLst/>
          </a:prstGeom>
          <a:noFill/>
          <a:ln>
            <a:noFill/>
          </a:ln>
        </p:spPr>
      </p:pic>
      <p:pic>
        <p:nvPicPr>
          <p:cNvPr id="104" name="Shape 104"/>
          <p:cNvPicPr preferRelativeResize="0"/>
          <p:nvPr/>
        </p:nvPicPr>
        <p:blipFill>
          <a:blip r:embed="rId3">
            <a:alphaModFix/>
          </a:blip>
          <a:stretch>
            <a:fillRect/>
          </a:stretch>
        </p:blipFill>
        <p:spPr>
          <a:xfrm>
            <a:off x="152400" y="152400"/>
            <a:ext cx="126999" cy="126999"/>
          </a:xfrm>
          <a:prstGeom prst="rect">
            <a:avLst/>
          </a:prstGeom>
          <a:noFill/>
          <a:ln>
            <a:noFill/>
          </a:ln>
        </p:spPr>
      </p:pic>
      <p:pic>
        <p:nvPicPr>
          <p:cNvPr id="105" name="Shape 105"/>
          <p:cNvPicPr preferRelativeResize="0"/>
          <p:nvPr/>
        </p:nvPicPr>
        <p:blipFill>
          <a:blip r:embed="rId3">
            <a:alphaModFix/>
          </a:blip>
          <a:stretch>
            <a:fillRect/>
          </a:stretch>
        </p:blipFill>
        <p:spPr>
          <a:xfrm>
            <a:off x="152400" y="152400"/>
            <a:ext cx="126999" cy="126999"/>
          </a:xfrm>
          <a:prstGeom prst="rect">
            <a:avLst/>
          </a:prstGeom>
          <a:noFill/>
          <a:ln>
            <a:noFill/>
          </a:ln>
        </p:spPr>
      </p:pic>
      <p:sp>
        <p:nvSpPr>
          <p:cNvPr id="106" name="Shape 106"/>
          <p:cNvSpPr/>
          <p:nvPr/>
        </p:nvSpPr>
        <p:spPr>
          <a:xfrm>
            <a:off x="1370250" y="1417625"/>
            <a:ext cx="3653100" cy="4284900"/>
          </a:xfrm>
          <a:prstGeom prst="roundRect">
            <a:avLst>
              <a:gd name="adj" fmla="val 16667"/>
            </a:avLst>
          </a:prstGeom>
          <a:solidFill>
            <a:schemeClr val="lt1"/>
          </a:solidFill>
          <a:ln w="19050" cap="flat" cmpd="sng">
            <a:solidFill>
              <a:srgbClr val="6A221D"/>
            </a:solidFill>
            <a:prstDash val="solid"/>
            <a:round/>
            <a:headEnd type="none" w="med" len="med"/>
            <a:tailEnd type="none" w="med" len="med"/>
          </a:ln>
        </p:spPr>
        <p:txBody>
          <a:bodyPr lIns="91425" tIns="91425" rIns="91425" bIns="91425" anchor="ctr" anchorCtr="0">
            <a:noAutofit/>
          </a:bodyPr>
          <a:lstStyle/>
          <a:p>
            <a:pPr marL="457200" lvl="0" indent="-368300" rtl="0">
              <a:lnSpc>
                <a:spcPct val="115000"/>
              </a:lnSpc>
              <a:spcBef>
                <a:spcPts val="0"/>
              </a:spcBef>
              <a:buClr>
                <a:srgbClr val="A52A2A"/>
              </a:buClr>
              <a:buSzPct val="100000"/>
              <a:buFont typeface="Arial"/>
              <a:buChar char="●"/>
            </a:pPr>
            <a:r>
              <a:rPr lang="es-ES" sz="2200" dirty="0">
                <a:solidFill>
                  <a:srgbClr val="A52A2A"/>
                </a:solidFill>
              </a:rPr>
              <a:t>El impulso total a la industrialización, teniendo como base la producción agropecuaria.</a:t>
            </a:r>
          </a:p>
          <a:p>
            <a:pPr marL="457200" lvl="0" indent="-368300" rtl="0">
              <a:lnSpc>
                <a:spcPct val="115000"/>
              </a:lnSpc>
              <a:spcBef>
                <a:spcPts val="0"/>
              </a:spcBef>
              <a:buClr>
                <a:srgbClr val="A52A2A"/>
              </a:buClr>
              <a:buSzPct val="100000"/>
              <a:buFont typeface="Arial"/>
              <a:buChar char="●"/>
            </a:pPr>
            <a:r>
              <a:rPr lang="es-ES" sz="2200" dirty="0">
                <a:solidFill>
                  <a:srgbClr val="A52A2A"/>
                </a:solidFill>
              </a:rPr>
              <a:t> Las primeras señales de la crisis económica y el establecimiento del desarrollo estabilizador.</a:t>
            </a:r>
          </a:p>
        </p:txBody>
      </p:sp>
      <p:sp>
        <p:nvSpPr>
          <p:cNvPr id="107" name="Shape 107"/>
          <p:cNvSpPr/>
          <p:nvPr/>
        </p:nvSpPr>
        <p:spPr>
          <a:xfrm>
            <a:off x="5186300" y="1417625"/>
            <a:ext cx="3653100" cy="4284900"/>
          </a:xfrm>
          <a:prstGeom prst="roundRect">
            <a:avLst>
              <a:gd name="adj" fmla="val 16667"/>
            </a:avLst>
          </a:prstGeom>
          <a:solidFill>
            <a:schemeClr val="lt1"/>
          </a:solidFill>
          <a:ln w="19050" cap="flat" cmpd="sng">
            <a:solidFill>
              <a:srgbClr val="A52A2A"/>
            </a:solidFill>
            <a:prstDash val="solid"/>
            <a:round/>
            <a:headEnd type="none" w="med" len="med"/>
            <a:tailEnd type="none" w="med" len="med"/>
          </a:ln>
        </p:spPr>
        <p:txBody>
          <a:bodyPr lIns="91425" tIns="91425" rIns="91425" bIns="91425" anchor="ctr" anchorCtr="0">
            <a:noAutofit/>
          </a:bodyPr>
          <a:lstStyle/>
          <a:p>
            <a:pPr marL="457200" lvl="0" indent="-368300" rtl="0">
              <a:lnSpc>
                <a:spcPct val="115000"/>
              </a:lnSpc>
              <a:spcBef>
                <a:spcPts val="0"/>
              </a:spcBef>
              <a:buClr>
                <a:srgbClr val="A52A2A"/>
              </a:buClr>
              <a:buSzPct val="100000"/>
              <a:buFont typeface="Arial"/>
              <a:buChar char="●"/>
            </a:pPr>
            <a:r>
              <a:rPr lang="es-ES" sz="2200" dirty="0">
                <a:solidFill>
                  <a:srgbClr val="A52A2A"/>
                </a:solidFill>
              </a:rPr>
              <a:t>El impulso total a la industrialización, teniendo como base la producción agropecuaria.</a:t>
            </a:r>
          </a:p>
          <a:p>
            <a:pPr marL="457200" lvl="0" indent="-368300" rtl="0">
              <a:lnSpc>
                <a:spcPct val="115000"/>
              </a:lnSpc>
              <a:spcBef>
                <a:spcPts val="0"/>
              </a:spcBef>
              <a:buClr>
                <a:srgbClr val="A52A2A"/>
              </a:buClr>
              <a:buSzPct val="100000"/>
              <a:buFont typeface="Arial"/>
              <a:buChar char="●"/>
            </a:pPr>
            <a:r>
              <a:rPr lang="es-ES" sz="2200" dirty="0">
                <a:solidFill>
                  <a:srgbClr val="A52A2A"/>
                </a:solidFill>
              </a:rPr>
              <a:t> Las primeras señales de la crisis económica y el establecimiento del desarrollo estabilizador.</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691680" y="274637"/>
            <a:ext cx="69951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Política económica de los años 50.</a:t>
            </a:r>
          </a:p>
        </p:txBody>
      </p:sp>
      <p:pic>
        <p:nvPicPr>
          <p:cNvPr id="113" name="Shape 113"/>
          <p:cNvPicPr preferRelativeResize="0"/>
          <p:nvPr/>
        </p:nvPicPr>
        <p:blipFill>
          <a:blip r:embed="rId3">
            <a:alphaModFix/>
          </a:blip>
          <a:stretch>
            <a:fillRect/>
          </a:stretch>
        </p:blipFill>
        <p:spPr>
          <a:xfrm>
            <a:off x="152400" y="152400"/>
            <a:ext cx="126999" cy="126999"/>
          </a:xfrm>
          <a:prstGeom prst="rect">
            <a:avLst/>
          </a:prstGeom>
          <a:noFill/>
          <a:ln>
            <a:noFill/>
          </a:ln>
        </p:spPr>
      </p:pic>
      <p:pic>
        <p:nvPicPr>
          <p:cNvPr id="114" name="Shape 114"/>
          <p:cNvPicPr preferRelativeResize="0"/>
          <p:nvPr/>
        </p:nvPicPr>
        <p:blipFill>
          <a:blip r:embed="rId3">
            <a:alphaModFix/>
          </a:blip>
          <a:stretch>
            <a:fillRect/>
          </a:stretch>
        </p:blipFill>
        <p:spPr>
          <a:xfrm>
            <a:off x="304800" y="304800"/>
            <a:ext cx="126999" cy="126999"/>
          </a:xfrm>
          <a:prstGeom prst="rect">
            <a:avLst/>
          </a:prstGeom>
          <a:noFill/>
          <a:ln>
            <a:noFill/>
          </a:ln>
        </p:spPr>
      </p:pic>
      <p:pic>
        <p:nvPicPr>
          <p:cNvPr id="115" name="Shape 115"/>
          <p:cNvPicPr preferRelativeResize="0"/>
          <p:nvPr/>
        </p:nvPicPr>
        <p:blipFill>
          <a:blip r:embed="rId3">
            <a:alphaModFix/>
          </a:blip>
          <a:stretch>
            <a:fillRect/>
          </a:stretch>
        </p:blipFill>
        <p:spPr>
          <a:xfrm>
            <a:off x="152400" y="152400"/>
            <a:ext cx="126999" cy="126999"/>
          </a:xfrm>
          <a:prstGeom prst="rect">
            <a:avLst/>
          </a:prstGeom>
          <a:noFill/>
          <a:ln>
            <a:noFill/>
          </a:ln>
        </p:spPr>
      </p:pic>
      <p:pic>
        <p:nvPicPr>
          <p:cNvPr id="116" name="Shape 116"/>
          <p:cNvPicPr preferRelativeResize="0"/>
          <p:nvPr/>
        </p:nvPicPr>
        <p:blipFill>
          <a:blip r:embed="rId3">
            <a:alphaModFix/>
          </a:blip>
          <a:stretch>
            <a:fillRect/>
          </a:stretch>
        </p:blipFill>
        <p:spPr>
          <a:xfrm>
            <a:off x="152400" y="152400"/>
            <a:ext cx="126999" cy="126999"/>
          </a:xfrm>
          <a:prstGeom prst="rect">
            <a:avLst/>
          </a:prstGeom>
          <a:noFill/>
          <a:ln>
            <a:noFill/>
          </a:ln>
        </p:spPr>
      </p:pic>
      <p:sp>
        <p:nvSpPr>
          <p:cNvPr id="117" name="Shape 117"/>
          <p:cNvSpPr/>
          <p:nvPr/>
        </p:nvSpPr>
        <p:spPr>
          <a:xfrm>
            <a:off x="5715008" y="1142984"/>
            <a:ext cx="3245700" cy="5357849"/>
          </a:xfrm>
          <a:prstGeom prst="roundRect">
            <a:avLst>
              <a:gd name="adj" fmla="val 16667"/>
            </a:avLst>
          </a:prstGeom>
          <a:solidFill>
            <a:schemeClr val="lt1"/>
          </a:solidFill>
          <a:ln w="19050" cap="flat" cmpd="sng">
            <a:solidFill>
              <a:srgbClr val="A52A2A"/>
            </a:solidFill>
            <a:prstDash val="solid"/>
            <a:round/>
            <a:headEnd type="none" w="med" len="med"/>
            <a:tailEnd type="none" w="med" len="med"/>
          </a:ln>
        </p:spPr>
        <p:txBody>
          <a:bodyPr lIns="91425" tIns="91425" rIns="91425" bIns="91425" anchor="ctr" anchorCtr="0">
            <a:noAutofit/>
          </a:bodyPr>
          <a:lstStyle/>
          <a:p>
            <a:pPr marL="263525" lvl="0" indent="-263525" algn="just" rtl="0">
              <a:lnSpc>
                <a:spcPct val="115000"/>
              </a:lnSpc>
              <a:spcBef>
                <a:spcPts val="0"/>
              </a:spcBef>
              <a:buClr>
                <a:srgbClr val="A52A2A"/>
              </a:buClr>
              <a:buSzPct val="100000"/>
              <a:buFont typeface="Arial"/>
              <a:buChar char="●"/>
            </a:pPr>
            <a:r>
              <a:rPr lang="es-ES" sz="2200" dirty="0">
                <a:solidFill>
                  <a:srgbClr val="A52A2A"/>
                </a:solidFill>
              </a:rPr>
              <a:t>El impulso total a la industrialización, teniendo como base la producción agropecuaria.</a:t>
            </a:r>
          </a:p>
          <a:p>
            <a:pPr marL="263525" lvl="0" indent="-263525" algn="just" rtl="0">
              <a:lnSpc>
                <a:spcPct val="115000"/>
              </a:lnSpc>
              <a:spcBef>
                <a:spcPts val="0"/>
              </a:spcBef>
              <a:buClr>
                <a:srgbClr val="A52A2A"/>
              </a:buClr>
              <a:buSzPct val="100000"/>
              <a:buFont typeface="Arial"/>
              <a:buChar char="●"/>
            </a:pPr>
            <a:r>
              <a:rPr lang="es-ES" sz="2200" dirty="0">
                <a:solidFill>
                  <a:srgbClr val="A52A2A"/>
                </a:solidFill>
              </a:rPr>
              <a:t> Las primeras señales de la crisis económica y el establecimiento del desarrollo estabilizador.</a:t>
            </a:r>
          </a:p>
        </p:txBody>
      </p:sp>
      <p:sp>
        <p:nvSpPr>
          <p:cNvPr id="118" name="Shape 118"/>
          <p:cNvSpPr txBox="1"/>
          <p:nvPr/>
        </p:nvSpPr>
        <p:spPr>
          <a:xfrm>
            <a:off x="1357290" y="1500174"/>
            <a:ext cx="4214842" cy="4671599"/>
          </a:xfrm>
          <a:prstGeom prst="rect">
            <a:avLst/>
          </a:prstGeom>
          <a:noFill/>
          <a:ln>
            <a:noFill/>
          </a:ln>
        </p:spPr>
        <p:txBody>
          <a:bodyPr lIns="91425" tIns="91425" rIns="91425" bIns="91425" anchor="ctr" anchorCtr="0">
            <a:noAutofit/>
          </a:bodyPr>
          <a:lstStyle/>
          <a:p>
            <a:pPr lvl="0" algn="just" rtl="0">
              <a:spcBef>
                <a:spcPts val="0"/>
              </a:spcBef>
              <a:buNone/>
            </a:pPr>
            <a:r>
              <a:rPr lang="es-ES" sz="1800" dirty="0">
                <a:solidFill>
                  <a:srgbClr val="A52A2A"/>
                </a:solidFill>
              </a:rPr>
              <a:t>Esta fue la mecánica del desarrollo estabilizador: estímulos a la iniciativa privada y aumento de su capacidad productiva; participación del Estado en áreas estratégicas (petróleo, electricidad, hasta llegar a la compra de empresas de producción de autos y carros de ferrocarril); reorganización de las finanzas y el crédito; empréstitos para sustituir recaudación fiscal baja; aumentos de salarios y control rígido de las organizaciones sindicales, ligado a una amplia negociación sindical. </a:t>
            </a:r>
            <a:r>
              <a:rPr lang="es-ES" sz="1800" dirty="0">
                <a:solidFill>
                  <a:srgbClr val="6A221D"/>
                </a:solidFill>
              </a:rPr>
              <a:t>Domínguez, </a:t>
            </a:r>
            <a:r>
              <a:rPr lang="es-ES" sz="1800" dirty="0" smtClean="0">
                <a:solidFill>
                  <a:srgbClr val="6A221D"/>
                </a:solidFill>
              </a:rPr>
              <a:t>H., Carrillo, </a:t>
            </a:r>
            <a:r>
              <a:rPr lang="es-ES" sz="1800" dirty="0">
                <a:solidFill>
                  <a:srgbClr val="6A221D"/>
                </a:solidFill>
              </a:rPr>
              <a:t>R., 2009</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1691680" y="274637"/>
            <a:ext cx="699512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 Gestación de la crisis. </a:t>
            </a:r>
          </a:p>
        </p:txBody>
      </p:sp>
      <p:sp>
        <p:nvSpPr>
          <p:cNvPr id="124" name="Shape 124"/>
          <p:cNvSpPr txBox="1">
            <a:spLocks noGrp="1"/>
          </p:cNvSpPr>
          <p:nvPr>
            <p:ph type="body" idx="1"/>
          </p:nvPr>
        </p:nvSpPr>
        <p:spPr>
          <a:xfrm>
            <a:off x="1475651" y="1274274"/>
            <a:ext cx="7454068" cy="5226559"/>
          </a:xfrm>
          <a:prstGeom prst="rect">
            <a:avLst/>
          </a:prstGeom>
          <a:noFill/>
          <a:ln>
            <a:noFill/>
          </a:ln>
        </p:spPr>
        <p:txBody>
          <a:bodyPr lIns="91425" tIns="45700" rIns="91425" bIns="45700" anchor="t" anchorCtr="0">
            <a:noAutofit/>
          </a:bodyPr>
          <a:lstStyle/>
          <a:p>
            <a:pPr marL="174625" marR="0" lvl="0" indent="-7938" algn="just" rtl="0">
              <a:lnSpc>
                <a:spcPct val="100000"/>
              </a:lnSpc>
              <a:spcBef>
                <a:spcPts val="0"/>
              </a:spcBef>
              <a:spcAft>
                <a:spcPts val="0"/>
              </a:spcAft>
              <a:buClr>
                <a:srgbClr val="6A221D"/>
              </a:buClr>
              <a:buSzPct val="140000"/>
              <a:buFont typeface="Arial"/>
              <a:buNone/>
            </a:pPr>
            <a:r>
              <a:rPr lang="es-ES" sz="2000" dirty="0">
                <a:solidFill>
                  <a:srgbClr val="6A221D"/>
                </a:solidFill>
              </a:rPr>
              <a:t>A finales del gobierno de Ruiz Cortines, en 1958, se rompió la paz idílica del desarrollo estabilizador con rebeliones laborales, generadas por las crisis que generaron las devaluaciones del peso de 4.85 pesos por dólar, a 12.5 Las reivindicaciones sociales quedaron en manos de los así llamados grupos de presión: sindicatos, estudiantes, intelectuales y sacerdotes. El aumento de la productividad rural dependió del apoyo al sector privado, pero el problema no era solo de productividad, sino de libertad y justicia. Con la disminución al mínimo del reparto agrario, se provocó el estallido. Desde 1956 la agricultura nacional vivía en crisis, con excepción del trigo y el café la producción para el mercado nacional de productos agropecuarios se encontraba debajo de los niveles anteriores. Los latifundistas y terratenientes preferían invertir en maquinaria e infraestructuras</a:t>
            </a:r>
            <a:r>
              <a:rPr lang="es-ES" sz="1800" dirty="0">
                <a:solidFill>
                  <a:srgbClr val="6A221D"/>
                </a:solidFill>
              </a:rPr>
              <a:t>.(Domínguez, </a:t>
            </a:r>
            <a:r>
              <a:rPr lang="es-ES" sz="1800" dirty="0" smtClean="0">
                <a:solidFill>
                  <a:srgbClr val="6A221D"/>
                </a:solidFill>
              </a:rPr>
              <a:t>H., Carrillo, </a:t>
            </a:r>
            <a:r>
              <a:rPr lang="es-ES" sz="1800" dirty="0">
                <a:solidFill>
                  <a:srgbClr val="6A221D"/>
                </a:solidFill>
              </a:rPr>
              <a:t>R., 2009)</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1863160" y="1071554"/>
            <a:ext cx="699512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A221D"/>
              </a:buClr>
              <a:buSzPct val="25000"/>
              <a:buFont typeface="Arial"/>
              <a:buNone/>
            </a:pPr>
            <a:r>
              <a:rPr lang="es-ES" sz="3600" b="0" i="0" u="none" strike="noStrike" cap="none" baseline="0" dirty="0">
                <a:solidFill>
                  <a:srgbClr val="6A221D"/>
                </a:solidFill>
                <a:latin typeface="Arial"/>
                <a:ea typeface="Arial"/>
                <a:cs typeface="Arial"/>
                <a:sym typeface="Arial"/>
              </a:rPr>
              <a:t>Referencias Bibliográficas</a:t>
            </a:r>
          </a:p>
        </p:txBody>
      </p:sp>
      <p:sp>
        <p:nvSpPr>
          <p:cNvPr id="130" name="Shape 130"/>
          <p:cNvSpPr txBox="1">
            <a:spLocks noGrp="1"/>
          </p:cNvSpPr>
          <p:nvPr>
            <p:ph type="body" idx="1"/>
          </p:nvPr>
        </p:nvSpPr>
        <p:spPr>
          <a:xfrm>
            <a:off x="1643041" y="3500438"/>
            <a:ext cx="7043756" cy="2625725"/>
          </a:xfrm>
          <a:prstGeom prst="rect">
            <a:avLst/>
          </a:prstGeom>
          <a:noFill/>
          <a:ln>
            <a:noFill/>
          </a:ln>
        </p:spPr>
        <p:txBody>
          <a:bodyPr lIns="91425" tIns="45700" rIns="91425" bIns="45700" anchor="t" anchorCtr="0">
            <a:noAutofit/>
          </a:bodyPr>
          <a:lstStyle/>
          <a:p>
            <a:pPr marL="342900" marR="0" lvl="0" indent="-342900" algn="just" rtl="0">
              <a:lnSpc>
                <a:spcPct val="100000"/>
              </a:lnSpc>
              <a:spcBef>
                <a:spcPts val="0"/>
              </a:spcBef>
              <a:spcAft>
                <a:spcPts val="0"/>
              </a:spcAft>
              <a:buClr>
                <a:srgbClr val="6A221D"/>
              </a:buClr>
              <a:buSzPct val="100000"/>
              <a:buFont typeface="Arial"/>
              <a:buChar char="•"/>
            </a:pPr>
            <a:r>
              <a:rPr lang="es-ES" sz="2400" dirty="0">
                <a:solidFill>
                  <a:srgbClr val="6A221D"/>
                </a:solidFill>
              </a:rPr>
              <a:t>Domínguez, H</a:t>
            </a:r>
            <a:r>
              <a:rPr lang="es-ES" sz="2400" dirty="0" smtClean="0">
                <a:solidFill>
                  <a:srgbClr val="6A221D"/>
                </a:solidFill>
              </a:rPr>
              <a:t>., Carrillo</a:t>
            </a:r>
            <a:r>
              <a:rPr lang="es-ES" sz="2400" dirty="0">
                <a:solidFill>
                  <a:srgbClr val="6A221D"/>
                </a:solidFill>
              </a:rPr>
              <a:t>, R., 2009 </a:t>
            </a:r>
            <a:r>
              <a:rPr lang="es-ES" sz="2400" i="1" dirty="0">
                <a:solidFill>
                  <a:srgbClr val="6A221D"/>
                </a:solidFill>
              </a:rPr>
              <a:t>“La modernización del país durante los gobiernos de Miguel Alemán, Adolfo Ruiz Cortines y Adolfo López Mateos (1946-1964)”.</a:t>
            </a:r>
          </a:p>
        </p:txBody>
      </p:sp>
    </p:spTree>
  </p:cSld>
  <p:clrMapOvr>
    <a:masterClrMapping/>
  </p:clrMapOvr>
  <p:transition spd="slow">
    <p:cut/>
  </p:transition>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628</Words>
  <Application>Microsoft Office PowerPoint</Application>
  <PresentationFormat>Presentación en pantalla (4:3)</PresentationFormat>
  <Paragraphs>33</Paragraphs>
  <Slides>8</Slides>
  <Notes>8</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UNIVERSIDAD AUTÓNOMA DEL ESTADO DE HIDALGO</vt:lpstr>
      <vt:lpstr>Diapositiva 2</vt:lpstr>
      <vt:lpstr>Tema: The stabilizing development (1950-1960 ) .  </vt:lpstr>
      <vt:lpstr>Política económica de los años 50.</vt:lpstr>
      <vt:lpstr>Política económica de los años 50.</vt:lpstr>
      <vt:lpstr>Política económica de los años 50.</vt:lpstr>
      <vt:lpstr> Gestación de la crisis. </vt:lpstr>
      <vt:lpstr>Referencias Bibliográficas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DEL ESTADO DE HIDALGO</dc:title>
  <dc:creator>El Ro</dc:creator>
  <cp:lastModifiedBy>JHP</cp:lastModifiedBy>
  <cp:revision>4</cp:revision>
  <dcterms:modified xsi:type="dcterms:W3CDTF">2015-06-30T18:20:28Z</dcterms:modified>
</cp:coreProperties>
</file>