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1" r:id="rId4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086" autoAdjust="0"/>
  </p:normalViewPr>
  <p:slideViewPr>
    <p:cSldViewPr>
      <p:cViewPr>
        <p:scale>
          <a:sx n="75" d="100"/>
          <a:sy n="75" d="100"/>
        </p:scale>
        <p:origin x="-1818" y="-3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893AA93-E9FB-4492-8D75-7F619FC5904B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EA76151B-5E75-4AE8-8E26-270E34BBC4B1}">
      <dgm:prSet phldrT="[Texto]" custT="1"/>
      <dgm:spPr>
        <a:solidFill>
          <a:schemeClr val="accent2"/>
        </a:solidFill>
      </dgm:spPr>
      <dgm:t>
        <a:bodyPr/>
        <a:lstStyle/>
        <a:p>
          <a:pPr algn="l"/>
          <a:r>
            <a:rPr lang="es-MX" sz="1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¿Cómo seleccionar el inserto adecuado para el torneado?</a:t>
          </a:r>
          <a:endParaRPr lang="es-MX" sz="18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A7640AA-9C09-44E6-A211-BCE220E1B3B8}" type="parTrans" cxnId="{F30361AB-2FD6-41AE-91B8-1CD1874C6B5B}">
      <dgm:prSet/>
      <dgm:spPr/>
      <dgm:t>
        <a:bodyPr/>
        <a:lstStyle/>
        <a:p>
          <a:endParaRPr lang="es-MX"/>
        </a:p>
      </dgm:t>
    </dgm:pt>
    <dgm:pt modelId="{4B63E547-736F-4A27-BC7B-2B359723B0FE}" type="sibTrans" cxnId="{F30361AB-2FD6-41AE-91B8-1CD1874C6B5B}">
      <dgm:prSet/>
      <dgm:spPr/>
      <dgm:t>
        <a:bodyPr/>
        <a:lstStyle/>
        <a:p>
          <a:endParaRPr lang="es-MX"/>
        </a:p>
      </dgm:t>
    </dgm:pt>
    <dgm:pt modelId="{B530B1BE-C8EC-4420-BF13-4E84607E39D1}" type="pres">
      <dgm:prSet presAssocID="{4893AA93-E9FB-4492-8D75-7F619FC5904B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98E80BDA-6BDD-4852-864C-61F5063FF758}" type="pres">
      <dgm:prSet presAssocID="{EA76151B-5E75-4AE8-8E26-270E34BBC4B1}" presName="centerShape" presStyleLbl="node0" presStyleIdx="0" presStyleCnt="1" custScaleX="171142" custLinFactNeighborX="-3656" custLinFactNeighborY="-4724"/>
      <dgm:spPr>
        <a:prstGeom prst="roundRect">
          <a:avLst/>
        </a:prstGeom>
      </dgm:spPr>
      <dgm:t>
        <a:bodyPr/>
        <a:lstStyle/>
        <a:p>
          <a:endParaRPr lang="es-MX"/>
        </a:p>
      </dgm:t>
    </dgm:pt>
  </dgm:ptLst>
  <dgm:cxnLst>
    <dgm:cxn modelId="{A8E654C7-19AB-487A-9D4A-4D7993D37D18}" type="presOf" srcId="{4893AA93-E9FB-4492-8D75-7F619FC5904B}" destId="{B530B1BE-C8EC-4420-BF13-4E84607E39D1}" srcOrd="0" destOrd="0" presId="urn:microsoft.com/office/officeart/2005/8/layout/radial5"/>
    <dgm:cxn modelId="{F30361AB-2FD6-41AE-91B8-1CD1874C6B5B}" srcId="{4893AA93-E9FB-4492-8D75-7F619FC5904B}" destId="{EA76151B-5E75-4AE8-8E26-270E34BBC4B1}" srcOrd="0" destOrd="0" parTransId="{AA7640AA-9C09-44E6-A211-BCE220E1B3B8}" sibTransId="{4B63E547-736F-4A27-BC7B-2B359723B0FE}"/>
    <dgm:cxn modelId="{8F2DF6FB-3D19-4BC6-B72E-EBD8CE261635}" type="presOf" srcId="{EA76151B-5E75-4AE8-8E26-270E34BBC4B1}" destId="{98E80BDA-6BDD-4852-864C-61F5063FF758}" srcOrd="0" destOrd="0" presId="urn:microsoft.com/office/officeart/2005/8/layout/radial5"/>
    <dgm:cxn modelId="{5BF6DBB6-759A-4FA9-BD40-9E83E66EE1FE}" type="presParOf" srcId="{B530B1BE-C8EC-4420-BF13-4E84607E39D1}" destId="{98E80BDA-6BDD-4852-864C-61F5063FF758}" srcOrd="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E80BDA-6BDD-4852-864C-61F5063FF758}">
      <dsp:nvSpPr>
        <dsp:cNvPr id="0" name=""/>
        <dsp:cNvSpPr/>
      </dsp:nvSpPr>
      <dsp:spPr>
        <a:xfrm>
          <a:off x="0" y="0"/>
          <a:ext cx="2094575" cy="1223881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¿Cómo seleccionar el inserto adecuado para el torneado?</a:t>
          </a:r>
          <a:endParaRPr lang="es-MX" sz="18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9745" y="59745"/>
        <a:ext cx="1975085" cy="11043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t>18/06/2015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73363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t>18/06/2015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06831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t>18/06/2015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27132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t>18/06/2015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05001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t>18/06/2015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77006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t>18/06/2015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03821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t>18/06/2015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57695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t>18/06/2015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94939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t>18/06/2015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73453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t>18/06/2015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52879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t>18/06/2015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66628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4A01B9-89BD-4F1B-8A83-0DCC119A1F26}" type="datetimeFigureOut">
              <a:rPr lang="es-MX" smtClean="0"/>
              <a:t>18/06/2015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DF92F4-2C5B-4A34-8D52-C3695820C8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19912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6.pn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5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Insertos de maquinado para control numérico</a:t>
            </a:r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3 Subtítulo"/>
          <p:cNvSpPr txBox="1">
            <a:spLocks noGrp="1"/>
          </p:cNvSpPr>
          <p:nvPr>
            <p:ph type="subTitle" idx="1"/>
          </p:nvPr>
        </p:nvSpPr>
        <p:spPr>
          <a:xfrm>
            <a:off x="1043608" y="3717032"/>
            <a:ext cx="7776864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MX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Área Académica:   </a:t>
            </a:r>
            <a:r>
              <a:rPr lang="es-MX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Licenciatura en Ingeniería </a:t>
            </a:r>
            <a:r>
              <a:rPr lang="es-MX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Industrial</a:t>
            </a:r>
          </a:p>
          <a:p>
            <a:pPr algn="l"/>
            <a:endParaRPr lang="es-MX" sz="20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s-MX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Asignatura:             Procesos de la producción</a:t>
            </a:r>
          </a:p>
          <a:p>
            <a:pPr algn="l"/>
            <a:endParaRPr lang="es-MX" sz="20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s-MX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Profesor(a):             M. en I. Salvador Bravo Vargas</a:t>
            </a:r>
          </a:p>
          <a:p>
            <a:pPr algn="l"/>
            <a:endParaRPr lang="es-MX" sz="20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s-MX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Periodo:                   Enero – Junio 2015</a:t>
            </a:r>
            <a:endParaRPr lang="es-MX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9427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16 Diagrama"/>
          <p:cNvGraphicFramePr/>
          <p:nvPr>
            <p:extLst>
              <p:ext uri="{D42A27DB-BD31-4B8C-83A1-F6EECF244321}">
                <p14:modId xmlns:p14="http://schemas.microsoft.com/office/powerpoint/2010/main" val="1630228895"/>
              </p:ext>
            </p:extLst>
          </p:nvPr>
        </p:nvGraphicFramePr>
        <p:xfrm>
          <a:off x="573284" y="764704"/>
          <a:ext cx="2342532" cy="1224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Rectangle 6"/>
          <p:cNvSpPr/>
          <p:nvPr/>
        </p:nvSpPr>
        <p:spPr>
          <a:xfrm>
            <a:off x="539552" y="266580"/>
            <a:ext cx="61765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b="1" dirty="0" smtClean="0">
                <a:solidFill>
                  <a:srgbClr val="002060"/>
                </a:solidFill>
                <a:latin typeface="Century Gothic" pitchFamily="34" charset="0"/>
                <a:cs typeface="Calibri" pitchFamily="34" charset="0"/>
              </a:rPr>
              <a:t>INSERTOS DE MAQUINADO PARA CONTROL NUMÉRICO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660320"/>
            <a:ext cx="3368249" cy="1698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43" y="2780512"/>
            <a:ext cx="3024336" cy="1602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4263" y="2664214"/>
            <a:ext cx="3539963" cy="1403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662289"/>
            <a:ext cx="2184431" cy="2070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Straight Arrow Connector 2"/>
          <p:cNvCxnSpPr/>
          <p:nvPr/>
        </p:nvCxnSpPr>
        <p:spPr>
          <a:xfrm>
            <a:off x="2699792" y="1340768"/>
            <a:ext cx="648072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lbow Connector 15"/>
          <p:cNvCxnSpPr>
            <a:stCxn id="8" idx="2"/>
            <a:endCxn id="9" idx="3"/>
          </p:cNvCxnSpPr>
          <p:nvPr/>
        </p:nvCxnSpPr>
        <p:spPr>
          <a:xfrm rot="5400000">
            <a:off x="5886341" y="3569750"/>
            <a:ext cx="629842" cy="1625966"/>
          </a:xfrm>
          <a:prstGeom prst="bentConnector2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Elbow Connector 18"/>
          <p:cNvCxnSpPr>
            <a:stCxn id="4" idx="2"/>
            <a:endCxn id="5" idx="0"/>
          </p:cNvCxnSpPr>
          <p:nvPr/>
        </p:nvCxnSpPr>
        <p:spPr>
          <a:xfrm rot="5400000">
            <a:off x="3140993" y="889515"/>
            <a:ext cx="421915" cy="3360078"/>
          </a:xfrm>
          <a:prstGeom prst="bentConnector3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Elbow Connector 26"/>
          <p:cNvCxnSpPr>
            <a:stCxn id="5" idx="3"/>
            <a:endCxn id="8" idx="1"/>
          </p:cNvCxnSpPr>
          <p:nvPr/>
        </p:nvCxnSpPr>
        <p:spPr>
          <a:xfrm flipV="1">
            <a:off x="3184079" y="3366013"/>
            <a:ext cx="2060184" cy="215610"/>
          </a:xfrm>
          <a:prstGeom prst="bentConnector3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2717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692696"/>
            <a:ext cx="8229600" cy="1143000"/>
          </a:xfrm>
        </p:spPr>
        <p:txBody>
          <a:bodyPr>
            <a:normAutofit fontScale="90000"/>
          </a:bodyPr>
          <a:lstStyle/>
          <a:p>
            <a:pPr marL="0" indent="0"/>
            <a:r>
              <a:rPr lang="es-MX" b="1" dirty="0" smtClean="0">
                <a:latin typeface="Arial" pitchFamily="34" charset="0"/>
                <a:cs typeface="Arial" pitchFamily="34" charset="0"/>
              </a:rPr>
              <a:t>Referencias</a:t>
            </a:r>
            <a:br>
              <a:rPr lang="es-MX" b="1" dirty="0" smtClean="0">
                <a:latin typeface="Arial" pitchFamily="34" charset="0"/>
                <a:cs typeface="Arial" pitchFamily="34" charset="0"/>
              </a:rPr>
            </a:br>
            <a:endParaRPr lang="es-MX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1556792"/>
            <a:ext cx="8784976" cy="4525963"/>
          </a:xfrm>
        </p:spPr>
        <p:txBody>
          <a:bodyPr>
            <a:normAutofit/>
          </a:bodyPr>
          <a:lstStyle/>
          <a:p>
            <a:pPr marL="514350" indent="-514350" algn="just">
              <a:buAutoNum type="arabicPeriod"/>
            </a:pPr>
            <a:r>
              <a:rPr lang="es-MX" sz="2600" dirty="0" smtClean="0">
                <a:latin typeface="Arial" pitchFamily="34" charset="0"/>
                <a:cs typeface="Arial" pitchFamily="34" charset="0"/>
              </a:rPr>
              <a:t>Guía </a:t>
            </a:r>
            <a:r>
              <a:rPr lang="es-MX" sz="2600" dirty="0" err="1" smtClean="0">
                <a:latin typeface="Arial" pitchFamily="34" charset="0"/>
                <a:cs typeface="Arial" pitchFamily="34" charset="0"/>
              </a:rPr>
              <a:t>Corokey</a:t>
            </a:r>
            <a:r>
              <a:rPr lang="es-MX" sz="2600" dirty="0" smtClean="0">
                <a:latin typeface="Arial" pitchFamily="34" charset="0"/>
                <a:cs typeface="Arial" pitchFamily="34" charset="0"/>
              </a:rPr>
              <a:t> para torneado, </a:t>
            </a:r>
            <a:r>
              <a:rPr lang="es-MX" sz="2600" dirty="0" err="1" smtClean="0">
                <a:latin typeface="Arial" pitchFamily="34" charset="0"/>
                <a:cs typeface="Arial" pitchFamily="34" charset="0"/>
              </a:rPr>
              <a:t>Sandvik</a:t>
            </a:r>
            <a:r>
              <a:rPr lang="es-MX" sz="2600" dirty="0" smtClean="0">
                <a:latin typeface="Arial" pitchFamily="34" charset="0"/>
                <a:cs typeface="Arial" pitchFamily="34" charset="0"/>
              </a:rPr>
              <a:t>, 2014.</a:t>
            </a:r>
          </a:p>
          <a:p>
            <a:pPr marL="514350" indent="-514350" algn="just">
              <a:buAutoNum type="arabicPeriod"/>
            </a:pPr>
            <a:r>
              <a:rPr lang="es-MX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Guía de insertos ISCAR, 2015.</a:t>
            </a:r>
            <a:endParaRPr lang="es-MX" sz="2600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0794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</TotalTime>
  <Words>68</Words>
  <Application>Microsoft Office PowerPoint</Application>
  <PresentationFormat>Presentación en pantalla (4:3)</PresentationFormat>
  <Paragraphs>13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4" baseType="lpstr">
      <vt:lpstr>Tema de Office</vt:lpstr>
      <vt:lpstr>Insertos de maquinado para control numérico</vt:lpstr>
      <vt:lpstr>Presentación de PowerPoint</vt:lpstr>
      <vt:lpstr>Referencias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Citlali</dc:creator>
  <cp:lastModifiedBy>Ing. Rafaela</cp:lastModifiedBy>
  <cp:revision>61</cp:revision>
  <dcterms:created xsi:type="dcterms:W3CDTF">2012-12-04T21:22:09Z</dcterms:created>
  <dcterms:modified xsi:type="dcterms:W3CDTF">2015-06-18T20:02:18Z</dcterms:modified>
</cp:coreProperties>
</file>