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6" r:id="rId9"/>
    <p:sldId id="267" r:id="rId10"/>
    <p:sldId id="268" r:id="rId11"/>
    <p:sldId id="269" r:id="rId12"/>
    <p:sldId id="270" r:id="rId13"/>
    <p:sldId id="265" r:id="rId14"/>
    <p:sldId id="271" r:id="rId15"/>
    <p:sldId id="272" r:id="rId16"/>
    <p:sldId id="273" r:id="rId17"/>
    <p:sldId id="261" r:id="rId18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21"/>
    <p:restoredTop sz="94701"/>
  </p:normalViewPr>
  <p:slideViewPr>
    <p:cSldViewPr snapToGrid="0" snapToObjects="1">
      <p:cViewPr varScale="1">
        <p:scale>
          <a:sx n="68" d="100"/>
          <a:sy n="68" d="100"/>
        </p:scale>
        <p:origin x="12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67908C-1FDF-4FBB-9795-BE5E6AD88C8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E522AB1-53ED-43E2-8126-F0FEE32F79C0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rgbClr val="C00000"/>
              </a:solidFill>
            </a:rPr>
            <a:t>Tema: </a:t>
          </a:r>
        </a:p>
      </dgm:t>
    </dgm:pt>
    <dgm:pt modelId="{55BC5499-AF51-400C-8CFA-E236C583444E}" type="parTrans" cxnId="{C9528DD0-FCFD-41DA-A30B-F9E0DC740E60}">
      <dgm:prSet/>
      <dgm:spPr/>
      <dgm:t>
        <a:bodyPr/>
        <a:lstStyle/>
        <a:p>
          <a:endParaRPr lang="es-MX"/>
        </a:p>
      </dgm:t>
    </dgm:pt>
    <dgm:pt modelId="{57FC1866-162D-4200-8050-C04CC90F980E}" type="sibTrans" cxnId="{C9528DD0-FCFD-41DA-A30B-F9E0DC740E60}">
      <dgm:prSet/>
      <dgm:spPr/>
      <dgm:t>
        <a:bodyPr/>
        <a:lstStyle/>
        <a:p>
          <a:endParaRPr lang="es-MX"/>
        </a:p>
      </dgm:t>
    </dgm:pt>
    <dgm:pt modelId="{097BA838-19F1-49F3-9C28-B384DD81F42D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rgbClr val="C00000"/>
              </a:solidFill>
            </a:rPr>
            <a:t>Resumen:</a:t>
          </a:r>
        </a:p>
      </dgm:t>
    </dgm:pt>
    <dgm:pt modelId="{18441F9C-B525-45DB-B434-B1BD89EBBCE0}" type="parTrans" cxnId="{70BEDE25-A7C6-45DB-863E-7AF5FB68BBE9}">
      <dgm:prSet/>
      <dgm:spPr/>
      <dgm:t>
        <a:bodyPr/>
        <a:lstStyle/>
        <a:p>
          <a:endParaRPr lang="es-MX"/>
        </a:p>
      </dgm:t>
    </dgm:pt>
    <dgm:pt modelId="{801CBDC1-7189-482D-8F41-C1D4819FEA37}" type="sibTrans" cxnId="{70BEDE25-A7C6-45DB-863E-7AF5FB68BBE9}">
      <dgm:prSet/>
      <dgm:spPr/>
      <dgm:t>
        <a:bodyPr/>
        <a:lstStyle/>
        <a:p>
          <a:endParaRPr lang="es-MX"/>
        </a:p>
      </dgm:t>
    </dgm:pt>
    <dgm:pt modelId="{64841EBA-D0C7-41B6-BCE8-A490A6755892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rgbClr val="C00000"/>
              </a:solidFill>
            </a:rPr>
            <a:t>Palabras clave:</a:t>
          </a:r>
        </a:p>
      </dgm:t>
    </dgm:pt>
    <dgm:pt modelId="{361D8D18-DB4D-44E7-8536-0130A685CD9A}" type="parTrans" cxnId="{73405DE6-1F56-47B7-9DE8-B03A36CF2A72}">
      <dgm:prSet/>
      <dgm:spPr/>
      <dgm:t>
        <a:bodyPr/>
        <a:lstStyle/>
        <a:p>
          <a:endParaRPr lang="es-MX"/>
        </a:p>
      </dgm:t>
    </dgm:pt>
    <dgm:pt modelId="{3E4AFBF1-CBCF-4439-8DA3-03CBF00853E8}" type="sibTrans" cxnId="{73405DE6-1F56-47B7-9DE8-B03A36CF2A72}">
      <dgm:prSet/>
      <dgm:spPr/>
      <dgm:t>
        <a:bodyPr/>
        <a:lstStyle/>
        <a:p>
          <a:endParaRPr lang="es-MX"/>
        </a:p>
      </dgm:t>
    </dgm:pt>
    <dgm:pt modelId="{DAC93A18-ACA4-418F-A0FB-11D1F7CF0B13}" type="pres">
      <dgm:prSet presAssocID="{BE67908C-1FDF-4FBB-9795-BE5E6AD88C8E}" presName="linear" presStyleCnt="0">
        <dgm:presLayoutVars>
          <dgm:dir/>
          <dgm:animLvl val="lvl"/>
          <dgm:resizeHandles val="exact"/>
        </dgm:presLayoutVars>
      </dgm:prSet>
      <dgm:spPr/>
    </dgm:pt>
    <dgm:pt modelId="{69F99BF9-CC7F-4966-8875-95D748F0F282}" type="pres">
      <dgm:prSet presAssocID="{7E522AB1-53ED-43E2-8126-F0FEE32F79C0}" presName="parentLin" presStyleCnt="0"/>
      <dgm:spPr/>
    </dgm:pt>
    <dgm:pt modelId="{4EE08F49-5464-457C-9A2A-24318ABA27B8}" type="pres">
      <dgm:prSet presAssocID="{7E522AB1-53ED-43E2-8126-F0FEE32F79C0}" presName="parentLeftMargin" presStyleLbl="node1" presStyleIdx="0" presStyleCnt="3"/>
      <dgm:spPr/>
    </dgm:pt>
    <dgm:pt modelId="{6247D979-FFBC-4B63-803B-B076C15BEDB1}" type="pres">
      <dgm:prSet presAssocID="{7E522AB1-53ED-43E2-8126-F0FEE32F79C0}" presName="parentText" presStyleLbl="node1" presStyleIdx="0" presStyleCnt="3" custScaleX="137134" custScaleY="98431" custLinFactNeighborX="9230" custLinFactNeighborY="-13758">
        <dgm:presLayoutVars>
          <dgm:chMax val="0"/>
          <dgm:bulletEnabled val="1"/>
        </dgm:presLayoutVars>
      </dgm:prSet>
      <dgm:spPr/>
    </dgm:pt>
    <dgm:pt modelId="{564BF46E-E62A-4533-B764-EFAB2E285EC8}" type="pres">
      <dgm:prSet presAssocID="{7E522AB1-53ED-43E2-8126-F0FEE32F79C0}" presName="negativeSpace" presStyleCnt="0"/>
      <dgm:spPr/>
    </dgm:pt>
    <dgm:pt modelId="{252E5008-F0CB-4A51-90E3-63E141BC35C7}" type="pres">
      <dgm:prSet presAssocID="{7E522AB1-53ED-43E2-8126-F0FEE32F79C0}" presName="childText" presStyleLbl="conFgAcc1" presStyleIdx="0" presStyleCnt="3">
        <dgm:presLayoutVars>
          <dgm:bulletEnabled val="1"/>
        </dgm:presLayoutVars>
      </dgm:prSet>
      <dgm:spPr/>
    </dgm:pt>
    <dgm:pt modelId="{28EB95EC-3440-417A-A1C0-AB15A54F00E8}" type="pres">
      <dgm:prSet presAssocID="{57FC1866-162D-4200-8050-C04CC90F980E}" presName="spaceBetweenRectangles" presStyleCnt="0"/>
      <dgm:spPr/>
    </dgm:pt>
    <dgm:pt modelId="{8CE79EF2-D640-4B7A-8683-0539B6178EAD}" type="pres">
      <dgm:prSet presAssocID="{097BA838-19F1-49F3-9C28-B384DD81F42D}" presName="parentLin" presStyleCnt="0"/>
      <dgm:spPr/>
    </dgm:pt>
    <dgm:pt modelId="{C1F590FB-CDC8-4B61-B09A-41010D2937E8}" type="pres">
      <dgm:prSet presAssocID="{097BA838-19F1-49F3-9C28-B384DD81F42D}" presName="parentLeftMargin" presStyleLbl="node1" presStyleIdx="0" presStyleCnt="3"/>
      <dgm:spPr/>
    </dgm:pt>
    <dgm:pt modelId="{CED90451-5097-4BC2-AE54-C954C3332685}" type="pres">
      <dgm:prSet presAssocID="{097BA838-19F1-49F3-9C28-B384DD81F42D}" presName="parentText" presStyleLbl="node1" presStyleIdx="1" presStyleCnt="3" custScaleX="142857" custScaleY="377523">
        <dgm:presLayoutVars>
          <dgm:chMax val="0"/>
          <dgm:bulletEnabled val="1"/>
        </dgm:presLayoutVars>
      </dgm:prSet>
      <dgm:spPr/>
    </dgm:pt>
    <dgm:pt modelId="{46071809-C0DA-489D-918E-FFD65C33BEC3}" type="pres">
      <dgm:prSet presAssocID="{097BA838-19F1-49F3-9C28-B384DD81F42D}" presName="negativeSpace" presStyleCnt="0"/>
      <dgm:spPr/>
    </dgm:pt>
    <dgm:pt modelId="{3F404248-752C-4AE0-A0B9-BACE088C0F15}" type="pres">
      <dgm:prSet presAssocID="{097BA838-19F1-49F3-9C28-B384DD81F42D}" presName="childText" presStyleLbl="conFgAcc1" presStyleIdx="1" presStyleCnt="3">
        <dgm:presLayoutVars>
          <dgm:bulletEnabled val="1"/>
        </dgm:presLayoutVars>
      </dgm:prSet>
      <dgm:spPr/>
    </dgm:pt>
    <dgm:pt modelId="{9DC3A7EC-2CBB-4141-AC89-4A238FDCD5E8}" type="pres">
      <dgm:prSet presAssocID="{801CBDC1-7189-482D-8F41-C1D4819FEA37}" presName="spaceBetweenRectangles" presStyleCnt="0"/>
      <dgm:spPr/>
    </dgm:pt>
    <dgm:pt modelId="{078C7598-4670-4331-9DC1-56BE1AC3E3EF}" type="pres">
      <dgm:prSet presAssocID="{64841EBA-D0C7-41B6-BCE8-A490A6755892}" presName="parentLin" presStyleCnt="0"/>
      <dgm:spPr/>
    </dgm:pt>
    <dgm:pt modelId="{E991802B-631B-415C-A377-55378F20E75A}" type="pres">
      <dgm:prSet presAssocID="{64841EBA-D0C7-41B6-BCE8-A490A6755892}" presName="parentLeftMargin" presStyleLbl="node1" presStyleIdx="1" presStyleCnt="3"/>
      <dgm:spPr/>
    </dgm:pt>
    <dgm:pt modelId="{06075697-E5D8-4001-A239-6D651F56A311}" type="pres">
      <dgm:prSet presAssocID="{64841EBA-D0C7-41B6-BCE8-A490A6755892}" presName="parentText" presStyleLbl="node1" presStyleIdx="2" presStyleCnt="3" custScaleX="138901" custScaleY="172897">
        <dgm:presLayoutVars>
          <dgm:chMax val="0"/>
          <dgm:bulletEnabled val="1"/>
        </dgm:presLayoutVars>
      </dgm:prSet>
      <dgm:spPr/>
    </dgm:pt>
    <dgm:pt modelId="{F2053ACF-DCFE-49CE-AEC4-050B12D27E81}" type="pres">
      <dgm:prSet presAssocID="{64841EBA-D0C7-41B6-BCE8-A490A6755892}" presName="negativeSpace" presStyleCnt="0"/>
      <dgm:spPr/>
    </dgm:pt>
    <dgm:pt modelId="{FCC823B8-EF15-4EAA-90FF-5941694260DF}" type="pres">
      <dgm:prSet presAssocID="{64841EBA-D0C7-41B6-BCE8-A490A675589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0BEDE25-A7C6-45DB-863E-7AF5FB68BBE9}" srcId="{BE67908C-1FDF-4FBB-9795-BE5E6AD88C8E}" destId="{097BA838-19F1-49F3-9C28-B384DD81F42D}" srcOrd="1" destOrd="0" parTransId="{18441F9C-B525-45DB-B434-B1BD89EBBCE0}" sibTransId="{801CBDC1-7189-482D-8F41-C1D4819FEA37}"/>
    <dgm:cxn modelId="{AC6C2A5A-82ED-4D1E-AA92-0DDFD9ACB6DA}" type="presOf" srcId="{64841EBA-D0C7-41B6-BCE8-A490A6755892}" destId="{E991802B-631B-415C-A377-55378F20E75A}" srcOrd="0" destOrd="0" presId="urn:microsoft.com/office/officeart/2005/8/layout/list1"/>
    <dgm:cxn modelId="{A842DB98-BBD0-4DE8-A590-577E14E95036}" type="presOf" srcId="{097BA838-19F1-49F3-9C28-B384DD81F42D}" destId="{C1F590FB-CDC8-4B61-B09A-41010D2937E8}" srcOrd="0" destOrd="0" presId="urn:microsoft.com/office/officeart/2005/8/layout/list1"/>
    <dgm:cxn modelId="{CF4E40CC-0E52-4DE3-9122-D2B9E776BFB3}" type="presOf" srcId="{7E522AB1-53ED-43E2-8126-F0FEE32F79C0}" destId="{4EE08F49-5464-457C-9A2A-24318ABA27B8}" srcOrd="0" destOrd="0" presId="urn:microsoft.com/office/officeart/2005/8/layout/list1"/>
    <dgm:cxn modelId="{C9528DD0-FCFD-41DA-A30B-F9E0DC740E60}" srcId="{BE67908C-1FDF-4FBB-9795-BE5E6AD88C8E}" destId="{7E522AB1-53ED-43E2-8126-F0FEE32F79C0}" srcOrd="0" destOrd="0" parTransId="{55BC5499-AF51-400C-8CFA-E236C583444E}" sibTransId="{57FC1866-162D-4200-8050-C04CC90F980E}"/>
    <dgm:cxn modelId="{B4E5FCD7-8253-4092-86B7-3317DD05FAD4}" type="presOf" srcId="{BE67908C-1FDF-4FBB-9795-BE5E6AD88C8E}" destId="{DAC93A18-ACA4-418F-A0FB-11D1F7CF0B13}" srcOrd="0" destOrd="0" presId="urn:microsoft.com/office/officeart/2005/8/layout/list1"/>
    <dgm:cxn modelId="{646440DF-A615-486D-81BF-9457AD7D37CD}" type="presOf" srcId="{7E522AB1-53ED-43E2-8126-F0FEE32F79C0}" destId="{6247D979-FFBC-4B63-803B-B076C15BEDB1}" srcOrd="1" destOrd="0" presId="urn:microsoft.com/office/officeart/2005/8/layout/list1"/>
    <dgm:cxn modelId="{73405DE6-1F56-47B7-9DE8-B03A36CF2A72}" srcId="{BE67908C-1FDF-4FBB-9795-BE5E6AD88C8E}" destId="{64841EBA-D0C7-41B6-BCE8-A490A6755892}" srcOrd="2" destOrd="0" parTransId="{361D8D18-DB4D-44E7-8536-0130A685CD9A}" sibTransId="{3E4AFBF1-CBCF-4439-8DA3-03CBF00853E8}"/>
    <dgm:cxn modelId="{A9489FF1-16F7-4428-BB2F-385C66AF42A2}" type="presOf" srcId="{097BA838-19F1-49F3-9C28-B384DD81F42D}" destId="{CED90451-5097-4BC2-AE54-C954C3332685}" srcOrd="1" destOrd="0" presId="urn:microsoft.com/office/officeart/2005/8/layout/list1"/>
    <dgm:cxn modelId="{521ADEFC-2C07-423C-BF13-236E2E05C989}" type="presOf" srcId="{64841EBA-D0C7-41B6-BCE8-A490A6755892}" destId="{06075697-E5D8-4001-A239-6D651F56A311}" srcOrd="1" destOrd="0" presId="urn:microsoft.com/office/officeart/2005/8/layout/list1"/>
    <dgm:cxn modelId="{8C8BDDEC-E51B-4612-B947-3C7355BEABC0}" type="presParOf" srcId="{DAC93A18-ACA4-418F-A0FB-11D1F7CF0B13}" destId="{69F99BF9-CC7F-4966-8875-95D748F0F282}" srcOrd="0" destOrd="0" presId="urn:microsoft.com/office/officeart/2005/8/layout/list1"/>
    <dgm:cxn modelId="{C8F73AF0-1601-4C26-816A-6E94D201506E}" type="presParOf" srcId="{69F99BF9-CC7F-4966-8875-95D748F0F282}" destId="{4EE08F49-5464-457C-9A2A-24318ABA27B8}" srcOrd="0" destOrd="0" presId="urn:microsoft.com/office/officeart/2005/8/layout/list1"/>
    <dgm:cxn modelId="{1CCE30CA-32D7-4D37-BF41-1082A9B743CA}" type="presParOf" srcId="{69F99BF9-CC7F-4966-8875-95D748F0F282}" destId="{6247D979-FFBC-4B63-803B-B076C15BEDB1}" srcOrd="1" destOrd="0" presId="urn:microsoft.com/office/officeart/2005/8/layout/list1"/>
    <dgm:cxn modelId="{B136BBBF-258A-4A21-8AF0-B74EB6D6BAA0}" type="presParOf" srcId="{DAC93A18-ACA4-418F-A0FB-11D1F7CF0B13}" destId="{564BF46E-E62A-4533-B764-EFAB2E285EC8}" srcOrd="1" destOrd="0" presId="urn:microsoft.com/office/officeart/2005/8/layout/list1"/>
    <dgm:cxn modelId="{4762FD92-8115-46CA-A653-B2472BCBD4BB}" type="presParOf" srcId="{DAC93A18-ACA4-418F-A0FB-11D1F7CF0B13}" destId="{252E5008-F0CB-4A51-90E3-63E141BC35C7}" srcOrd="2" destOrd="0" presId="urn:microsoft.com/office/officeart/2005/8/layout/list1"/>
    <dgm:cxn modelId="{60E9D0AC-F1BF-4C9C-BC59-F88E768989F0}" type="presParOf" srcId="{DAC93A18-ACA4-418F-A0FB-11D1F7CF0B13}" destId="{28EB95EC-3440-417A-A1C0-AB15A54F00E8}" srcOrd="3" destOrd="0" presId="urn:microsoft.com/office/officeart/2005/8/layout/list1"/>
    <dgm:cxn modelId="{66C26938-D9F2-43DA-9551-B4122F5FE9E7}" type="presParOf" srcId="{DAC93A18-ACA4-418F-A0FB-11D1F7CF0B13}" destId="{8CE79EF2-D640-4B7A-8683-0539B6178EAD}" srcOrd="4" destOrd="0" presId="urn:microsoft.com/office/officeart/2005/8/layout/list1"/>
    <dgm:cxn modelId="{4BF6E441-290C-419C-9E37-0F15E79853AA}" type="presParOf" srcId="{8CE79EF2-D640-4B7A-8683-0539B6178EAD}" destId="{C1F590FB-CDC8-4B61-B09A-41010D2937E8}" srcOrd="0" destOrd="0" presId="urn:microsoft.com/office/officeart/2005/8/layout/list1"/>
    <dgm:cxn modelId="{971483F1-19F9-4251-8911-527CE116C76E}" type="presParOf" srcId="{8CE79EF2-D640-4B7A-8683-0539B6178EAD}" destId="{CED90451-5097-4BC2-AE54-C954C3332685}" srcOrd="1" destOrd="0" presId="urn:microsoft.com/office/officeart/2005/8/layout/list1"/>
    <dgm:cxn modelId="{07322D08-1BD3-430F-8DE1-E51F2953B703}" type="presParOf" srcId="{DAC93A18-ACA4-418F-A0FB-11D1F7CF0B13}" destId="{46071809-C0DA-489D-918E-FFD65C33BEC3}" srcOrd="5" destOrd="0" presId="urn:microsoft.com/office/officeart/2005/8/layout/list1"/>
    <dgm:cxn modelId="{5121CC5D-1128-424D-A755-16F0B8B01D29}" type="presParOf" srcId="{DAC93A18-ACA4-418F-A0FB-11D1F7CF0B13}" destId="{3F404248-752C-4AE0-A0B9-BACE088C0F15}" srcOrd="6" destOrd="0" presId="urn:microsoft.com/office/officeart/2005/8/layout/list1"/>
    <dgm:cxn modelId="{4529B53F-380D-4FF9-AE6D-AFE8D1C01B85}" type="presParOf" srcId="{DAC93A18-ACA4-418F-A0FB-11D1F7CF0B13}" destId="{9DC3A7EC-2CBB-4141-AC89-4A238FDCD5E8}" srcOrd="7" destOrd="0" presId="urn:microsoft.com/office/officeart/2005/8/layout/list1"/>
    <dgm:cxn modelId="{8868C293-D7D7-41BF-9B77-282830C7792C}" type="presParOf" srcId="{DAC93A18-ACA4-418F-A0FB-11D1F7CF0B13}" destId="{078C7598-4670-4331-9DC1-56BE1AC3E3EF}" srcOrd="8" destOrd="0" presId="urn:microsoft.com/office/officeart/2005/8/layout/list1"/>
    <dgm:cxn modelId="{C69D6BFD-ACEA-4177-862F-5A1FC7A5E8C0}" type="presParOf" srcId="{078C7598-4670-4331-9DC1-56BE1AC3E3EF}" destId="{E991802B-631B-415C-A377-55378F20E75A}" srcOrd="0" destOrd="0" presId="urn:microsoft.com/office/officeart/2005/8/layout/list1"/>
    <dgm:cxn modelId="{65061B06-9A3B-47CD-A1BA-488B915BEF61}" type="presParOf" srcId="{078C7598-4670-4331-9DC1-56BE1AC3E3EF}" destId="{06075697-E5D8-4001-A239-6D651F56A311}" srcOrd="1" destOrd="0" presId="urn:microsoft.com/office/officeart/2005/8/layout/list1"/>
    <dgm:cxn modelId="{8F9477C8-F67E-4DF9-BBC8-482183E1B248}" type="presParOf" srcId="{DAC93A18-ACA4-418F-A0FB-11D1F7CF0B13}" destId="{F2053ACF-DCFE-49CE-AEC4-050B12D27E81}" srcOrd="9" destOrd="0" presId="urn:microsoft.com/office/officeart/2005/8/layout/list1"/>
    <dgm:cxn modelId="{168A6F79-851D-45F0-83C5-BE8302801496}" type="presParOf" srcId="{DAC93A18-ACA4-418F-A0FB-11D1F7CF0B13}" destId="{FCC823B8-EF15-4EAA-90FF-5941694260D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67908C-1FDF-4FBB-9795-BE5E6AD88C8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E522AB1-53ED-43E2-8126-F0FEE32F79C0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rgbClr val="C00000"/>
              </a:solidFill>
            </a:rPr>
            <a:t>Tema: </a:t>
          </a:r>
        </a:p>
      </dgm:t>
    </dgm:pt>
    <dgm:pt modelId="{55BC5499-AF51-400C-8CFA-E236C583444E}" type="parTrans" cxnId="{C9528DD0-FCFD-41DA-A30B-F9E0DC740E60}">
      <dgm:prSet/>
      <dgm:spPr/>
      <dgm:t>
        <a:bodyPr/>
        <a:lstStyle/>
        <a:p>
          <a:endParaRPr lang="es-MX"/>
        </a:p>
      </dgm:t>
    </dgm:pt>
    <dgm:pt modelId="{57FC1866-162D-4200-8050-C04CC90F980E}" type="sibTrans" cxnId="{C9528DD0-FCFD-41DA-A30B-F9E0DC740E60}">
      <dgm:prSet/>
      <dgm:spPr/>
      <dgm:t>
        <a:bodyPr/>
        <a:lstStyle/>
        <a:p>
          <a:endParaRPr lang="es-MX"/>
        </a:p>
      </dgm:t>
    </dgm:pt>
    <dgm:pt modelId="{097BA838-19F1-49F3-9C28-B384DD81F42D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rgbClr val="C00000"/>
              </a:solidFill>
            </a:rPr>
            <a:t>Abstract:</a:t>
          </a:r>
        </a:p>
      </dgm:t>
    </dgm:pt>
    <dgm:pt modelId="{18441F9C-B525-45DB-B434-B1BD89EBBCE0}" type="parTrans" cxnId="{70BEDE25-A7C6-45DB-863E-7AF5FB68BBE9}">
      <dgm:prSet/>
      <dgm:spPr/>
      <dgm:t>
        <a:bodyPr/>
        <a:lstStyle/>
        <a:p>
          <a:endParaRPr lang="es-MX"/>
        </a:p>
      </dgm:t>
    </dgm:pt>
    <dgm:pt modelId="{801CBDC1-7189-482D-8F41-C1D4819FEA37}" type="sibTrans" cxnId="{70BEDE25-A7C6-45DB-863E-7AF5FB68BBE9}">
      <dgm:prSet/>
      <dgm:spPr/>
      <dgm:t>
        <a:bodyPr/>
        <a:lstStyle/>
        <a:p>
          <a:endParaRPr lang="es-MX"/>
        </a:p>
      </dgm:t>
    </dgm:pt>
    <dgm:pt modelId="{64841EBA-D0C7-41B6-BCE8-A490A6755892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rgbClr val="C00000"/>
              </a:solidFill>
            </a:rPr>
            <a:t>Palabras clave:</a:t>
          </a:r>
        </a:p>
      </dgm:t>
    </dgm:pt>
    <dgm:pt modelId="{361D8D18-DB4D-44E7-8536-0130A685CD9A}" type="parTrans" cxnId="{73405DE6-1F56-47B7-9DE8-B03A36CF2A72}">
      <dgm:prSet/>
      <dgm:spPr/>
      <dgm:t>
        <a:bodyPr/>
        <a:lstStyle/>
        <a:p>
          <a:endParaRPr lang="es-MX"/>
        </a:p>
      </dgm:t>
    </dgm:pt>
    <dgm:pt modelId="{3E4AFBF1-CBCF-4439-8DA3-03CBF00853E8}" type="sibTrans" cxnId="{73405DE6-1F56-47B7-9DE8-B03A36CF2A72}">
      <dgm:prSet/>
      <dgm:spPr/>
      <dgm:t>
        <a:bodyPr/>
        <a:lstStyle/>
        <a:p>
          <a:endParaRPr lang="es-MX"/>
        </a:p>
      </dgm:t>
    </dgm:pt>
    <dgm:pt modelId="{DAC93A18-ACA4-418F-A0FB-11D1F7CF0B13}" type="pres">
      <dgm:prSet presAssocID="{BE67908C-1FDF-4FBB-9795-BE5E6AD88C8E}" presName="linear" presStyleCnt="0">
        <dgm:presLayoutVars>
          <dgm:dir/>
          <dgm:animLvl val="lvl"/>
          <dgm:resizeHandles val="exact"/>
        </dgm:presLayoutVars>
      </dgm:prSet>
      <dgm:spPr/>
    </dgm:pt>
    <dgm:pt modelId="{69F99BF9-CC7F-4966-8875-95D748F0F282}" type="pres">
      <dgm:prSet presAssocID="{7E522AB1-53ED-43E2-8126-F0FEE32F79C0}" presName="parentLin" presStyleCnt="0"/>
      <dgm:spPr/>
    </dgm:pt>
    <dgm:pt modelId="{4EE08F49-5464-457C-9A2A-24318ABA27B8}" type="pres">
      <dgm:prSet presAssocID="{7E522AB1-53ED-43E2-8126-F0FEE32F79C0}" presName="parentLeftMargin" presStyleLbl="node1" presStyleIdx="0" presStyleCnt="3"/>
      <dgm:spPr/>
    </dgm:pt>
    <dgm:pt modelId="{6247D979-FFBC-4B63-803B-B076C15BEDB1}" type="pres">
      <dgm:prSet presAssocID="{7E522AB1-53ED-43E2-8126-F0FEE32F79C0}" presName="parentText" presStyleLbl="node1" presStyleIdx="0" presStyleCnt="3" custScaleX="137134" custScaleY="98431" custLinFactNeighborX="9230" custLinFactNeighborY="-13758">
        <dgm:presLayoutVars>
          <dgm:chMax val="0"/>
          <dgm:bulletEnabled val="1"/>
        </dgm:presLayoutVars>
      </dgm:prSet>
      <dgm:spPr/>
    </dgm:pt>
    <dgm:pt modelId="{564BF46E-E62A-4533-B764-EFAB2E285EC8}" type="pres">
      <dgm:prSet presAssocID="{7E522AB1-53ED-43E2-8126-F0FEE32F79C0}" presName="negativeSpace" presStyleCnt="0"/>
      <dgm:spPr/>
    </dgm:pt>
    <dgm:pt modelId="{252E5008-F0CB-4A51-90E3-63E141BC35C7}" type="pres">
      <dgm:prSet presAssocID="{7E522AB1-53ED-43E2-8126-F0FEE32F79C0}" presName="childText" presStyleLbl="conFgAcc1" presStyleIdx="0" presStyleCnt="3">
        <dgm:presLayoutVars>
          <dgm:bulletEnabled val="1"/>
        </dgm:presLayoutVars>
      </dgm:prSet>
      <dgm:spPr/>
    </dgm:pt>
    <dgm:pt modelId="{28EB95EC-3440-417A-A1C0-AB15A54F00E8}" type="pres">
      <dgm:prSet presAssocID="{57FC1866-162D-4200-8050-C04CC90F980E}" presName="spaceBetweenRectangles" presStyleCnt="0"/>
      <dgm:spPr/>
    </dgm:pt>
    <dgm:pt modelId="{8CE79EF2-D640-4B7A-8683-0539B6178EAD}" type="pres">
      <dgm:prSet presAssocID="{097BA838-19F1-49F3-9C28-B384DD81F42D}" presName="parentLin" presStyleCnt="0"/>
      <dgm:spPr/>
    </dgm:pt>
    <dgm:pt modelId="{C1F590FB-CDC8-4B61-B09A-41010D2937E8}" type="pres">
      <dgm:prSet presAssocID="{097BA838-19F1-49F3-9C28-B384DD81F42D}" presName="parentLeftMargin" presStyleLbl="node1" presStyleIdx="0" presStyleCnt="3"/>
      <dgm:spPr/>
    </dgm:pt>
    <dgm:pt modelId="{CED90451-5097-4BC2-AE54-C954C3332685}" type="pres">
      <dgm:prSet presAssocID="{097BA838-19F1-49F3-9C28-B384DD81F42D}" presName="parentText" presStyleLbl="node1" presStyleIdx="1" presStyleCnt="3" custScaleX="142857" custScaleY="377523">
        <dgm:presLayoutVars>
          <dgm:chMax val="0"/>
          <dgm:bulletEnabled val="1"/>
        </dgm:presLayoutVars>
      </dgm:prSet>
      <dgm:spPr/>
    </dgm:pt>
    <dgm:pt modelId="{46071809-C0DA-489D-918E-FFD65C33BEC3}" type="pres">
      <dgm:prSet presAssocID="{097BA838-19F1-49F3-9C28-B384DD81F42D}" presName="negativeSpace" presStyleCnt="0"/>
      <dgm:spPr/>
    </dgm:pt>
    <dgm:pt modelId="{3F404248-752C-4AE0-A0B9-BACE088C0F15}" type="pres">
      <dgm:prSet presAssocID="{097BA838-19F1-49F3-9C28-B384DD81F42D}" presName="childText" presStyleLbl="conFgAcc1" presStyleIdx="1" presStyleCnt="3">
        <dgm:presLayoutVars>
          <dgm:bulletEnabled val="1"/>
        </dgm:presLayoutVars>
      </dgm:prSet>
      <dgm:spPr/>
    </dgm:pt>
    <dgm:pt modelId="{9DC3A7EC-2CBB-4141-AC89-4A238FDCD5E8}" type="pres">
      <dgm:prSet presAssocID="{801CBDC1-7189-482D-8F41-C1D4819FEA37}" presName="spaceBetweenRectangles" presStyleCnt="0"/>
      <dgm:spPr/>
    </dgm:pt>
    <dgm:pt modelId="{078C7598-4670-4331-9DC1-56BE1AC3E3EF}" type="pres">
      <dgm:prSet presAssocID="{64841EBA-D0C7-41B6-BCE8-A490A6755892}" presName="parentLin" presStyleCnt="0"/>
      <dgm:spPr/>
    </dgm:pt>
    <dgm:pt modelId="{E991802B-631B-415C-A377-55378F20E75A}" type="pres">
      <dgm:prSet presAssocID="{64841EBA-D0C7-41B6-BCE8-A490A6755892}" presName="parentLeftMargin" presStyleLbl="node1" presStyleIdx="1" presStyleCnt="3"/>
      <dgm:spPr/>
    </dgm:pt>
    <dgm:pt modelId="{06075697-E5D8-4001-A239-6D651F56A311}" type="pres">
      <dgm:prSet presAssocID="{64841EBA-D0C7-41B6-BCE8-A490A6755892}" presName="parentText" presStyleLbl="node1" presStyleIdx="2" presStyleCnt="3" custScaleX="138901" custScaleY="172897">
        <dgm:presLayoutVars>
          <dgm:chMax val="0"/>
          <dgm:bulletEnabled val="1"/>
        </dgm:presLayoutVars>
      </dgm:prSet>
      <dgm:spPr/>
    </dgm:pt>
    <dgm:pt modelId="{F2053ACF-DCFE-49CE-AEC4-050B12D27E81}" type="pres">
      <dgm:prSet presAssocID="{64841EBA-D0C7-41B6-BCE8-A490A6755892}" presName="negativeSpace" presStyleCnt="0"/>
      <dgm:spPr/>
    </dgm:pt>
    <dgm:pt modelId="{FCC823B8-EF15-4EAA-90FF-5941694260DF}" type="pres">
      <dgm:prSet presAssocID="{64841EBA-D0C7-41B6-BCE8-A490A675589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D235605-E0BA-0944-893B-A13059334A85}" type="presOf" srcId="{097BA838-19F1-49F3-9C28-B384DD81F42D}" destId="{CED90451-5097-4BC2-AE54-C954C3332685}" srcOrd="1" destOrd="0" presId="urn:microsoft.com/office/officeart/2005/8/layout/list1"/>
    <dgm:cxn modelId="{8E479111-526D-CF47-ADC3-1F8E35EC13C1}" type="presOf" srcId="{7E522AB1-53ED-43E2-8126-F0FEE32F79C0}" destId="{4EE08F49-5464-457C-9A2A-24318ABA27B8}" srcOrd="0" destOrd="0" presId="urn:microsoft.com/office/officeart/2005/8/layout/list1"/>
    <dgm:cxn modelId="{70BEDE25-A7C6-45DB-863E-7AF5FB68BBE9}" srcId="{BE67908C-1FDF-4FBB-9795-BE5E6AD88C8E}" destId="{097BA838-19F1-49F3-9C28-B384DD81F42D}" srcOrd="1" destOrd="0" parTransId="{18441F9C-B525-45DB-B434-B1BD89EBBCE0}" sibTransId="{801CBDC1-7189-482D-8F41-C1D4819FEA37}"/>
    <dgm:cxn modelId="{6937B37D-FA69-3E47-8A4F-275C5A119FC6}" type="presOf" srcId="{BE67908C-1FDF-4FBB-9795-BE5E6AD88C8E}" destId="{DAC93A18-ACA4-418F-A0FB-11D1F7CF0B13}" srcOrd="0" destOrd="0" presId="urn:microsoft.com/office/officeart/2005/8/layout/list1"/>
    <dgm:cxn modelId="{04E27BBF-3202-8F4F-B4E8-4491EFA9FCDD}" type="presOf" srcId="{097BA838-19F1-49F3-9C28-B384DD81F42D}" destId="{C1F590FB-CDC8-4B61-B09A-41010D2937E8}" srcOrd="0" destOrd="0" presId="urn:microsoft.com/office/officeart/2005/8/layout/list1"/>
    <dgm:cxn modelId="{C9528DD0-FCFD-41DA-A30B-F9E0DC740E60}" srcId="{BE67908C-1FDF-4FBB-9795-BE5E6AD88C8E}" destId="{7E522AB1-53ED-43E2-8126-F0FEE32F79C0}" srcOrd="0" destOrd="0" parTransId="{55BC5499-AF51-400C-8CFA-E236C583444E}" sibTransId="{57FC1866-162D-4200-8050-C04CC90F980E}"/>
    <dgm:cxn modelId="{E666B0DA-A5FF-F94B-9F80-F21DB2D7573E}" type="presOf" srcId="{64841EBA-D0C7-41B6-BCE8-A490A6755892}" destId="{E991802B-631B-415C-A377-55378F20E75A}" srcOrd="0" destOrd="0" presId="urn:microsoft.com/office/officeart/2005/8/layout/list1"/>
    <dgm:cxn modelId="{73405DE6-1F56-47B7-9DE8-B03A36CF2A72}" srcId="{BE67908C-1FDF-4FBB-9795-BE5E6AD88C8E}" destId="{64841EBA-D0C7-41B6-BCE8-A490A6755892}" srcOrd="2" destOrd="0" parTransId="{361D8D18-DB4D-44E7-8536-0130A685CD9A}" sibTransId="{3E4AFBF1-CBCF-4439-8DA3-03CBF00853E8}"/>
    <dgm:cxn modelId="{784E1AEB-46C1-674A-8C80-EE387EEB363C}" type="presOf" srcId="{7E522AB1-53ED-43E2-8126-F0FEE32F79C0}" destId="{6247D979-FFBC-4B63-803B-B076C15BEDB1}" srcOrd="1" destOrd="0" presId="urn:microsoft.com/office/officeart/2005/8/layout/list1"/>
    <dgm:cxn modelId="{1D79C6FA-C648-4545-A28E-FB45785E5155}" type="presOf" srcId="{64841EBA-D0C7-41B6-BCE8-A490A6755892}" destId="{06075697-E5D8-4001-A239-6D651F56A311}" srcOrd="1" destOrd="0" presId="urn:microsoft.com/office/officeart/2005/8/layout/list1"/>
    <dgm:cxn modelId="{35072F81-0EB5-5F44-B315-70D9C5D34C06}" type="presParOf" srcId="{DAC93A18-ACA4-418F-A0FB-11D1F7CF0B13}" destId="{69F99BF9-CC7F-4966-8875-95D748F0F282}" srcOrd="0" destOrd="0" presId="urn:microsoft.com/office/officeart/2005/8/layout/list1"/>
    <dgm:cxn modelId="{77E3E17C-A6AB-3B41-8A6C-6E28B854863F}" type="presParOf" srcId="{69F99BF9-CC7F-4966-8875-95D748F0F282}" destId="{4EE08F49-5464-457C-9A2A-24318ABA27B8}" srcOrd="0" destOrd="0" presId="urn:microsoft.com/office/officeart/2005/8/layout/list1"/>
    <dgm:cxn modelId="{4A760560-FC2D-FC41-A76B-DD9564342946}" type="presParOf" srcId="{69F99BF9-CC7F-4966-8875-95D748F0F282}" destId="{6247D979-FFBC-4B63-803B-B076C15BEDB1}" srcOrd="1" destOrd="0" presId="urn:microsoft.com/office/officeart/2005/8/layout/list1"/>
    <dgm:cxn modelId="{76EDCC67-A530-8D48-8F4C-78A1F01A0CF1}" type="presParOf" srcId="{DAC93A18-ACA4-418F-A0FB-11D1F7CF0B13}" destId="{564BF46E-E62A-4533-B764-EFAB2E285EC8}" srcOrd="1" destOrd="0" presId="urn:microsoft.com/office/officeart/2005/8/layout/list1"/>
    <dgm:cxn modelId="{494F52AB-D451-AB45-95B3-B18EBE53E384}" type="presParOf" srcId="{DAC93A18-ACA4-418F-A0FB-11D1F7CF0B13}" destId="{252E5008-F0CB-4A51-90E3-63E141BC35C7}" srcOrd="2" destOrd="0" presId="urn:microsoft.com/office/officeart/2005/8/layout/list1"/>
    <dgm:cxn modelId="{B262E60B-D120-0C44-A045-4FA3EF8A95A1}" type="presParOf" srcId="{DAC93A18-ACA4-418F-A0FB-11D1F7CF0B13}" destId="{28EB95EC-3440-417A-A1C0-AB15A54F00E8}" srcOrd="3" destOrd="0" presId="urn:microsoft.com/office/officeart/2005/8/layout/list1"/>
    <dgm:cxn modelId="{6ECC4BD6-303F-9242-8ED4-43B5D9C6391D}" type="presParOf" srcId="{DAC93A18-ACA4-418F-A0FB-11D1F7CF0B13}" destId="{8CE79EF2-D640-4B7A-8683-0539B6178EAD}" srcOrd="4" destOrd="0" presId="urn:microsoft.com/office/officeart/2005/8/layout/list1"/>
    <dgm:cxn modelId="{AFAF8096-5353-6947-B2AC-58222EC3ACF5}" type="presParOf" srcId="{8CE79EF2-D640-4B7A-8683-0539B6178EAD}" destId="{C1F590FB-CDC8-4B61-B09A-41010D2937E8}" srcOrd="0" destOrd="0" presId="urn:microsoft.com/office/officeart/2005/8/layout/list1"/>
    <dgm:cxn modelId="{E425E90B-6084-764A-8D61-8295E318F857}" type="presParOf" srcId="{8CE79EF2-D640-4B7A-8683-0539B6178EAD}" destId="{CED90451-5097-4BC2-AE54-C954C3332685}" srcOrd="1" destOrd="0" presId="urn:microsoft.com/office/officeart/2005/8/layout/list1"/>
    <dgm:cxn modelId="{ECB46D99-795F-5E4B-9543-B5DF41393C28}" type="presParOf" srcId="{DAC93A18-ACA4-418F-A0FB-11D1F7CF0B13}" destId="{46071809-C0DA-489D-918E-FFD65C33BEC3}" srcOrd="5" destOrd="0" presId="urn:microsoft.com/office/officeart/2005/8/layout/list1"/>
    <dgm:cxn modelId="{AD2B2015-578B-3D46-8E9C-E375ACB0B49B}" type="presParOf" srcId="{DAC93A18-ACA4-418F-A0FB-11D1F7CF0B13}" destId="{3F404248-752C-4AE0-A0B9-BACE088C0F15}" srcOrd="6" destOrd="0" presId="urn:microsoft.com/office/officeart/2005/8/layout/list1"/>
    <dgm:cxn modelId="{0F63581B-A1B6-1742-8CD3-BE6110CCFE83}" type="presParOf" srcId="{DAC93A18-ACA4-418F-A0FB-11D1F7CF0B13}" destId="{9DC3A7EC-2CBB-4141-AC89-4A238FDCD5E8}" srcOrd="7" destOrd="0" presId="urn:microsoft.com/office/officeart/2005/8/layout/list1"/>
    <dgm:cxn modelId="{055A2C3D-5BF7-6140-A141-3278BCD54730}" type="presParOf" srcId="{DAC93A18-ACA4-418F-A0FB-11D1F7CF0B13}" destId="{078C7598-4670-4331-9DC1-56BE1AC3E3EF}" srcOrd="8" destOrd="0" presId="urn:microsoft.com/office/officeart/2005/8/layout/list1"/>
    <dgm:cxn modelId="{A5EBDFD9-E51B-0942-8294-CD8CDE96CCF9}" type="presParOf" srcId="{078C7598-4670-4331-9DC1-56BE1AC3E3EF}" destId="{E991802B-631B-415C-A377-55378F20E75A}" srcOrd="0" destOrd="0" presId="urn:microsoft.com/office/officeart/2005/8/layout/list1"/>
    <dgm:cxn modelId="{86569D59-BD76-3A4D-9149-F125D989075E}" type="presParOf" srcId="{078C7598-4670-4331-9DC1-56BE1AC3E3EF}" destId="{06075697-E5D8-4001-A239-6D651F56A311}" srcOrd="1" destOrd="0" presId="urn:microsoft.com/office/officeart/2005/8/layout/list1"/>
    <dgm:cxn modelId="{AF13B746-133C-9340-988D-602F0D2BE8DE}" type="presParOf" srcId="{DAC93A18-ACA4-418F-A0FB-11D1F7CF0B13}" destId="{F2053ACF-DCFE-49CE-AEC4-050B12D27E81}" srcOrd="9" destOrd="0" presId="urn:microsoft.com/office/officeart/2005/8/layout/list1"/>
    <dgm:cxn modelId="{A95ABFB2-4419-F545-A2CF-6A0BCE24ADA5}" type="presParOf" srcId="{DAC93A18-ACA4-418F-A0FB-11D1F7CF0B13}" destId="{FCC823B8-EF15-4EAA-90FF-5941694260D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E5008-F0CB-4A51-90E3-63E141BC35C7}">
      <dsp:nvSpPr>
        <dsp:cNvPr id="0" name=""/>
        <dsp:cNvSpPr/>
      </dsp:nvSpPr>
      <dsp:spPr>
        <a:xfrm>
          <a:off x="0" y="295659"/>
          <a:ext cx="6096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7D979-FFBC-4B63-803B-B076C15BEDB1}">
      <dsp:nvSpPr>
        <dsp:cNvPr id="0" name=""/>
        <dsp:cNvSpPr/>
      </dsp:nvSpPr>
      <dsp:spPr>
        <a:xfrm>
          <a:off x="307078" y="0"/>
          <a:ext cx="5788921" cy="552079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>
              <a:solidFill>
                <a:srgbClr val="C00000"/>
              </a:solidFill>
            </a:rPr>
            <a:t>Tema: </a:t>
          </a:r>
        </a:p>
      </dsp:txBody>
      <dsp:txXfrm>
        <a:off x="334028" y="26950"/>
        <a:ext cx="5735021" cy="498179"/>
      </dsp:txXfrm>
    </dsp:sp>
    <dsp:sp modelId="{3F404248-752C-4AE0-A0B9-BACE088C0F15}">
      <dsp:nvSpPr>
        <dsp:cNvPr id="0" name=""/>
        <dsp:cNvSpPr/>
      </dsp:nvSpPr>
      <dsp:spPr>
        <a:xfrm>
          <a:off x="0" y="2714070"/>
          <a:ext cx="6096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D90451-5097-4BC2-AE54-C954C3332685}">
      <dsp:nvSpPr>
        <dsp:cNvPr id="0" name=""/>
        <dsp:cNvSpPr/>
      </dsp:nvSpPr>
      <dsp:spPr>
        <a:xfrm>
          <a:off x="290214" y="877059"/>
          <a:ext cx="5804291" cy="211745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>
              <a:solidFill>
                <a:srgbClr val="C00000"/>
              </a:solidFill>
            </a:rPr>
            <a:t>Resumen:</a:t>
          </a:r>
        </a:p>
      </dsp:txBody>
      <dsp:txXfrm>
        <a:off x="393579" y="980424"/>
        <a:ext cx="5597561" cy="1910721"/>
      </dsp:txXfrm>
    </dsp:sp>
    <dsp:sp modelId="{FCC823B8-EF15-4EAA-90FF-5941694260DF}">
      <dsp:nvSpPr>
        <dsp:cNvPr id="0" name=""/>
        <dsp:cNvSpPr/>
      </dsp:nvSpPr>
      <dsp:spPr>
        <a:xfrm>
          <a:off x="0" y="3984774"/>
          <a:ext cx="6096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75697-E5D8-4001-A239-6D651F56A311}">
      <dsp:nvSpPr>
        <dsp:cNvPr id="0" name=""/>
        <dsp:cNvSpPr/>
      </dsp:nvSpPr>
      <dsp:spPr>
        <a:xfrm>
          <a:off x="297953" y="3295470"/>
          <a:ext cx="5794053" cy="969744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>
              <a:solidFill>
                <a:srgbClr val="C00000"/>
              </a:solidFill>
            </a:rPr>
            <a:t>Palabras clave:</a:t>
          </a:r>
        </a:p>
      </dsp:txBody>
      <dsp:txXfrm>
        <a:off x="345292" y="3342809"/>
        <a:ext cx="5699375" cy="875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E5008-F0CB-4A51-90E3-63E141BC35C7}">
      <dsp:nvSpPr>
        <dsp:cNvPr id="0" name=""/>
        <dsp:cNvSpPr/>
      </dsp:nvSpPr>
      <dsp:spPr>
        <a:xfrm>
          <a:off x="0" y="295659"/>
          <a:ext cx="6096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7D979-FFBC-4B63-803B-B076C15BEDB1}">
      <dsp:nvSpPr>
        <dsp:cNvPr id="0" name=""/>
        <dsp:cNvSpPr/>
      </dsp:nvSpPr>
      <dsp:spPr>
        <a:xfrm>
          <a:off x="307078" y="0"/>
          <a:ext cx="5788921" cy="552079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>
              <a:solidFill>
                <a:srgbClr val="C00000"/>
              </a:solidFill>
            </a:rPr>
            <a:t>Tema: </a:t>
          </a:r>
        </a:p>
      </dsp:txBody>
      <dsp:txXfrm>
        <a:off x="334028" y="26950"/>
        <a:ext cx="5735021" cy="498179"/>
      </dsp:txXfrm>
    </dsp:sp>
    <dsp:sp modelId="{3F404248-752C-4AE0-A0B9-BACE088C0F15}">
      <dsp:nvSpPr>
        <dsp:cNvPr id="0" name=""/>
        <dsp:cNvSpPr/>
      </dsp:nvSpPr>
      <dsp:spPr>
        <a:xfrm>
          <a:off x="0" y="2714070"/>
          <a:ext cx="6096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D90451-5097-4BC2-AE54-C954C3332685}">
      <dsp:nvSpPr>
        <dsp:cNvPr id="0" name=""/>
        <dsp:cNvSpPr/>
      </dsp:nvSpPr>
      <dsp:spPr>
        <a:xfrm>
          <a:off x="290214" y="877059"/>
          <a:ext cx="5804291" cy="211745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>
              <a:solidFill>
                <a:srgbClr val="C00000"/>
              </a:solidFill>
            </a:rPr>
            <a:t>Abstract:</a:t>
          </a:r>
        </a:p>
      </dsp:txBody>
      <dsp:txXfrm>
        <a:off x="393579" y="980424"/>
        <a:ext cx="5597561" cy="1910721"/>
      </dsp:txXfrm>
    </dsp:sp>
    <dsp:sp modelId="{FCC823B8-EF15-4EAA-90FF-5941694260DF}">
      <dsp:nvSpPr>
        <dsp:cNvPr id="0" name=""/>
        <dsp:cNvSpPr/>
      </dsp:nvSpPr>
      <dsp:spPr>
        <a:xfrm>
          <a:off x="0" y="3984774"/>
          <a:ext cx="6096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75697-E5D8-4001-A239-6D651F56A311}">
      <dsp:nvSpPr>
        <dsp:cNvPr id="0" name=""/>
        <dsp:cNvSpPr/>
      </dsp:nvSpPr>
      <dsp:spPr>
        <a:xfrm>
          <a:off x="297953" y="3295470"/>
          <a:ext cx="5794053" cy="969744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>
              <a:solidFill>
                <a:srgbClr val="C00000"/>
              </a:solidFill>
            </a:rPr>
            <a:t>Palabras clave:</a:t>
          </a:r>
        </a:p>
      </dsp:txBody>
      <dsp:txXfrm>
        <a:off x="345292" y="3342809"/>
        <a:ext cx="5699375" cy="875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3821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93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077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7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515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88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604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9428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88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907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188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7C9F-BC5B-F245-B2A8-F2AE4A563301}" type="datetimeFigureOut">
              <a:rPr lang="es-ES_tradnl" smtClean="0"/>
              <a:pPr/>
              <a:t>17/11/2020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6344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tif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e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tiff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ma.org/collection/works/68963?artist_id=4707&amp;locale=es&amp;page=1&amp;sov_referrer=artist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museoblaisten.com/Obra/7242/El-jarabe-en-ultra-tumb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ediateca.inah.gob.mx/islandora_74/islandora/object/pintura:4135" TargetMode="External"/><Relationship Id="rId5" Type="http://schemas.openxmlformats.org/officeDocument/2006/relationships/hyperlink" Target="https://www.mediateca.inah.gob.mx/islandora_74/node/4870" TargetMode="External"/><Relationship Id="rId10" Type="http://schemas.openxmlformats.org/officeDocument/2006/relationships/hyperlink" Target="http://www.elem.mx/obra/datos/7826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biografiasyvidas.com/biografia/p/payno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  <p:sp>
          <p:nvSpPr>
            <p:cNvPr id="5" name="Rectángulo 1"/>
            <p:cNvSpPr/>
            <p:nvPr/>
          </p:nvSpPr>
          <p:spPr>
            <a:xfrm>
              <a:off x="239144" y="1730327"/>
              <a:ext cx="4572000" cy="40444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s-MX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Área Académica:</a:t>
              </a:r>
            </a:p>
            <a:p>
              <a:pPr lvl="1"/>
              <a:br>
                <a:rPr lang="es-MX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</a:br>
              <a:r>
                <a:rPr lang="es-MX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Tema:</a:t>
              </a:r>
            </a:p>
            <a:p>
              <a:pPr lvl="1"/>
              <a:br>
                <a:rPr lang="es-MX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</a:br>
              <a:r>
                <a:rPr lang="es-MX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Profesor: </a:t>
              </a:r>
              <a:br>
                <a:rPr lang="es-MX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</a:br>
              <a:br>
                <a:rPr lang="es-MX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</a:br>
              <a:r>
                <a:rPr lang="es-MX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Periodo:</a:t>
              </a:r>
              <a:endPara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endParaRPr>
            </a:p>
          </p:txBody>
        </p:sp>
      </p:grpSp>
      <p:pic>
        <p:nvPicPr>
          <p:cNvPr id="8" name="7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601329" y="2425387"/>
            <a:ext cx="362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Arte Mexicano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786597" y="3169662"/>
            <a:ext cx="544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Costumbrismo y realismo en M</a:t>
            </a:r>
            <a:r>
              <a:rPr lang="es-ES_tradnl" sz="2400" dirty="0"/>
              <a:t>é</a:t>
            </a:r>
            <a:r>
              <a:rPr lang="es-MX" sz="2400" dirty="0"/>
              <a:t>xico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135943" y="3880340"/>
            <a:ext cx="5122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L.D.G. Alicia Janet Olivares González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2091392" y="4651732"/>
            <a:ext cx="362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Enero- Junio 2020</a:t>
            </a:r>
          </a:p>
        </p:txBody>
      </p:sp>
    </p:spTree>
    <p:extLst>
      <p:ext uri="{BB962C8B-B14F-4D97-AF65-F5344CB8AC3E}">
        <p14:creationId xmlns:p14="http://schemas.microsoft.com/office/powerpoint/2010/main" val="855338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grpSp>
        <p:nvGrpSpPr>
          <p:cNvPr id="18" name="1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grpSp>
          <p:nvGrpSpPr>
            <p:cNvPr id="8" name="7 Grupo"/>
            <p:cNvGrpSpPr/>
            <p:nvPr/>
          </p:nvGrpSpPr>
          <p:grpSpPr>
            <a:xfrm>
              <a:off x="0" y="-10274"/>
              <a:ext cx="9144000" cy="6858000"/>
              <a:chOff x="0" y="-10274"/>
              <a:chExt cx="9144000" cy="6858000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10274"/>
                <a:ext cx="9144000" cy="6858000"/>
              </a:xfrm>
              <a:prstGeom prst="rect">
                <a:avLst/>
              </a:prstGeom>
            </p:spPr>
          </p:pic>
          <p:pic>
            <p:nvPicPr>
              <p:cNvPr id="3" name="2 Imagen" descr="PREPA2_2_color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58929" y="392861"/>
                <a:ext cx="1676567" cy="690351"/>
              </a:xfrm>
              <a:prstGeom prst="rect">
                <a:avLst/>
              </a:prstGeom>
            </p:spPr>
          </p:pic>
        </p:grpSp>
        <p:graphicFrame>
          <p:nvGraphicFramePr>
            <p:cNvPr id="14" name="13 Diagrama"/>
            <p:cNvGraphicFramePr/>
            <p:nvPr/>
          </p:nvGraphicFramePr>
          <p:xfrm>
            <a:off x="407963" y="1519311"/>
            <a:ext cx="6096000" cy="44875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</p:grpSp>
      <p:sp>
        <p:nvSpPr>
          <p:cNvPr id="15" name="14 CuadroTexto"/>
          <p:cNvSpPr txBox="1"/>
          <p:nvPr/>
        </p:nvSpPr>
        <p:spPr>
          <a:xfrm>
            <a:off x="1674055" y="1603719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Costumbrismo y realismo en M</a:t>
            </a:r>
            <a:r>
              <a:rPr lang="es-ES_tradnl" b="1" dirty="0" err="1"/>
              <a:t>éxico</a:t>
            </a:r>
            <a:endParaRPr lang="es-MX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931963" y="2757268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</a:t>
            </a:r>
            <a:r>
              <a:rPr lang="es-MX"/>
              <a:t>la búsqueda </a:t>
            </a:r>
            <a:r>
              <a:rPr lang="es-MX" dirty="0"/>
              <a:t>de lo que se llamar</a:t>
            </a:r>
            <a:r>
              <a:rPr lang="es-ES_tradnl" dirty="0" err="1"/>
              <a:t>ía</a:t>
            </a:r>
            <a:r>
              <a:rPr lang="es-ES_tradnl" dirty="0"/>
              <a:t> “</a:t>
            </a:r>
            <a:r>
              <a:rPr lang="es-MX" dirty="0"/>
              <a:t>identidad nacional cultural” en M</a:t>
            </a:r>
            <a:r>
              <a:rPr lang="es-ES_tradnl" dirty="0" err="1"/>
              <a:t>éxico</a:t>
            </a:r>
            <a:r>
              <a:rPr lang="es-ES_tradnl" dirty="0"/>
              <a:t> </a:t>
            </a:r>
            <a:r>
              <a:rPr lang="es-MX" dirty="0"/>
              <a:t>surge como reflejo de las formas de vida de las diferentes clases sociales en el S. XIX.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389163" y="5120642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Arte, M</a:t>
            </a:r>
            <a:r>
              <a:rPr lang="es-ES_tradnl" dirty="0" err="1"/>
              <a:t>éxico</a:t>
            </a:r>
            <a:r>
              <a:rPr lang="es-ES_tradnl" dirty="0"/>
              <a:t>, costumbrismo, realismo</a:t>
            </a:r>
            <a:endParaRPr lang="es-MX" dirty="0"/>
          </a:p>
        </p:txBody>
      </p:sp>
      <p:pic>
        <p:nvPicPr>
          <p:cNvPr id="19" name="18 Imagen" descr="LOGO_UAEH_r_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55" y="277969"/>
            <a:ext cx="1575582" cy="8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38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grpSp>
        <p:nvGrpSpPr>
          <p:cNvPr id="18" name="1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grpSp>
          <p:nvGrpSpPr>
            <p:cNvPr id="8" name="7 Grupo"/>
            <p:cNvGrpSpPr/>
            <p:nvPr/>
          </p:nvGrpSpPr>
          <p:grpSpPr>
            <a:xfrm>
              <a:off x="0" y="-10274"/>
              <a:ext cx="9144000" cy="6858000"/>
              <a:chOff x="0" y="-10274"/>
              <a:chExt cx="9144000" cy="6858000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10274"/>
                <a:ext cx="9144000" cy="6858000"/>
              </a:xfrm>
              <a:prstGeom prst="rect">
                <a:avLst/>
              </a:prstGeom>
            </p:spPr>
          </p:pic>
          <p:pic>
            <p:nvPicPr>
              <p:cNvPr id="3" name="2 Imagen" descr="PREPA2_2_color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58929" y="392861"/>
                <a:ext cx="1676567" cy="690351"/>
              </a:xfrm>
              <a:prstGeom prst="rect">
                <a:avLst/>
              </a:prstGeom>
            </p:spPr>
          </p:pic>
        </p:grpSp>
        <p:graphicFrame>
          <p:nvGraphicFramePr>
            <p:cNvPr id="14" name="13 Diagrama"/>
            <p:cNvGraphicFramePr/>
            <p:nvPr>
              <p:extLst>
                <p:ext uri="{D42A27DB-BD31-4B8C-83A1-F6EECF244321}">
                  <p14:modId xmlns:p14="http://schemas.microsoft.com/office/powerpoint/2010/main" val="1101533292"/>
                </p:ext>
              </p:extLst>
            </p:nvPr>
          </p:nvGraphicFramePr>
          <p:xfrm>
            <a:off x="407963" y="1519311"/>
            <a:ext cx="6096000" cy="44875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</p:grpSp>
      <p:sp>
        <p:nvSpPr>
          <p:cNvPr id="15" name="14 CuadroTexto"/>
          <p:cNvSpPr txBox="1"/>
          <p:nvPr/>
        </p:nvSpPr>
        <p:spPr>
          <a:xfrm>
            <a:off x="1674055" y="1603719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Costumbrismo y realismo en M</a:t>
            </a:r>
            <a:r>
              <a:rPr lang="es-ES_tradnl" b="1" dirty="0" err="1"/>
              <a:t>éxico</a:t>
            </a:r>
            <a:endParaRPr lang="es-MX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931963" y="2757268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 the search for what would be called “National cultural identity” in Mexico, it emerges as a reflection of the forms of life, very marked by the different social classes in the 19th century, as well as the problems that affected it.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389163" y="5120642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Arte, M</a:t>
            </a:r>
            <a:r>
              <a:rPr lang="es-ES_tradnl" dirty="0" err="1"/>
              <a:t>éxico</a:t>
            </a:r>
            <a:r>
              <a:rPr lang="es-ES_tradnl" dirty="0"/>
              <a:t>, costumbrismo, realismo</a:t>
            </a:r>
            <a:endParaRPr lang="es-MX" dirty="0"/>
          </a:p>
        </p:txBody>
      </p:sp>
      <p:pic>
        <p:nvPicPr>
          <p:cNvPr id="19" name="18 Imagen" descr="LOGO_UAEH_r_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55" y="277969"/>
            <a:ext cx="1575582" cy="8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898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407963" y="2224926"/>
            <a:ext cx="7772400" cy="2387600"/>
          </a:xfrm>
        </p:spPr>
        <p:txBody>
          <a:bodyPr>
            <a:normAutofit/>
          </a:bodyPr>
          <a:lstStyle/>
          <a:p>
            <a:r>
              <a:rPr lang="es-ES_tradnl" sz="720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REALISMO Y COSTUMBRISMO</a:t>
            </a:r>
          </a:p>
        </p:txBody>
      </p:sp>
    </p:spTree>
    <p:extLst>
      <p:ext uri="{BB962C8B-B14F-4D97-AF65-F5344CB8AC3E}">
        <p14:creationId xmlns:p14="http://schemas.microsoft.com/office/powerpoint/2010/main" val="85533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8650" y="755812"/>
            <a:ext cx="7886700" cy="1325563"/>
          </a:xfrm>
        </p:spPr>
        <p:txBody>
          <a:bodyPr/>
          <a:lstStyle/>
          <a:p>
            <a:pPr algn="ctr"/>
            <a:r>
              <a:rPr lang="es-ES_tradnl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Costumbrismo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28650" y="2067671"/>
            <a:ext cx="7886700" cy="4351338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charset="2"/>
              <a:buChar char="v"/>
            </a:pPr>
            <a:r>
              <a:rPr lang="es-ES_tradnl" dirty="0"/>
              <a:t>Se origina a mediados del s. XIX, buscando lo que se llamaría “ identidad nacional cultural”, algunas de las características son </a:t>
            </a:r>
          </a:p>
          <a:p>
            <a:pPr marL="0" indent="0" algn="just">
              <a:buNone/>
            </a:pPr>
            <a:endParaRPr lang="es-ES_tradnl" sz="2600" dirty="0"/>
          </a:p>
          <a:p>
            <a:pPr algn="just">
              <a:buFont typeface="Wingdings" charset="2"/>
              <a:buChar char="Ø"/>
            </a:pPr>
            <a:r>
              <a:rPr lang="es-ES_tradnl" sz="2600" dirty="0"/>
              <a:t>Busca una identidad cultural nacional</a:t>
            </a:r>
          </a:p>
          <a:p>
            <a:pPr algn="just">
              <a:buFont typeface="Wingdings" charset="2"/>
              <a:buChar char="Ø"/>
            </a:pPr>
            <a:r>
              <a:rPr lang="es-ES_tradnl" sz="2600" dirty="0"/>
              <a:t>Prefiere como técnica narrativa lo descripción</a:t>
            </a:r>
          </a:p>
          <a:p>
            <a:pPr algn="just">
              <a:buFont typeface="Wingdings" charset="2"/>
              <a:buChar char="Ø"/>
            </a:pPr>
            <a:r>
              <a:rPr lang="es-ES_tradnl" sz="2600" dirty="0"/>
              <a:t>Su espíritu es conservador</a:t>
            </a:r>
          </a:p>
          <a:p>
            <a:pPr algn="just">
              <a:buFont typeface="Wingdings" charset="2"/>
              <a:buChar char="Ø"/>
            </a:pPr>
            <a:r>
              <a:rPr lang="es-ES_tradnl" sz="2600" dirty="0"/>
              <a:t>La ironía y el humor son sus mejores aliados</a:t>
            </a:r>
          </a:p>
          <a:p>
            <a:pPr algn="just">
              <a:buFont typeface="Wingdings" charset="2"/>
              <a:buChar char="Ø"/>
            </a:pPr>
            <a:r>
              <a:rPr lang="es-ES_tradnl" sz="2600" dirty="0"/>
              <a:t>La finalidad de sus obras es mostrar la conducta social</a:t>
            </a:r>
          </a:p>
          <a:p>
            <a:pPr algn="just">
              <a:buFont typeface="Wingdings" charset="2"/>
              <a:buChar char="Ø"/>
            </a:pPr>
            <a:endParaRPr lang="es-ES_tradnl" sz="4000" dirty="0"/>
          </a:p>
          <a:p>
            <a:pPr marL="0" indent="0" algn="just">
              <a:buNone/>
            </a:pPr>
            <a:r>
              <a:rPr lang="es-ES_tradnl" sz="4400" dirty="0"/>
              <a:t>Refleja los usos y costumbres sociales, sin analizarlos ni interpretarlos críticamente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5533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pic>
        <p:nvPicPr>
          <p:cNvPr id="1026" name="Picture 2" descr="https://www.mediateca.inah.gob.mx/islandora_74/sites/default/files/147_2018-06-05_TruhanesVent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135" y="1346386"/>
            <a:ext cx="4513729" cy="451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338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Realismo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/>
              <a:t>Se nos presenta el mundo, tal como lo percibe nuestros sentidos, persigue la imitación y copia directa, desde este punto de vista el realismo no supone nada bueno porque se centran en la realidad objetiva:</a:t>
            </a:r>
          </a:p>
          <a:p>
            <a:endParaRPr lang="es-ES_tradnl" dirty="0"/>
          </a:p>
          <a:p>
            <a:pPr>
              <a:buFont typeface="Wingdings" charset="2"/>
              <a:buChar char="Ø"/>
            </a:pPr>
            <a:r>
              <a:rPr lang="es-ES_tradnl" dirty="0"/>
              <a:t>Tendencia marcada hacia la objetividad</a:t>
            </a:r>
          </a:p>
          <a:p>
            <a:pPr>
              <a:buFont typeface="Wingdings" charset="2"/>
              <a:buChar char="Ø"/>
            </a:pPr>
            <a:r>
              <a:rPr lang="es-ES_tradnl" dirty="0"/>
              <a:t>Preferencia por los temas socio-económicos</a:t>
            </a:r>
          </a:p>
          <a:p>
            <a:pPr>
              <a:buFont typeface="Wingdings" charset="2"/>
              <a:buChar char="Ø"/>
            </a:pPr>
            <a:r>
              <a:rPr lang="es-ES_tradnl" dirty="0"/>
              <a:t>Preferencia por la psicología de los personajes</a:t>
            </a:r>
          </a:p>
          <a:p>
            <a:pPr>
              <a:buFont typeface="Wingdings" charset="2"/>
              <a:buChar char="Ø"/>
            </a:pPr>
            <a:r>
              <a:rPr lang="es-ES_tradnl" dirty="0"/>
              <a:t>Estilo literario sobrio</a:t>
            </a:r>
          </a:p>
          <a:p>
            <a:pPr>
              <a:buFont typeface="Wingdings" charset="2"/>
              <a:buChar char="Ø"/>
            </a:pPr>
            <a:r>
              <a:rPr lang="es-ES_tradnl" dirty="0"/>
              <a:t>Propósito pedagógico</a:t>
            </a:r>
          </a:p>
          <a:p>
            <a:pPr>
              <a:buFont typeface="Wingdings" charset="2"/>
              <a:buChar char="Ø"/>
            </a:pPr>
            <a:r>
              <a:rPr lang="es-ES_tradnl" dirty="0"/>
              <a:t>Tendencia al genero narrativo (novela)</a:t>
            </a:r>
          </a:p>
          <a:p>
            <a:pPr>
              <a:buFont typeface="Wingdings" charset="2"/>
              <a:buChar char="Ø"/>
            </a:pPr>
            <a:r>
              <a:rPr lang="es-ES_tradnl" dirty="0"/>
              <a:t>Precisión y exactitud en las descripciones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9296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34272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AutoShape 2" descr="data:image/png;base64,iVBORw0KGgoAAAANSUhEUgAABIYAAAH0CAYAAABIPSZtAAAgAElEQVR4Xuy9ebi22VXWub8zf3PNlVQqU6WSYAhggEYRaJBAq4CgiGi3itAhEOW6RKERaEFRsBmEprXbgesKjTa0Nt1qK7RcXCAQIIQMZB4qSVWSSiVVSWr85jOf0/fvvtd6nverBLv/rfJ9vzp13vO+z7D32muvZ61732vtE2P5WkpgKYGnnQR+/ed/7PjwaHusre75Z3fv4jhxeDSODo/H/t6x+rs+jo9Xhj4ZY3WMtXX9Tx+f0L+VlRXL4+joSMcc++/jcej3fMbrxAkdqR9eK6ur1/3d363qPK53Qr9XVk74/IODg7G/v6+fPe4wyb2vlXNzfzdI5/dvXWGsnKg26Kujw0O3h2vSLM5d07m0d77O8bhy+XHdO33hh+9W1nPMqtrOXXZ2d8fa2trY2toax7rlhScu6ZrHkl36traq7zY3/WMp6Zj93b1xqDasr6+7HTu72+PoGDkdScb7+uxgbGxs+Of0qdNj+9q1cfnKRR/PZ923g6N93yN9YYwiF9rGcfzOmKxYdunvodu6t7env/fH2bNnrxubxTH0GJVMDjX+Hk/JwWMgea6vr+keXJ/vGM98zz3yw+fIah3t8N8HB4fq+9HYWN+0LFZWowuR8ZE/O6Fz+sX53HeF8dH1e7xzTsZaTRkr+jncP0gf9X51ZXWsbqyP9bX80IYrV66M97znPeOzP/tzOGDs7Vxz+7e2Nn3e9vbOONTvFTXi/PmzbhPjhL5wM/+N7tMvjSvyjYxb1zwRqo0Z66i6ZKL2XKerbrvmj3Tn1KlT7suBxsT95Hr+6fPVN7VhX/3b292fxoF20CZePXc2tjZ8LcvzqOXY49I6f+Tx2tjYtJ6sb6z6+ugDMtjevjbW1N5z586O/YPduj6yz9w+wdhyDxmAWQaZez1Pes7QFvrD3OT3+omcw6vndNsGfrfe9vzk/LW162W3s7Mz+ME+3H7bbW771atX/Rm6wjX4vau5uaf5hJ5uav55LHUP9M+t99itWleZH3v6GRrXo5rrm5uaQ2sr47zmyIULF8ah5iXDclj67fmtbiOL/YPjce2q7KZ1bWM89NDHZT+2x/lzN4wHHnhovPDuT9NcOzeuXdsZn//yLx8ffu/bx333vkVz/9K45Zab9d356K6uj+zQi82NrZozBxln3XwDO4INqfncc5Tj0zfG8cC/206hUxirlunhYa63trImWWHPNS8PsQeHHns9AKzzu/tHlhv2AlstjZr0TCKw/Pmx3fLcw3ZxDLoSu8A9+4c2zs+CzI/+buU439Fufni1nmxvb3ss6c/Jkyc9X2wLN9djn/Rv0nm9ob0ceyyDfP01NW8ZsHpxLvegXWtrG9fZltaTQ9nVS9cuXXeO7VH99BeLdsnzkcmr/7f8aD/jgr19+OGH/Tn35YW+tmyOpUcto55DLQvu6fmnvi3KaUN6stiOtE26rTFoExD7kHnHuX5C6u++16GeJX3NtsPuR+ljt4XjTp8+PR588EHr4JkzZ8ZNN93k9/18WJRv26WMR/pGf7c20an0J2OE7sZ+ex4c6vgT2NjYWZ7PVuJ6Hlvv9R5bnXHMmPA7zx5dzw/39NP3LzsU3wKvoJ876KHapja0/VrjWtgr6Zn74KOvfx3zzHarouexL2UfkB3PoPID+tnHM/pAsjrWNZl7+V7H6djWgQM/QxfmAt3AuSh7qyfqNEeYD7QRmfFMx9+iRQcHe7JLzPN5PrVt9fiXT9b9nfyylZMeS/S156HHVW1ApziO7237ZOt4TqydWI9NPXE0dg8uj73Dy5qbq7rGwbj95mePz/isl43X/PZvjDM33zxe/JLPHd/21/6H8R9++fVjl0FevpYSWErgaSOB5YR+2gzlsiNLCcwS+M1f+MfHO1eeGKfPytEa23JcBGBotm8roDk6IsDAmU3gip95QhE5AQYeEuABjkiC4QTLOEwE/w4Oy72anEU7ajgb5Ugrwo9Dy5E4bXwhh6OdLTl8uqKdQ85IUBwQCOds9t2eBAxxXV8xL66egCQgBd/QW3/ne+e+Z88I7MGZ5Z+DcLwjAsH064RBEYI0gVYGJAhst+TkAYTQzAIWKlADLDp//gYHulcuX1Ewe8Xnr0o+x6Ab5TgTjK47aDhhJ9JBXtA3AQO7dswcVOj2HZh3MBaQgqBbssLpthxn4IA+bAoI6cDy5FYcQYJdO4klo0gwIB5O9JqAFb5nbNYUaNMHrmUnvECtBnc8FhVEEmAeKNixHuBEKmimzTjQAd1oYwN95XynwRlbB3fpR8alx3ZxNBnfhYZ7HEGqAJO4F/1K4LB9bXu85557xl0veIGOUZAip5r+GPCSY30kuQGaJNBssC39iWMMKKrATNdMnzRWG2seLwJjflpmDfI4KKFNNQfoW+FFbvTG+oYCc+mQQB8CBI4zYKZ22IlH1zoY1f3Rt+h+A5npL/3Z3t2pedCBcU0Xjq5rGCeoIBwQksZkbBMoJ8A/MKC2t7frYIsArXXrWN/59pq7Hdg1CJFgvkGxtC/nZV4xzwBg0Ot8l+CQII6/+ZwXwc6afnh1wIruEQgZDKW9OpeAKLYiWsd5jIWDZ12TYAmgmaAo4FQBXB7gjAmfAeASqO4HKbbM6fvunsAmR8cJ/E6dPml5MA/3AEj1Ge3cUzsuXboydrZ3/XvXY7kucOfk+I3feNf4wi946bjxxpvHDTfc5KD6bW//vXHzTRvj0/7A3eP222+3PnFfgi10gfavSy9sV233MqwBZROw0mZ6fR2Ygv0sANU2DpCH356DCZiZb5ZXBcIBGxoEFhDHGOoDwFSaxRymfYwtgEbARAG7HWjXXA0oBGhxbPnQNuyUx0v32pde5ZW53eNvndc8n4LTPsptiI4B+tFmj28F61evXY1N1vW4RgM9OzsB6wPSzcE5wMPuvto1BcVtNGIf065YwAmskD1Y2wyAY/ODzhZI7ecO+jJ3yXrJi/lyqHMJsBts51xkh04ugiiLoJJaO4FlHbT3sYyz7U31PzYAYClAWLc7/SuAaUGW6D+nBCAUGGrbUpol2zGDOL7SJKeFB6v1BKDuzuc+1/P5WEDRxQuX/TwIkBAbvSLb0KC+LRVAjFAqgAuD9pIPx+FX8Ntz03Yytpp2AsL3SxqS6zLWBoF01OJjwnrAa16AynDGDvLyLLLIeN7Oz0TsuntcNt12Ct0DmC99SMv6+dStkpzbP6hnrB9d2Ds/J5Bh/JhFX8MLX/KZuN7BfgBcQGjslQEhrml70PdXK+o6WWCJTeTFfMwcCbDfz9ND5prBfxaSxgT0NFDlvvJcbR+h+n54zDjGvi/qHeLNXMqzsucu4l4TgLerxa71LQFEQ4srx9ek4zuyw5vj8z7nvxxvfds7x4mtlfGHvvALxgMfvzBe+S1/b7zjHfePSztXZ6dsGunlm6UElhJ4qkpgOaGfqiO3bPdSAv8JCWxfue/4d37tl8fB7hPj5NaxHA8593JgCHhW5QCYJuQAy7/kIBzlczsucQCb5dOraAksZyfPtzfgkJVlnE0Cg5zbLJc4VQ7Ife0E4qtrBRSU8xsHNh1KkPCpXglUc9sEID4PZ6hWT8uDmwIUPLEjraIHiHAYE6cL5w3HDbBEwQdO7i7AkAJaHL5NAS20tYGZdjJpwCbBghw4+sy59Bcgwg6aXCqv9Ot7HP/Tp046QMMBhOlyTUEQgeCmVhkdaKgLBwATJcd25HscOKCZGouBB84orJIE9DACtsySsVPKiid9K8fP8bD/9lplMSxqvBwUJojEET48hM0FiCVwpYKNrCJCziE4DGBgoEfvCBwmZpEH0BKe7mdgR7KPYz0zD+LZ9xiW48xxwDXTSnmvBkcnAe2yIp1A7ZZbbh2XBcw5uIaN4rHVCDAWDsKl9wYSGjAMKOigCh3rpx/Bg5W3gZC0NbqYNiUWUVBtPV8MfhOEms9VAAfjPwEw6J8AN5z9Drgyjg1yRJYO+gvAsgxK0X3lYop0YNRzJYwAwKcEWAcApLoP+gsYxPUYS46jfwZOBFbyO8FLAQ4VUzqYq75NbIqe3xnVzBtPzzC/6HsADUCQkk3JzSCZmD6Wm+bXunQ+Mg3wY6DBQGZYR91/uh5WnYIlAAnfo/rKXLM+zszGWIRe7U+/VsUINHClQIfr0vqLly7GfumGWwrgDHYYlI1M0KlHHnnYjKAzZ846SNrfO9Sc3RXT6NJ4wV13j1/6pV8dL3jBXQZ7Ll64OP7IF/zhcW37ccleTBj9O3kyrDFksqF7xA7OjI6MUTOeFNQD3qk/zQ5ct74WoL4wjyawV7I5VBDaYGbAOuxHsfB0c4Au+htwA2YA9hZWkYAgybUDd66hQXS7F21Lj1F0XvNOAAiMym4ncw2g1kwW62zG0GrqvsQudvDa1+55y1g3+BPgrNgcDv4zjgGPYCNmnBcBE94zvv0c6AC7WUueuwtgRD+/dsxSzZye5tc0LwJ88RNbOQMqDeJwbrdtsU0NcjHXAFuQE4ssiwDZYtsM3vKMERjQQTvHAoC1Uer77xcIGGB9np+2c2VTW2bNIJllNs8Lj7VHM8/OvE64veg6NoI5xtjSn341UG10ouzDDJA1E5i52X5Brg24zTndzu7/Cfc9cobJY3DOx5etnUDOgKor6BrPSY9bbJB7UjaLJ+6ijsSm8HzP4shkz6rvPf7MGYM0nimAXXVB5gL3K7DUcxldKLvX/eA6zSzyfKg5br0V0y0LKbVIUzrW/QjTEV3iGrFrzTrLWOa8Zgk1kDiPST3ndA/GqnWl+9as1JYFAG9A44VwT/Oj5WZQH+BZrDr8t1Ux+MaK5uiaAFiB6lubZ8bW+o3j1mc9ezzj2bePI7HLL28fjW/8i981XvNbbx16si3jyGnGLN8sJfDUl8ByQj/1x3DZg6UEPkkCx3sPHV8WY+i+97xlfPyhD+r73aFMEzs4B3thETg1QYAQrIY1AibiBICdCpTirOXSAYnmVbyJdeDAeXbcDXDYEYJWndXD/B2mQTuxvSLo4KVu0o5LAs5P9SqgwK5cu6ozyGPfr9roxIQCPeT1BBhyWwRk4FTjuClwDVMkKUg4cp2SYPDAq28BehyI6ZpOPeP9RBlP8M13yBG3tdvfwTD0edJXnDqjFB8H9A7GCKYC0PhVK4t2xutzi8dOaznTckIbdCA4MlCiNjZjw0FQBZ4dgMwAH+Ac/QWUSlBOOzbElElKXZxRA1zI0dFegvI0r1KBHKQUeya0FR+fVc442Hzv8faZFWFWN3NMg3wlB3ceWE1jRbBruk+a0OOw4tXZcvz1BXIHPAiAFXjGwYZXjhcDOwX/yFSfTuALAYoOS19JY9OPxg+d5eU0JBItfenqE7Jqtsqkz+mU9U03aH12eqUbZalOASWXSqAaHfJBxaZqxoiZANLNVopmkZnBlmin+hudaUG5bxo/M4YmoKxAlDrNpxLsOHgKw8dAygIjo+domFIBL+cgt4JnK6/hUn/ntCwBEPtiHkRfAxSoJWbRGbyFUVBfNPuIAQ4DC52v1EF03PofxsvBfoK/OZ0jQU4z+aZAvgNfiz0grRkuTl3dHQ8+9KDPO31yy4GYU2FObho8RN6XLl5UetDH3d+tzZPjjAAigE90cHt7T6DRI+PypW2l5p3R7yuyC0fjzmc/S0DMVQHJG07HAaw0yCQwhbRTUhUN2hT7p4FNbEqAvcjXrwr0F1P2HJiWraK/6HfmW2RsAA/AXp+j48iLNDIYdAGvsUswHxfsMm3ReRnn2CDsdALuRUA58yjpM6QFBXDuwD46EcAgcxAbOT8jFgPRGRzClmbMm1V3VEzM9GkGXWN+GHfA9zlF2HpuOxvQYAqAi9HYsvG1mMXuJ3MqTKfFQLr1uhlRTwaHFv/utD6ugU7xapCr04n7c8yn019rAYD7wxDsoJ9z+549jlmwqfZZqrGU/szmuACtmsRmgXn+zrYufe+fnBvZz2AXnzHuAFGcf/nS5XH6zOlxk5hw20rL9ZwvuxcOZ8bUbFsssFlESUnKgkaeDYW0LNj82HTSrQKut52Oysd0TT2MDS6nI32t52PZoDzxwTIDtMZ1qCdO6W333+dPOo9/E11u+fIeEnMWiqbWcPVIr559NNLPMvrAD7qH7TQqZ+matTSPFHLVgo3OT6pq97ufc2EO9rONa7du59qZR7liAC6Yunmmzfe3HAB0YCbJduXZ0emeeYaH9Zn0vvYFuIafp/VMD1gVv2xPDL2bbrpFOiB2pjJdryr18uy5c2Pnqp4p4/T443/qa8feCfmRJzfGI49dHn/xL3zH+PXXvAkru4wjM9WWr6UEnhYSWE7op8UwLjuxlMD1Ejjaf+z4YEc1FbTy8553/d64V7UwTp1U/Qo5p1vkxNtZJEAlFYQ0MlbvzCexo9crYx0wZnUsqS9hHmRFNI7WvNLaDovrfhDuGRRKakuDF72yueigN129WQefcjwBp8ppczsKjCAYTluyCmhnvlYl+dgpXuV/dqBFjRenp6hdpxTQAQrR514t5fuO2NqRI7Vlk9QLXZSVNAJrgAnSYux42llWsCCZkurU9TTWFdiw6g5wxCqxg5RKIzupOhunxCoi3YU6KqkrUs6nAxqC2zjBDpIKGLLDWv8m4K0C+ZZz1yiZVqu9RJnzGPOmlGcYe+WV8ZqDCWSQ1dCsbtpx9Xh3QFbOfl0j6S0JyDpg61V27jKNTX3f4+xjGTzJ6NDgVECWDvKQAX/DqLgm2ZqNpRoZly9dlSxhmxDCkJ5B6knS93C0qYHhuhs6JjU5atWdd/qcY8NYIEUm9VVa1oV9TH11+wFRqtZFgi2HxXb0HbRXlF/xTQWuzKesAme+JHCjdkPLxFepNAAzfVRbwu0w8NJpNF3LKykuDlbMRko9D/SfMUUGDTpN4yAG2BSDPWly0dYE2FUXqfqQOX99bS7YICcAvajhU+3ty3VaQ1agda7DrgKDzdDyjTwGU10i0iuLPYEMDFbr5e+dXrY6zpw+r09qhdtAB3U8UsujGRcEOgkSwwE4pTTLve3UK4qunFRq2CWlfV4bV69cdj0qaoMEWKGVCdTPnD09PvGJT1jH0KvHHnvcDJjz529y/SNW36kvw71uvPHGwfwlheya6odduPCEx2RTnx2KabTrdMSkbqxRf0bA3qHqhaDcGa+We+xoz1Pallo/AaR7TGkl9atgfWVuBeCOUoWpgx2FRQdIhb1GD2AMIQPSXLoW007VR3PKbMlTbyb95P6LDLd+DjSzKqzCAOtJ9arUPgFwSUmdgSsDh6VLzVri+7ZPPHuiy0nnxS5zfWoQBShqxkjNHwAD0pqnBYzIosGTeY7N83HW42ZjzABYy77nYoNB/Xxb/J12Koj2OJB22umgGYbY4qQJ9ftuT8ugn3+LYFfq78y1mw4NbJa9tDFZcNXdrQDkCfrbXse2pK+pSdNt6IWcBpLQ4431pFg364T5cVLPomafzXJwz0o3AC1m8K6f7V1XZ5a9Wy+bnhTlvlZfCRCo34fhw7P7elDRska1GW/LNSnAAaub2TWnqF4P/NQ5+AL6wV7EXi/a4PgueZ5Vaj3PuWLBHZTOsiDhe9aClcEe1pq4IvLmml6Q6Np9fEmjoxPz84+HRWyq5VFAl2v3TeMpm5fu+dqxTKQFxyfo6y0Clm1LW688BnqecUyz2VJ7b1uLRv28ntM7PQ/l/1ALzexl0s3VhvM3nB333PP+cccznz++7Mv+lADx8+PorNjPu1fGhat74y/81399/PZr3zp2DnaWcWSGevlaSuBpIYHlhH5aDOOyE0sJXC+BK088cHzq/GkVnFbu/8GV8R9/5T8oON5W/ZNr48wpUZ0pakjg4CKHWdVy7GYgIKvAiwWbZ3Cn0z8aWOgiynFkGjhywECwueBEtoM9ARULgf+ik/z7jqXBgwU6v+nqaafrG+g9gFfAh8ntdOBjUMMAS4Ip0kQAYgiwT586UzR+XQbnTveYisDqmKTjpM4GjtYDDzwwblYBRgKX0Lap5RK2DCBUF4dsZ8/1VoqZ0k6imUoU5BSNqwMnAtEO3luWdog5rgpGNqjg1KlaSe0gq8/pYLEdSQNKzQgpgAzpmIFhws8MCgUkymtKu3LfwrhB1AlI46i6sG71LeASNyBInG/Uznhft/XgyeOcupwpiN5AUFZiwxpwbQ3df4+AG1aGxpDUHbesbtcMAjvsGhuYJ5O+FfBgXVZe4wkF6V0oteUxFY/tgZCDnRXl3MAAZ7GPIm/kBPOq2C6eO3mlYHf+NuujwIDFebIYqLRuIE/ARYqeJhDKarGDTd8pKRWLgQ7ybrbC9fJNMOGEoQpap0CXKxVouzg2HXSYRVbzpWXY3xFfNDDTda5cH0b9bTCGa7p2EAGKQBgCLWr4WF9hRFVAa5sBeFABU4PODUDvCWTpdrR96bmVeQlIVAWMmfsF0sGaYWxoj3VVoOy1a1fGvlbGLRMBLIAlfH6stu2ortPlK5fcTsb4ppuY46d9bAM0AC6e3wKDD5Ve9fDHHnYUty1dnOroCDRoJpV1DXYSRYoBaWRzYSr02D1ZrvSL9jZzsYEIgwrSV7OC6sWY99wFmN5yvaAxnnjicQVx5wxsof+QAxYZYZzeLLRtAdL5O/rhlhUI0TZ50cZ1ilgDEIs2BtWHmdWB7+KCQN9j8bwe39XS3bAY5jQ0gHVDo5WW3HMboIHgfbHdafssm0WbwxwFmE3fApw8+dVBfX8+p8FlrDgnhf6zoQCgdBfvbfvb56ZY/5w+GACnQdbZrgasCJPEsoJdR/sKFEgfYtt6Lnbq1DROftbN/c69SCkOqMgrz/P51eB+y4/fvXCzWPB8fibn3O7T4jUXny1t1xYXAmg+z8TF50qPg5/Vtmvlf5Q9nYx5GjjpZoPXi/ZtEbgujk2yxuuZ1nq9OL6LNjf2JExUSxv5l54E2ZkfiPP84DmXGnG9uNQ105i7VwUqz6BaAeNc3T5Wp5eFqZMuBuSO7AMmW0YA/WobKZWAvegQ9+n6Vu13tAwW27e4iMf1p6LWJRfYp/GLZJOpyVcA9Bp18o4E+qsNj194fHz6Z3/++Lw/+IfH5tr5cUKg4cHuRaXEPz62NVf/4jd8x/it33oLyfPLOPK6Gbb8YymBp7YElhP6qT1+y9YvJfApJXD1ifvl32vl/JSCnmOxBQQK/eov/Xutlj8u54fivNQaotaGgpbaVcQ1h7Ra5IKfrB7re69GCRzBh+ndqzodgqCDgKzTilwAEcfDgTeFYKsORX3eaWUT9b0AhQSGlSrgYDor1+1AmnWgf96nA+fKAARspKSmJEimNg37K8UJ9YpbgQp2ulhZTVEGB6C9Io6zS3FFF7XFSaUtLsCZADZBHAF0HFicqI9//OPjNu2iBDDkYEH9WCPtxYuKvZJJ2gcpG71aLvCg+tkBelY+s1tTagMRKSdIg1VAEJBgs2oEsLJZaTYOjqjV4VXzFDq1LMrx428YFxS5TR2DOPZdwNesmkrvIY0wBU2TPtU4iIPSeKgBQAwKVW0mFyC12GfKvHMRu15PXO0U8AxzrB1h2lAhT8EttYrL9QByfL8EvRnD0gc1zOABRYNJh6z6Co1BzbtekWZUqVIE+fbBqw00xykRSXuxrkTo0z39UJyC5Bngcg88pmFHpMhp7XYG6KR2rVcQyzUBHjyUFaB1QDIBQAsB6nWBLKBVgTiw+JiXBuO0auzjpsghq9XeVYc0I89ZAsMEIElJjP5uOB0nTBszMCpAdiDJKrH65MCrdCggTY09o7AAKFoOyIugr1MqmZ+qfbOvwIa5nHZKtxWAsHrNijT1vFiJpoAygWvPawclBNL618CDZUQ/zGRE2Jmb3NupQQRR1ShAHc9BA1MUQKYe1f44d/aM2+H6YQIZ+HnwwY+OK2JGAJyc1fdOo/ScCtC6J4CHNsAS3BWAxJg2GMDfAALo3anTp5yOAXvqzJnz48LFC04fcxFaXQd70raQNlEDzHNZ7czuYpUCaz0tXS+d905L9T6qWKCeAmzAZAf+1JJyYebaBQl2CDqoe9MWitHThx4fAsxmkbWNMCDdaYy2P6lzxZQjWE6KX1KOnCoFk62CyC6iPgF2NadSTy1sy7bjDTBHp8MM6tpSrkc07WiozzXmDaIE0JjtRpki60nSdaOUvZiRFKcw0gI2RPe7Nk10ewZoPO3rCvxyiprt6AKI6qFq0L92AysmV6fgedMC6joVyMqtUxemUt38XAnzM3M/rJuAxhlrz6eqNxMbk5aFBZVnRAok9/TnvDwXg4Ms6hDtnfsfKcwMG4w218xmEqkxxXt0BEA6U7cWV0zXwSDXNbCZBu+S5skLe75KfaRiOfl5UcflKZaRy/OlRqwum7bllWdMsWV5CJg5E7sU3yHPy7AKO32R8yq1VN/ZlpU8cqcIzLbQZ+X4pPxiVuq6aeL0/O3znMoF09SATgHy+t21BQ80pgb8Lc8YW9cW6jb4NrGFaQ+2GVnkg6SOxV9C/8LyamOb+cxZnc4dgGtu7CJLKDIMi8xAKPJQW2gP52GTrEO+f+xKFqNkd8UytV+mZ+2+SgZduHJ13Khd6v7ol/yxceamO7Vtq+wHLd1U3aHDK+MR1Vz7pv/2O8dvvfZtsiH71bv0cflaSmApgae2BJYT+qk9fsvWLyXwKSVw8eH3HrNrFSvV+9uXx/qZk+PqE58Y73zL68dDH/mAgIzDcVbMIbb63lKxQQMJBGIVhHStlDiIDsem1f/FegxZWZ0dInwgB8R4JQAhDqKz9awZBThOgC4EjzBDggJMgXAYMl3LJs5f7wJld9qOkt2u9rXcNpwp/9ipj9NjB1h/O9DDKa96PB0wtLN7/Yp0ByOppdGOV6/YpkDtI97aF2DIQEm1xc5WBXX2pWGbeAU3q4RIJYHQQkFNnC2v6i8GLCGZJ3yoIJx+OYirYMiASxzEDizaXXS9kIX7NiiSsVhwlucoI8Gn65ckCGJMyk+2flnixRZKEKRmbSwAACAASURBVFIBG0uLlnelaNmJRxCckSAo/cgqq8elrj0r7gw8QOkPi6KCO+tjp1CFNRNwKsGb9UC/jqRTrKY2I8Ay0Q+pYQkMUmcoB8cZTupXtbu2gF5kojRbw/1vX73SePgs8VIKG0/jovdTjZgCdzI9ckyDRNetqvv6Na4ehxSFD4DKdxVOVRufHAQ2TpRgu7Wmz42UCTqbwXF9v+a516ySDvYXGQcNTridpcu0sZkV7hvg66S1pTUVWFYcVmkhjEO0q/tiULaCWc+VqhUVWc6awh/ZXSuAStRpngMEaaSBXVZgc/vtz1Aq2GNuY6+YezcuF/mNji4yClake73jU6e29i5EzOEA46T7RJa8sGXUAMHW9s5C2NAAbbGNZk1V2tMEyng+hd2xOH+55iKjZZF5EMBYRa3Fvpq3FQ8TpoNnB3/Sb1LbUlQf5ubMPKMd2PZmeTEuCQjDAGvW0wJmuSD8vF1k1X2SHldKn+fHJIea93Wlxf5yDOBcbGTmWeZ/p9MGHOjrxRJZdQJi1StMvsX05nlsc825Dtvi/OnzF9kW82f1zs+V6GzaGPvUY4M9B1zkuilYHnCFRrYMFu1SdyAAwKzcMxORI3Ivz+aaAG0jfF3AAo7yszN2ZQYJes7k/t0Grmq8zNuzw+SLbDvNbNpAwnZ6nlfzfSfJ+HsvNFTtrD43/WmQKsf72TEPW9rkh0a+CFgx28DYGJ6f/l+1k7bWzqe+Vi7oZ2enU9LmamI0em5vX6ckWyCzBTCd0WPR9fJ8rMc6z7eklPmu8SUACP1Mn9lhfsZKLr141nO5x4A0ZD816lnaaeI+jnv4GWXO0pNAxPgMU73DCYScU30zvpk3AFbzHJpl0aBl7Fn8Pn62VDCbXQBXlV740MceH3c8+9njC7/ov9R36+PcmVt17A0uQ7B+UjsLHl0dH/nYx8ar/sr3jt95/bt0r71FC70g9+XbpQSWEngqSmA5oZ+Ko7Zs81IC/x8SuPrY+45ZxaPexZFrXeDCKM/80iPjrW/6nfGJBz80blCq2TG7CckxYKesHa0sHeLM45Q8KVAliDabJkhFnDE7pQEh7Ki6hktq1BQf22BDAqQ4oa4toD9wVaglkyy2gD9djJQvWcGCjUNNH4IvdgHyilyd61XCCgjjvLFddzGGfM92ilnJUxqLV86qiPSTAjc7be0glkNPH+zM20ONw0VARD2gj3z0o+OsUkrY3trMCt0ru3pR5UYrbkrTo80O+nAgy3FFhmZj2Xms4q+6h9kFdZ+wdObgl3PD4FIdAlYVazUwsk5g3CvXVgn+hllTLBKPjVkXADYcWyZ/0W/mtJJXhn0GFxbVbErvWgArYLHM9aFyNNwugg8c3MWgPiHDYig0Xz2+Pu2slUuDKAH6oL1Yz/zZQq2juhuBJfdDV3aVDsSosXV8A0d24Aucuw5jsPw6cKoUsShqi7KCml5lVTglvUhq11zbA8JDVmoz5pzPfNpwPai0fQpUrE5z+DIFRj3fPIaAQ7BqunBoAimzOLhWR1mWZwfHFVUvCtyyrhQJApGJDXI9O4j2OMhjd51i+yymelmONXgOqjUIGw7EM8/61QH3/Pf0bj7m95GFx9n9iWwakHZ3KlCKaGoHN6frFDioU2h7UkR3PScPDlfG77zud8dLXvISAzatdaSOkXKVtgbI6kDV8iW5tq7N/aw7xfIhZltXYVnsUDM/uC/XpvaV65O1bdSntnuas+yO1mlTnboRoDQBc8u3azQFYIvdaUWM2eWE1BxK+1Ms3yCRvttSGwCouAcpLdg77BK10RLEw8qKLTMLouZYglfJssArA0VVu2YauIU3TwayFkEP7N9JFfdOG7LFO2mE0zyr+RW9DICwoV2OIk/kEUVbBIY8dm046PcEWkT3E3TPuy22svZnDawkrTF2Pc+DuZ5YXyfg6LwdvO2nAcS5+LVlP9lr7p8t3fms05UbYOwBTM2fzJ2cy/E8/ApI0V/rsvHYlewiFaDMtqDmfOMhAI8GzsvmTGDjNBVnGxGWIIyvsh0mEjH+pFfONcS4R2zVDMLNgGvbvAZvAlpF7rQvO6zNelDMRtvufJ/rwuQsEKt33rKNox2Z8y6kXgtDDXZFP5tVnN0xLU9kCcCh/jHvYdDB9vU4LNjIE6IphkkWeZpl64WptIXvwuhq1lzV7fLhUTye3YxzA0UHYogxh1jIIGUVWbC4w9GkftEn/6Rj9fzNwhjHoOdh6DGlA6pHXPwv/bU1dD/SxiywZbMJd6VtJnbM45FPOYdFvsUag7EtAeD4HOYjqfQci0+T3VfHeM89944v/so/Nf7w533euKxdF3d2DsW8vHUc7WFD1aKVbaXRjvHIE0+MV7ziu8ZrX/d2sTWXjKFPZSeXny0l8FSVwBIYeqqO3LLdSwn8JySwd+neY69ua5N6atScENPh+GBbBVquyom6NP6f//v/GI89/OC48447lD+ulSM5ErtyTvbkINh1tEMSpyjFWZOW0jVTekcrB4b+T/+bnPteUa3Vb13LwE6xabJjEyuelS7CfQimTUHQCjc593Jkr6jY6w0qeHhVrCZSKEA2FldNkwpUQXwF53Y/DQxBz6bvCcxc46WCIZgj3jHNztZiDYsONNN3r57rtwOsStvAIb+oVA22s0+AlqAqDnK2rQUYIrUAMKIdOAMlernuTKV0OXB0ELKI0nRR2S5CDdMqTIUExdnthPYFTJvTDjr4tQNnZ3FmUkx9LZp63zO3XoRrKjRfcDQNkvHPTn2CWad36U3aVd9XwdNsb0/QOkVz5bCmTQ0UWmsWghnLEVjSIEaBMQYTAfdIE6qCxzQAj9pBh5xgyZu2nFd6UAJKUjv2x6XLlwV+qjYCdy82mdNFqtB4dr5KAxwoWI8TGAUACTDYgQXyPtB1sq10GHRZpQckneWdQC2TkzS9vk+PQcXGCVYMas4gE98xLxYZFC0Php35x1zK9ROgdlunnQL5ptKT0goxWpQu6Zf1HRlLbgJenbpQwV2KFwfETfBrQUw7mHm8mFtYFQfKkVuz+Jxq4cLDuVX0ij6ir7lv6/D8WQe+dGhminVgzAise2vyGQTtgKjZKp6bshekelFAd1tB4s6uagqpPhABEEEP9+U9ASSgVgfW07y0LgKOJZW268dwHmAjDByCawqwsrqOfLwboL7fK0AwBaNhpqToq2uyANgojQyWTwMxfM+W8qkngrwDAGb3NECkAI+ZH82YyE5Q6wUKhYm07+LXOyoqi55tCfSqIfMY7rK7UOmYgQ0C/xqVHl+K2qZYu+w/xe/VFwJsQArm4uLryeAmIEfP4YDTM6gA2M14A+7PwEXZV6tV9JYxXNezqcGptmENxKNCU1F2z5MC660Ps07lenNrA3SEaRi9TLDdIMv1oENpq+1ZUvN4LbI9AmzEnnXbe573GOYqJQPZx9iitAublPcLoInnbs8TzXvpz9QnBtuP1AYH5t0Y05MCoQzCzyzFtmcBCiIfFhUy9i0LnoXUb2rgvoyVfrn/srNshpBaWwHkDaoVcJO0b2zBPOZdPy22Ld9PYIYBoZnNct3jznLOwPF52t31jACMIjN63Clk2dExtp9dVG+++SaDkLuaO3ukRpX/sghGunhz3bjZfFzTS1nWkYxLimL3Z3mOdqFsz3kDPmw6ESC4GXaALG6XZOcFKEA7Ftpou8eB3QntRZU+ZPxaR8JarjFzTab2KdJKsyRrkSmAdtQxsuG1OBd0b92JuZfUtHzHa1+prsgRHcdWklLbdvkD7//Q+PpX/tVxmvRfHX/qDOmyAnpP3zwuPnxV6bOnx+Y5fMrt8bFHHh3f+Jf/xnjjG98zdg6Xxadny7N8t5TAU18CS2DoqT+Gyx4sJfBJEti/dt/x2tYZFUiV46Dtnle0nXIyUeQs7FwQUHQw/vGP/bBgozGecett45GHH9X32jmn2CsNHCT9hCCEQH+uG7G6puCHYFOrW3EaAw555ayp3foMZ5fgpGtzNGuHILyrD9iZ5D4VZLZjeFm7B918o3YDUlCGN9UOud0gB0zlDMnnYbW8txpPsM2KcAXddoHL83Rwm2K8vPCXqHHRaRRz8N47mWRrYjuPOoX3XXASUCfgxOx4cRB9XGQnrVMfwkFUqO+uyeD6DhUoK272TihF625nMavVCyZaK59zMKRbe2eeeSehvn4Ahw4oohp9r5TzaGcyAdokmpJJfzaBJl4NTx2FY4rE1HH8fnKNgwRPFQBValByrgIqcHsYGY4UOkxFhpMGpU0O+t0yUIqwXrwFMHWTWHlnldmRxBBDITtMsVuUC4VPq8DH46rAoelVIAfXICj3CrllI0DASkEoXNtjU5OnJAUDy+Ovv3e0u1fkFRlOcwJWyRQMzYwHB6g1znOQn+s1iNUAxwQQak6lXlBWiXu1veuvtLOfwLdE5OBwDswtOfSS892npBMRJMIiQUbsUhPdTnsX9acDaGtLfdfX9BwXKEF/uwB1xjzAULMOGhhqdlWfn+3HM7ZTPYxItXQi7xeD5kWdfLJ+t74k4FNARP0drdrf8aw7x/vf/36nfWbnnewE1sVWbacqlTVtSy0nXqSJcl2KKdNewMDz58+qntBZyyOpabuW4QwQGCmzLWt7wnmpjZJ5jLxTDBtADtsD6Fu7GdluyL4oHSmvmjM9jhU4dkFv2g9z0bWQLNAjA19bYm+cURDXrKFNAYlmZdSM4sod4K7ByCwmZdcEmpkGkUXrp0elwJNJV/VZnhHF2NEpXTwbFknrZICyT7ZLPScWQZjcZ9a73CsBNXrh9D7sg0GIyHV+XhGAXw+2d/s3FAz3ca2381gmiObVenQd8FSMuwZhgacAasHwUgcsjW5wY79YIC7Mr3NTDHqyaBndBdvO6dQnM2A1gUfRAfrjdla/G4yzTELNTburxlK3u21+g1U+yHIEDDQKPj0nGvTouTQDPQvpnvWcYyw7nbxly5g/+b7T2Piei8+jYlH2Z7Yb8zOwj222jv2DZrEC3pRlRqbsHnrDjVo8unjFafPrYqv1bn0TgFf6ZJ1iTgPm1yOwdZJ563GvuRaZZpfT1q8GkRkrQNSj2qW950uPqdPk+xlWz1frebV8Bidbz+fdBQOsZQFpel8MxX7W9rX775b7Ykob3aM/XYev/RZkw2cU0Wf3xZ67Dz30sfGX/ptvGnc++y7J8fQ4dcM5sce1UCj/7eS527V3vZhGe2IhKo2MLesvy+Z841/SrmS/8zZ5BipKtHwtJbCUwNNGAssJ/bQZymVHlhKYJbB/7QPHKwqOTpzY0oeq4UDA7JQyCk9fVkCiQEEFqX/8x350HOzIaVXMdFkMHRdlxjntAps4NHJSSM0xW8iOkwJCreKzswUpLwTlXtGDHUH+fQWSvevFvoIVgiVSGjqdQa69HVNT3TuoIIA2eBCzhLPp3V9oN04VDBkC5nLA4+YGVCJdDmeV+iH8nZSNrMCvaSX9OvCGc6o4I0U06VYDNh2owJLCASOw4xiCSdp6TgwUdi9yYWfdM7UmElTmXO4d+bHi6tQPtZs0p8Uttu3SVxBAsA7wFup5rZKamRNGSEVEunaCL8vVW7oDRvQ2vOmDg34H1RVY45hWAJJi3QtpKgvWP8729Y8Dj4PraoShtAjUpJhnsUVqlZUjutZQO9OIOSueXD5tIhhGb1yJuOu89L2qvymqnLtOO6LReorTEhQiHwcMJzzGsA6e8Yw7DDg0S8HBub7f2d2egmTGCNYFr/197dg3vea+07eAAdmmmHs22Adwuriay05RNDTFUcup94pvggzLwQFhA3C93i8Wj7cPb4ZSVqzNZJNC7gh06FV2AJfoVsCdBFzNPugUnGYnVN2uAlYAtTxnLd+AXqRehEkSoG1P4EfSOWZwyHOrAkHXb6l2JhAk5TRsgk6x4fgGMhcD3usABNo9pY4kdYL22CYYCAzQ56byrwSawHhuXw+Zt63XD/MM9hPjlboZx+OKwOQr13bGM5/5zAAfDgYBetg9LCw3B91lbQx2yQimJlXugIxgZ8FGog3UsKKtTlerXfl2pVthJIU9hQLOu8kVYIzcaZvS0Hjt7EgftTtkgywN8E2sxgIQMgZpZ8Z/3mI6shYgLvbSgeyc66GVjM4JID0lRiNMp+3tHdkeAUPYIxckn0FJ2r1fKWOlqhG+53EVcq7gvUEZB/CkS9oed32aZnIy2Q8NTDmsVhtJs+E4z9lGTTh7CsTR5waBMocCXswLAQmE82MQjmeE5tiTdZZx5cY8w3h2LAKo1rFK7+EODW40INJ1kxroaN3PHFxsS4NQhRjUPJmD/dSkceWxBTAk98mCRQNd3ddom/rVIKUBm9xn6rM+o9i6N27Ta07hRB6xMROYXmBEUk+TMtX23ff0/wC2Upg4KbCMT7Fm9D2gHn3iOcfRSRWreTGlekl/CnBlbrgX7meu61qC2EaeWWXX5DlMczkyhnXbz7qe88g8cyrgdjG+zJRJenHbW+7Jve1jMP7S2wb7zODzDm0pam+/QPJjjmMT2q5qlSxzyzq5kIanz2DiRU7Z6Q39MuCiRTGuDVMJ20VaOeLxs2eBaddAYnbu5LmlDSPcb5bkwqSKTrf/gAzaFgbKbSB4AtoWbGhSWRfsZc07pXfZVjUDtPW60yuxQb3gcEG7jz3/eS8YX/7yrxgvevFnyFbJTsm/k5TMgNo8o8W5h1WzjFWlFYHQG8fasezi+KZv+pvjtb/9dvGHljWGMjOWr6UEnh4SuD4SeHr0admLpQT+s5fA0dHHVT4I9xTHHGYPAShOqSjkhzBwlG5x5eL4v/7lvxo/97M/J0o2BVqpR9NBWILZABGhoBMbdmDRW+3iVG5upYihX3JaerWRoGqD2gYLzk1WGuXsyO1IAB6gw44RDg7OGCu7+seOGewmhsNGnYqkf8UJdrA9BcxKzZBDxos0tNCys3Jv4MD1h3pnkwrSJ3r63K/aHIdOTAAWYBhBHe0hBYxaIrhr3irWKVPFZjFYEcCiUxh6NS41gkwin+S0uLqKY8iuSl2fwgHBwg5BTdlPYeuEbl2LgT63U29gyClvAequX6XN8BiQKTlPQaBb1gFPHbcQmB8DfkypLTiwqUXDSvScvlT3g/VkJzjO6jQWlYrB54vB12LgG6/bnvLUnoBDBbBUsNUFyx0i6Lro2bYKDlM7JiyFOe3iwKk52SHM48K1cKyPqK8QwCuySntTI6vTDBssm2WJ2nE9Al70Yaor5DMzOPp6CmqyUvzkV+7p+xRrqYsBW/9JneIinImOk47lWK7qLBWzATlXHO0bdFqnm+HgA50PuEU6XEFTln9qVZUuWCfmeksdmDcQnBMLAEVKtE1NdM2nZm5Zp2ag95N6XHrrz9GBZkXUWBv88RxIAFVKmtocxaRIfxO8NVjiyzli7TGvehzqM4D1NTF6ElDBckqtMsYs8HNGZmLEmKmVsc9ORDNjr0HCDvB7py3byKo90iCYg3EDMCnUjE4CjFCYuO1kCifn+lPwVvK0/azzG3jrVFWnwTpdRYC3avNk1yQdDyuFlFd9BtupQRPL0gBDgDWneZbMMxTXs3gaiG4ghmOeDBotgtHX2xhq18CwYt6kjo+D3tbFAhdn4DDzjm3Lu03+znPe/8vsNDiT3fPcF30AMN7XzRyzVYyu6+9mU3BKMzpIIXQdGMCKahN6wViziLAu2Rlgm1J2YhMyD7PjVWq1RD0BoxukbhlRH8iMSLPEeh4GbAgwtMicmWeJ5eSi+PR1Bul7U4VUr/FoeDyuA42KXeKmMocKkDoSkaOf1z0HGtzxLmplp/o50GlbvdiRuRWQhs/MxtQHXYfJssbqkc6rXSLdX+anDUGYTgiOZ3Mv+KBvmW+d2tX6XwC5nx9dRH+2SRnjqsultnhHNcAcxhR7SFoWM2qB3YnE8hwl3ZiFqGaDRr5moLKwg220nW0R2+K67fSfBRXPV47lWYI9grWqI0gXQy7uuwvTZ8wnHafeH2wvg2TsHJiafwHqAjrGDqev7TtkjLOIcPLk6Zq7WTxqAL7B+q5nVGawngnYlhSaZ2MGF7b2feXDFIgVxufWuPGGs+N5z71rfPVX/enxmdqenvpi1w52xsapAG3rW+fGtSd25FsJMDzDjo3XxkMff3i84pu/x7uSyRP65EfcrNrLd0sJLCXwFJPAckI/xQZs2dylBP7/SOD46PGEYqZpVwBkSEPMFwXFQykxJ7Ta/T//5E+O177hdeN5d9017r/vvnH50kVtxX6LV+D3RB2Ok00R03VRjDfsBDVlGebB4xcuKE/9jFbAtWKn27CNOA4NqQx3ameLJx5/XDsDPWKHFYcIp4SaMHbjpohjAcSwj5RVRgIzdtfoVBfXtNA1DnA0cXrkwGxptRB3Z1srYAky5lWyZuAgBupvZEt4pcSxZbcdULuOFdBSdyUBaTveOE4Jbk4ov/7k+KIv/KJx9tzZ8Wu//uvjyuUr3p4b0IgTvALJKifnOzixTxcHkWGYnL/+jKgn49OrzXQgxyciYrRS56MACy5p1o9eBvAYG75mC+xuOKvhFLPGKa4gxoFCrru6ngDDoEo1IbudJQjzZwIK7PLj3Nt5jaySUtWr1dGrrjnVTvScFtXtCauog/kEJji4ztyKrOlOCYyAOp/k1e3qjzpgTBCDY0ubVBNGgR1nsnK7STFqtXlbrIGunxLWCQCjaiaoQO/Fy9cMkq1S5BkmvP7bWI88OS4pIhZztaNkFKLbVKMKASVIK6lOT9TqQ3XA4xOCVMkf0CAMOTqZlfsEvtxYQyh9TeB1cJC/t0Xn39gsJhVAAO3gspJBVrsdu+QaidJqJzuYVukXn1H76YD0UqtWGmQdIFj2HwnCnOLE+EuPwuzi9Bzn2FfXCYgZU5Ouz+mmdak0h2Y5sM+Ke88xB+HU6inh9FbNFlvZLYPBjRJkhuWC7mpASIQbYCaBK2k1bL1NAGlASRcpjETf0yfGEIDZDbONsR66MC2dqeKwOjAEsxR8jgxmexVwojS22hydLnBzAt9SH4omUueD+0a/mGexCVEVyROb4yAu8gw7YrYjXYQ2aTABK8wE1HvaDyPPdcgsF/1P4xS5dl2a1GvpwLHBHe6nmW4lclBaYu5x7zZkKErHsC39HqviekkBCSYAqUx9FgVgVMK0TNuwFydPnso9kTJ2X9fsdN3r0q8InOkz7axdxjoIn4vr5mbUZWvmCI3hOmuwNPQdoAhgHd8D1pGOR/reNBbWRUs+c0TtgYl6VSAjzxeeYQc6FzzVU8qLJowjWqz+cSb3t91NgB75x5ikj+hBWKhT7T2KDtsAZyv4gFexQTwPu+jwnPpX9d0KZIxEM9kyOtlGntp9tque1xlUmGSAiCy4oC+c4eLYVSOMNhp81HP/pJ59pCs2887PAW9vn4Ts6AwDPusVOr3KRgLqE6lxfp7r2BQ5ZkeszRSML7AtjK3YUp4LzFnji2VYsrlDADZERFtI0cbe74kZtyaWC4tVu2oz6esIjQUMbprUvGLktCxKPky+Y/WbMYUJ3KlliGuzdu1K6p1qmElm+EAw/65d3RbwrEUINfKyavUYLNPnPHvRXZjOna5JG6gpRlH2jGdqX0U/xWpGzuhB2QD0hv7yuqxUaFjKHM8YwF5ksQPGT4xRFq6mHROxPYB4B1oAPKIuH/UjlbqqccBfWlXl6A3tPHZN55/cWhsv/rQXjte85rfHM29/zvhqFZ3+rM/9Q+PaZbEgxSw/eZY0WBUuP3nTuPLYRS/yrZ/RTra7F8b9D3xkvPKV/71qDL0PZtFskN3q5WspgaUEnsoSWE7op/LoLdu+lMDvI4HD40ve7bULJ1KO8LDSglYEzMCOOSGH5tU/9c/Gv/vlXxnf83e+c+xpW3u4Me+9593jZtXlwAW/8aYbHdBc0/bPOCC7lbJBbY0zp89pW+gr47RSF3Bm7DDvHbruxtZJpZ7p+I9/7CE7Qyf190WBTteuXVV++2mvenfc0oFJ/iavP2apnWq8Oxz4AzmtOIJmiOxcVU2Z8+PSxUt2kM6cPuNaRK51YMc8DvzmphxbAQEPP/yJWr1X6gX1ZUjLmZglqRVzQMBWjvWWzgHQorgr1ztz6oyd1YuiUJ9VAVoDEXb8UzeE38gpaRblnPt7hzGTUzuv+NVOULB8zDzpVJmcG4c7cQLfURcB1MKf6cvQ4zfEDlAdKd1ze/uagQUcRJzvtOH6AtvI8/K11Nzx6iTOqGn+ACHZXYmO+F6s6MKYwEmFWs6qKgFoBakJ7OOg5xVZ9Gpw1754MmupGRK0uVdH+xqcSyCTGhFZLV0EGpJ2EJm6sKfaiaPMWMDgsfMuPZmuzdmwP6qNp1SM+Kr09fEnHht33/1COceX7cRvbZ2yvlxVKiVsK+8Sp3sEzOrV7fxeO1T73NeABBmP1HIoKUxhMn+HXBPGRhcqbxlS0JjrdBoLAmQcWDFfEWhEsU/0m5RNApK9Xca1gv9KceQeBNoEGA4wS3cWaxMlZSLplZlTBIbb2V49KEaAB4MQczqnZe2kmFLEAiydEkjQ6qzO6KtTwvQBugdI26/0NcEvwbVX280YCFCRBpNSkfSJmXWT8wzYOFjNfVqnHcCZvZFr+GpeuC7gLJt5ZwCqb/SP48wYkkxgiIBQkGKUmk5py9z2yMVzxavvzNG0hX6kjpDmG3KdzgrI2TsFGphy3xYYLtxIbV0FUACIQo6+bQDYpINmfqVR6bcDfbMSkD+Bd+Y3bTHI4gB4gfnlQFsaukpRYz4v1phvlkC5QTDfolgFAAVhiZD20qmLacUEIlku0f1F5o7r/9iWFSMO44+9cv2kgPJOvUF/NXeZx8w70oGQEwVxadMtt94qW3shdWPY9Un3ZhMB5gzXZ77D3mwQid+kzGGv0W1sOYAT88bzyyxBNg64NE7rGJ5jtP+2224fH/3IR1zLDv1zjSeK9qq9yJaAnnvf8cw7PCaPPPKY208/+ZBC1gAAIABJREFUTm6druFpwCXyRLwG0ks2SdmxpbAMU/dFdWq0MAOA1c8hdgrrwuVhqAUc4NX1j7q2D5/tKt0UUAQAw3pqAB59yqYLyLZZswcFUHa9s+dqIQhZXpE9RF6MW9I6V8y+RDgAGajPNSHSpGWxEYR3JxWzGOcCPWEMAGTOnTknsEw84ErfdpozOibQGlCCtEae2+e0sAKg0nbPzNeyvd3X6HcgLJg2XNOLE14oUqqins3YLhjFHEu9HI+dxoodKlksYlKRYmlAsDaK2Fc9Is53mrDaDRgJKENKL/ID4Nm64aaxKrmqc+OIIvZKR7UcMCXSV57BTzz+xDh58y0DzwCf5qx0h9T0i09cst6gz4xXijufH89+9nPGE9rFC31jDiAL5MlYnlGBZ2RCW7mJF86ku+gKckIXe5e/xfpk52+4Qc/pFCvv3SvbCvHZSfV5betGOSeS0Qk9GwQC2Tbsa0w2zo6Ljz083vaO3xsv+LS7x4/+4I+MF7/wpeNrvuJPjs/83M/TzrVKsV7THJN6r6gUwermjePio4/Kx1JZAlJpD66OBx766PjmV3zveMMb7pVl213GkdNMXb5ZSuCpL4HlhH7qj+GyB0sJfJIEDo4vGhhK5hCOnHyaWjVeI7VKwduVT3x8/OIv/Lvxb3/p34+/+Xe/fxwIGNrSMS/7nM8dhwqadh59eGzICaMoppbJEqlwPb3fvnhRK0o3eOX3SCwhBwde1ZNjI0cTh/ETH39IK2enxpnbby26QwIx/5w8Z/q3KsXa2TJSpeLX5LZPn0HRpvVyura1WraqAtrrpwTsyHF64CP3j2fd8WyvqG0JmLosZ+2WW27RTkQqGsvOG2r3gXblefCjHx7Pfe5zHeRw35XTZ+WdyaG+ojYKNGL1jYCL9J04ZAlO95QScVo7dhwLaNiRc/bQgx8bt9x559jX/c6fOe/78mJlEAdvZ5tdXPYMzPRrZs/M9RumlDvdp7eIh/vhugekpzmITAjRQdhiGoXhHsl6Sw7wgXZre/yxJxxYnpVj7tVTObVbmwqyavvd1Eagxo8CRznobGfdDjaOsQMYGrwYEJspBKKR3wbSSi5TgF5g0kSZX2iv2w05RPdcrE3TVPnefal3duH2ruWj3yxed+pCU+a7KG7Xb+L6nXo1reQaMFTqUIODBPNTLYys+Pb1blXQed+HPqCaRLdXIJ0tv69cvupjus0JssKK6h92wZnHkIA+tCeDgwuzsIEP4xIG2eYaOR1Ik/JDwEDRbO5F27NSf6B5p1Vd/U0NGfoN4AULofuRNMUGQpJ+EbCuUhMc/OcnAF6Aid4FjRVnAqotzQGCbGdKVLpI6iml9gjdg9kUZk5Snyg8f6KYHYt1XAAbUrvjeoAnrIjQmZx6Jhl3oNvAS6/U5/O4JV2kerHuR0Sc722OCtTq8w0aGkDtlMaGesOQ4Yc2kh5CzTOCSQJ9QCvvMqT5+6lSNbzDoG/WINoMGlFTqF/pz3xMs1ZIXexxJzg/2g/oCvMCGU/geMkuoNwMDqWwt/rWSqZ7ACh3kWvmUrNtMp0DVnCVTvdMWloxKouJ2OcYNJzAK113RfWvDGjMLmLPfafRFrsy4zTXPvM8riC+29Gpma27rTNcDyD/3PlNgxP0AX3nfP7GtvI9tpZzzos5ccONNxjsuAoQXm3o+zsFUKAFQTH9Z/6clI5jV9/1zrePZz/3znGDAmqeEfe85z3jwx/60PjCP/IFtXU3jJjUqQNcUmPyrNM1HxUYRAHzD33wg+MFL3yhvhPwAPOFOmClg4vjhz1fEUsr6X9dQ6kAbfWj2ZMwhrJbZ5hEJwCJACj5MQ1NFw+FMZ8tKj3AiACI3atip8j2+zXRi9jBk/lWDMR+bqOYANgCXA8vXQlzBSqi74fxQOEEvogZk3kOWIrlV1/ZcYsUZSPdIJn1HO/7ipkShNbGRj+wkrmg3sNSLVBFqImez5oLGudCSsY+O/7dfLM2xRAgASNZix1jTWOAPxB0NMfy0/4DTN3+jr6yIKO6OmOlKJ0c5wUSnSOAxe3mAWOArKiqtJfjYNNc04LBY48ZyDnU8961yli0AXRTW7c/8bBcFu16WfYFv2Djhhu10HJtvP41rxkv++zPHpsa6ytaQOPcG/WMwQ8CJMK+P/7YBX+exSoBW5V+T70yFnXQO9dEcuH5zFOAvQsXLpkFBUj0uNjXgGHrevYzV7BjAHsAgejRqthfXTuL59WVS/vase02d//ylcdcSHpz47zmwvvGl3zpF49n3HHLeNe97xk/8gN/f3z6H3jZ+Oqv+Irxkpd9zti/Kvb3hsDPLZjIev6snRsXHnlE29ZrcQzbreLTH/34g6ox9L3jd1//HryXZRw5PQGWb5YSeOpLYDmhn/pjuOzBUgKfJIG9oyfICCKLwL4RKBG7TOAdrbomhRzVi0+MV/+zfzJ+/XdfM/67v/U949kKlA+0ivnTP/VT4/nPf345tkdeYcUnw1mJU6OgVc7M6VNnvY38lhxxHCwc9ZMCJdgVyGwEOScEv9tyutY2tcKqlTd2M3JNHK9+i9UjNsoKDqid4LAD4oCy2oiTnK3BKcxpF1GBLA4f6XDHotyf0GofQRsO9apTWhTEeoWZ68nhI7gnKBPQRSCGM72u9h5SUJYL4nhzr2J8TPiIU7bsKbuttO+EGSoKokWR93nlsDpepKCtnWSccaMBNSY4y/qz0ism551h4UQcVZzmcngnkCbIUJz1fDizH9zI1KQ4gSwZ32L8AEIErEjqV87si9CXOre+SeOyql8ditPvCJhPyrlXsWF/0MEGQQWsjeTilJPOCfQfefFDUNH3K8e+gxeChw527JxzbfVnlXoNU6crWKmxD0UlzbS8CKzDPHOqBF1xjk4CLYKTYwUXLuYpOXHs9iOfGA/c/8B40ed+jvuN/Pa1+x3A2aaCAinq3HX3qwABX5xre5Bz/QreI5cAfX1yjz45S6QtPikvrbpwPF77y788nvXsO8ddL/0MreaqBg2r/ZLNA/ffPx5UHYfP/+IvGQdKW1zRblgr+t6BXQdfAuz8Akx1EIfMdS+DGBZKfhgi2tby5kuuxco6gCkArBEs9KCCJn4T3DmlKGPon8YKpvSV0hPfp2TlIsAZj/n81qc0eX6VXliepYRTtO0Pc2gHhh0sG0zWfZg73WaPV9+zz40udVpaxk0/2Az67Ho+6qNsjnW1U79gKlWaX+Y+QuxuRd89f/kR2GrB+O+qkdR6yt1bGTw9FGTDuDCTJgG504yCpCbldJqLaWuYUO5GzrExLuDH+TbIOtfI1CmZFsh04iDttAycIwnbqnSlALvKNaSBNTQpjuvnRBWbnq4L48PpQ08en6TjYhdidXTfBpA6oC8myDRHAZlOJj1xFZ0EoML+k3bG38xvwHKPN4zBPAt4f4Kxo18wgriubRNjlPRVUpY8L3XOjthH6zedCXMTQIfnggAAGIRb52/wNU7AFMFmuGaUgFHSoje2XGj33vffOz7jpS8dp2QjbO8ZfwNnpRT+3QPNOFKUuMBgANEaPg4z4KJDYcM4javtBqzMBmiQnvpMWhRMWQBp8/fUxz0XWs5OinSRQsi9COH0tVIWF1m3HCqdC6BDz1PUYI+iyahJqXAWEpohmGLpV2QXOei0WC3s/hU2WlItzYFj0QEQVp9f0kIR7C4Kj3sHOrUP5tu6+oO/4TGkbfYTsmV6A4iwxQD/XL8HtpradFXsSPejHsieAW2H9AWMr2x6IaaPF2mOxyn7F3vjytUrAfjNfIMFFp3GnyDF1OAG9RTRGRhSWmDZ0rn8jT8DcAsow3EX1S98GYB02glgeUpMNAr2A/oA8gH8PPzwI247L1g+gDyXxCbiOQgYCVONF4BO6gqxS10zJ5kmAcs35A8xs1kIc00qTK5qRIbtejXnS5+vqo/4WaSHdX3GA8m3F0zW9Uw4c/oWLTxcULvFpN2XTAC19lfHn//z3zC+9s//WbHAHx/v//AHxg//nR8az9VuZF//tX96vOzzPk8LThofHoMb7CgruaycGZd1nTPaqcw7fgo0+uADHxrf9A3fPd7w+veO3aPldvVlNJe/lhJ4Wkhg0QV5WnRo2YmlBJYSkHNyCDCklAe7V3LkhIIcOWrQg52AEudSlOZX/9P/ZfzG635zfPff+9vj7jufPU5qFewXf/Znxy/+4r+zg7O+IcdJIBCvFDbOzj+mK1MUETaJcYWkcLAKT22Xpoon155aH8QthwKV2JknDmgii6RqpJAkNRPs2ceRczyK9yrGh8AYaOw4bayanVY6Giwd2sPKmYsOOyDFP5/TGLgnaW0cA1AFiEV6gFfeqoYAdHZ2XYszGTq+gRXHYKy8El+ktgG0b+M5BreoPBIwwKvpNJViwmYNVMBXyhjWCzIqJ1XXzUo3ziQpHnG4XX+F4MVA2ELw4btMYbIDAwNosDTYeYXdY3D8WUkt2eEEh5XEuU5ostPZ7Uu7U+8k9ZYIjRPATylFHgrAM84NEETPHSC4HgtMnzkY6S2GnXqmhcSuEdJFYd02jyGpTyVr5Gh2DzIHgCIomB9NXXuh5d6sDCj0yK930OPa2bkuMui0lnWK/5pSTwCtFXHaoPGj8CapBSvsNKbV+gM54w4kHVgSQ6c2UtfECcDGim7Vg8HRdmqRtbg+j/wSnGlU0RvLp2TUgbF1SIGhgoYjUjnUPgDSfc2dVYGrK5tKbyMw0OcnFIjvKPgBuOIcx90OuCvFqpAHpwN6GGkQXK/MfvTXIazxgwBYxwqg0CEXVUVnC1hYqVocvgXfM7oE5XTLqWoE36RSZXxyu/TWDAQH8r1lvXln0XmbnkqzTJRnwCM1cgrMrLnbNqHZFq5Ponu4rb5V6WkKJ/neUZfo9iRtDwn/Q/czR2tWqSkE5Zm9CMi73QFEkAI1zdXMidgDQJLsToRepb/Rjyl90u2fi3pnvvdcil1IUEoQnmskBaiaGePl3cPSzdazCBrGJ9/Qvt4B0izQSW4RQ7OFUsxbwaZsJ+w9asi07h4KLFpk/VjfrVhhtjCGBlY8Z6K7Hdh3keK2ez37exbwO9u0L45Z2jWl7LnZaTvMGeSUuj8U8yXNpms6xYZ0Cp/ZXArqBT0k5Q55maWWWj5h7oT11+y1BOMCVMQCJXWod6WCYfroo495HMzSA/TXPwopA5TA0sDqHcmO0rarV9m0IYBOmfua55Fb/eG5BCPN2l+AddducmFndEbjwo5e2DanItJ+M3vn60SxS/akwum4TlnFXvuu7mv0ZHqZ6Rm73OPX7CrGBibgsdg1PUZueD0jaG4X+U5h/GILllGjrdgg5lMXaue+jIVBGO9wlnppMRE8n7NTZzPmZnsRcAg/gzFqJhq1bERSVBu5T3R6YiHWs9XgTYFS+By2D941PaAg90rR8egFF6oljNj3mvnec42URB3iHVlrhzZAt2b/Zp4INOKebW/kTyUF8NjMNOu8GbK5bz+DuD8sXoNlTrWldlKenTSqwTH01UWs2ddV9067s7ByuE+62Dw/2QmNNEyAoTD0Mmfpk4ty2w/Qbpw7gGWnx/bu5XHm7KbrI97xjOePv/wN3zzuesmLx4bYVW9++5vG//ijPzHuvON54899nYCh/+JzBIjKvm9JLuvagWxNYKqS5q5dvCx/b9NpcBsqQP0hgKFvVI2hNwAMLVPJFmbf8u1SAk95Ccze91O+K8sOLCWwlEBLYO/wMXydMIb0AhQ6UnCPI7mKE4ozfvHC+Oc/8+rxH1/7a+O7/66AoWc9Rw//M+Nf/fSrxzvf9Q47Hx9RKtaVqwpK5SR3odzJUdLqFo4UbpaDCDuRqQ/D71CnU8QS32xfq2yh18fhzZbFocg7xYSVdLlvOOQE+xzo1AfXM6BIJiCNHC1vTx5wCiesAauubVFRoh1X+oCT1FuY+84EtpX+kBolqfNikMCBGk41TmkCO6d+EJCk2QkICc5wBh20xDHj1elhuU5767OZxfmnX9MntersxfwChnwhB8IL3j7n8Nn0neGZCvZLnriGBYx0usJcQ6Scxw7iy8GuwXDHIorIYzHOsJPrGCeBToLWBjpwuK8HPRIACPQiOLEj3Sll6TWyxwnOcVUY1oAWV059kgbQkjLFduHRk94q2+9dgDbAYF83TYsj3+lFpunDBKjAhfSUTaWDrKkAKmmJGY+qRUSqWAWXSdPpOix24yXf1K3olK0iKbhWSIIXiybXVHfXzOxIYNsrxA2SNTBG+5FH/w1gsrrKfIucUtB0V8EpNT8C0jhQdh0dAsOMjcd6IYWM9x1UryjF0/qI7rvmSurqUKeig08LEa1228OAMZBRgE5i3IznKYFXvcNTZEFh0+yI51Qt5kgz0Uomhw70AN64T4AayxIwBvBi0vnUOnLgCfNAsmXcA8oYorDeROtzvey4U/NBnxOgWgsWWVD1vbeul42CcZA5rGMl56QD5t700zW1SrYEim6150CxH2qws4tS620BMzW/AvCmrUnNyhzzvLC+pD8zQBRQhanQ57VOMc/2rfNqNemNyHCh34s2YwqkdR9YG6k1Z9ho0hE+apBrCtqRqNkLu2pHb3kdxlXrsGXguZoxbH3hd4D6pCGabOb4N3MhwBPsIGRLOwLqra+T+kW6pFgSnsvImDHGJhBIh53IcwSxES6v1eKBbaYXFNIkAm7mCn3rHcb8lTEDgmWBv1xV47J16qRSfB4348OLCQZCZgDR9X84Tc2GyUHB3tNibvCCsUJjYgsLjAy+kjkmQAQ2EM8fbJcZSN6VLKCV56U+c10uUjb5Vw+YXPP6WQmYSL9iV2LbzNzRnOL51sf7On7GptA5fQ4EkXP40IWbnSq3oMfuFaKPrpoNVCBI1yVKoXg3zPoXe1O7sPl5UM/AugZzDH3drz73jqdeNIKZQ3qv5iLP3TS2FmB0nQ2B9hMQrNu0TzGnlZbueXy6Dtbsf7Rucl0XWa/jgNN6Fy/LCqbYhoCX6j4gk4tQ6xzswaZsb4PN1AEyAIYMYbdKnICtAEiM645S12FFo/+9xXxSwrCHFIRHl3vhpheTGIPI3TWTaudJpgZ236tT6BLFz1X7CT8MfWGzD5hnnhv1bO7URYb55ltuElM799vevTieqbSxm5Wud/HCzvjO7/iecdtzniVwdW+85Z1vHj/xw/9g3H3Xp42v+9qvHp/5Bz9D7ZVt2ZIs13QP1SM6cXxqXFKqPsASc3B143DcL7/wFUole93r3j32WAFavpYSWErgaSOB5YR+2gzlsiNLCcwS2DsqYKgKsgIMHZJ/jwOndDFcpVWtdP3UP/5HTiX7vr//g+P5tz9rnDp/0/gX/+gfjvs+cN/Y1ArRxx/+mKjaF13fwalfsGzk8Dmgxp/hSlwT9oacFwo8OnBlpUzgEyu/oY6rHo8o6TBFAGlw0LtuRpguWpWV8+2aF3KgCORzv6SKsWsMASoOKY5R14/xCqocK1bt2GGFwBbHz8APgbXqCZmJMoEoaSvOcxf9bWfdK30AUboHwcueWBW8Z5cgr/LhgHq1NwEN7cyierNK4rQHRMFZLTaDj43bPO+6lODQqXOALRUkNTCVwLwCj9wtzB7dMCu6nBcApQtXZ6WQIGlmBTU4krFi5y2C7DAWsnqdtk4Akv1+rp9+GFw4lAz8pEiwzuehuZu/4FXuCQJz7EnIiq4t9q2Dw9rVB7AwUeNU/8bBUtWFaGe/gxxDN15xDRjCEi/6YGDRbUvQm3SuyNvhkAMkisU2myygEdtTs8K7Jv0CZESkBAIwKQL8dfCbYM6BPwHB8c4UHFkedsxnZlQC5dRcMXvLQX7q+zz5lboS+05PaHCTe20qfYXdYJhjACMBjUKO6dQ9dCuYanbU8jsYIQRtDhqLNSVxpaZL2C2RRYIJ16kAJCG+qyCP3XsasPFW8c7ei54ZHNWx6ABBUgK87AzUqRA9TtFY/jcDI4xXaiElcA0YElCO+l6BS2v8DFrUGBpgKOBL34fpEBDZ7RG9wKAx8whQo+ZNoFz0OCyCZtqYPQOgTIBOrRiBwGsGg6xBtVNSCsY34JC2FWBZgZgDZtuRAJa9wxJ9a/sTcKP7VEAbKamlN67nZAZH4NXslJdC5hnd1u2MQxfbjjmj8826C6PErIdiNAVsEDNOCwKIJwBFrtd1nxw0F3ibMWlQFqFH5xNcx8b19uBhawQ868+7gL3TW3S8d4crUL2DcQfMHssZJCMViqCaosKpnQKbhgLQCbC7FhnPEwbJ9VSsw2HesFBgXXSqUDYA4DvGIztq1g5hmlMbThUNS8fzk+MAJwBLKp2Y5xN9MDCsEaBGOc+tc6oxwzGkF1HbpYHyjG7Nb3Ra/zYF7BKUT2BvkJuS9TyWzXyx7rIDZ80HLheGVgAk9KgZTdmdSs9L2YkDPd+oX5Wp1sBMamlNc9B6GzvPi76SDjWBSNfpZwDsgHj1HFObGAurQtmJFDrPookBCsk49rPrDYalc6C2HZ4AEI5O8GJceqv5thGL9ea47q7YLjxmOcMF+RukMrN0BoWQ28x8gzWUBSUAFD/f67mJaXT7dB0+p1C5fQW1jyLeBunqPtS5cr0x9Q2made/4nvAS3SB2ovb8qMAhrLIgV5uyg+hdtO65KuFBz1XeM5gn5LClg0n2vb5SevneeZXmTu3C6MM4AkAxDXYaOMAoK3S90jbw85hw7ztvBe6Ygt4BG6pFuOVSweu2XV4tD2+6qv/2Pi1X/s16dj6+Pa/9p3juS94rsZqe7z3vveMH//hHx93Pe/u8VVf+cfGSz/903Uf2fSTshWr0rOt82K9nhpve9PvjRe96G7VWdJGI4dXxwc//EHtSvb943W/+67ldvWTtV6+WUrg6SGBT/ZWnx79WvZiKYH/rCWwf3TBrPTVcvqpL3S0mtV+uclOIxtXL41/9JM/Md70zreMv64aQy961vPHqRtvGf9cn33kox/RatrK+DNf97Xjt1/3WjvP5Ni7OKwuQ+oVDjIrohR8THFaL1FOAFIcy/zg6JMywHucFxwdKPv7OFpOBZhZNwmqiv5dDqF3aanUly5cmzSCAE04ltnJJQ7t4gtGQF9/8XcDKPOqdwAVpCR3zbLyC6eaviT2nFf7awXYh0xOeQIoWCmdwtDX4fMGcXLhLKlD3e6AvKJp3QfAIwBNgKCmloMOyZHUSjH9aiaFV7xr5XReQb1eDmEDNViVYCGgRwFOVUvk+nQsgn8KwrLrC0F3p9GQNpT0odS1KLaMmRZ0C6AwYFYDTQ1COW2PFXQxxLxKL5l6RVj3IGUwehN2QfQnIEICX4IkPmMnt972WvpVQXGzhToozRgQ+GW3pIxFrtvMjQAQuQdB+aIu0o8EuWE3wdKZ2C06r8fT41UvgA6vrrsgKoDHrNsd1HQw06l/i8WYM5ZzEfPMqWbXca30I20LWIQ8CYDNiiJ4MIkqAEyDgzPTo7SvV+n15wHFyQmkqUfT/egADFDAYx0QAbnDBrMG1/xs5l9AqBkYa9DMMoUp4nkV8Cnj7NDPbd9WaijXS5HisIk8jhXUMZY9bwARDDSZzTTPP7cpXXefUs8sLLc5bcNcGwdTFJ0GDDkADKh7Z9eotA+wIXoB6JD7xG7QPqYibK/tMPVgmJTMwnBoHcv4IxuCRRcYd8H+YjpZBAUqmwFWOzbaOwvQMM3t2uGNrwIUJu0y4FJSK1dUX8S7LhqkAOBiNydtWe0ANEFnzu0+pt0NgAYEQp9nRlC3P/eIri/OkwaHFms5zfMroEAXyu4AvIvQnzyFvgAuYhM6PZK0ZMYhwTBAjQvBa34GoI3t4FroReTDeHFOUq7oD88cGKjo5B7Ehjbpft6ohwXg+tgKujmWa8IoW2WusfU37QBYsH7Phe0b+EnAX4qnm3SbmtmzKKs6MOAmeuE5VWxVbF1Qv4ByLChUenU/Y8OC0+dqWnZR1Fzg/MVnX4FAtCgpStnliuMuiin8rGfd7BRxAyAF4GWXLO3wpfs20NuAHvadNKhFdmxNRsuD5x0gRLehgXEYbexP5rnF5ggUmNZnPAMmoIbnJWyomOawdDTpU3g/sm6d67byzG/ZO+XdCx5hFXKOd6Yzw5BUrtQ1ZExICWxd5nxAyXXYmZ5X83OGa6Ig2IfepZI+Jg1MG3PwXvqBvaQf0WnmJM/kFFUPSzlS6t8bAo/Y5dPHWadyzKH+R2r+nuwC7dgQ6Gd5+D0AE4tUSQ3mWOoqsRDGfGEM2Z3uhnNnvAvrtlIed/a0m9rWTV5c+JZv/cbxm7/1q+P1b3i9jhvj2/7qt4/nv/AujcUF1Qr6wPiJH/1xp5J9zVd9xfiMz/xMFf++cbz3/e8eb3nr68af+/q/JNmcHe98y5vHZ73sZbauhys74wMfeP945bf8wHjj6981ZFmWcWRPhuXvpQSeBhJYTuinwSAuu7CUwJMlADBEQLXioJf6FA0MKTghWMVDEDD0P/3EPxi/9663jr/xfd87Xnzn81Vj6Obx8z/1T8fb3/VO75jzdX/26+RE3D3ed889rrGAY0PguyEnkt2vLuoapIjgpIStktVKnB22gU09IgJ/VutqZVxfUtgSpwvnD8cHh5MCj+y+xCo+gBPBmLko+o+VMYxVs5Zwku0s6eLstIUzhTOY3ZvCQEp+P1vxps4An8EcMY1dQQUO+T5bE0/Ofgd28vCIe4t9YsdOxyaVIiuLDqpw2hfp+G7qHPCG4bJXLCjgEUAC0iISoHF5goBTm9qFZSGI7JQjhxkEuFWTxH5zWWyulTaEIRGnOryGruORv+rzcrqdJlOOv/vU5+ZAy5Nxn1b0uR5pSAS8dnBZwe4AIdsH0+fs1pJUxW5/c0WaIdKOdxx50gxrq28AIdevCjsmwkjTfQ3+NAupXgSuBK3Iz051PnfbAZDULzPT9LMrB70DCOTj9hfbgdjJ7wFFHPB3GlWKXE+FtWGcca9iTGSsKmQvvZzqmxRQkqCaVqXWRgB1d/JZAAAgAElEQVSFGkCrDm088Ao0Bdq7dg3pYhQ17QA8wXRAMs4hMHH9lYIvLaPSQcabMWVMGAuKf6dWVM9JowEZP6c+oees+BNMt7bMTIFOfTEIZRCj0ru4nuvf6F5Vx6OZA93vBhzNRNPLq+LpRu7vNqYtBgQX0v0MNhrUCQBGPSBYIp6nsBd8rlbt0SHZjmYP+eJoDN1i/hsAASaC1ZZAG7mSlkoRfNrgKiqAmGaahI3HdRObNwAU5oZBGA9qp6JmbNaVijIF/tM8CzundQrZwebJcbEnYQcCuvG7QbIKIq1zAXea3eP6T+hOzTnAlICVsCpSt8R6CDhrHYsOH2q3RK4BgGTWgsHCBhGzE1dSbgHWaUuBE06RihwmdhBsSneggKGaqJnbNpo1ccsSlszbNiFjjwGsDQXpBN2Xrzw6gxoFwuVZEtYY7NEwUcLQMjHOsm0WU5iHbTE4kXFn63LukYK8sDxOB6gu++fxYPylK4BQpFeFNZQ0ol0F16SCbtWiQ8unUyTNLgOQLl3yONhQaNNPPct64aGZMpmr/r/7Yt2xHdSiBrQkz+niiLWhr16ZlWI2SOZTA1n7ewK92eGuAJT0rWRjNl+2vW958T1gxKZ0lmdTv5pVaOZJgaF+jlY6nBmX2JcCC6cT602AvzwXM29rkUV/kxZLt81U0i6lFPxuoDAgLLXfqRWXRQfm5oljsY0le+y3F47q/LbvpHzxHvt57uy52tGR+RhmDiwgXoBh0fekCiO3ZnlmLmKcmXwLNf7qOYHOwVRu0JSi35Y9C0LWMd1nF2B4z77H1avbNd/m8cDWMC0AkACuAL/pLzUSkTOpZyx2GBiT3u2IcQ27CNt7meeAWUZHTmMEGNrDF9D5W1qku6LvGRFYwC76rfvso7M67s7n3Dke+uhj4xXf/Mqxu340fun//N/He+55l/pzYrzym181nn/386S3Yv589L7xk2IMPeO254yv/ZqvGS984YvG5pmbx+Xti+OJi58Yz7vrpSrWLtBeQNTJW24c+xeekEOgzREe+rAZQ294/buHeFPLOPLJE2L591ICT2EJLCf0U3jwlk1fSuD3k8DB8SUtNMqpwIvAWZNzQY0huDATMCRw5sd/7EfGW+952/iO7/9bYgw9R4yhm8e/fvWrx5vf9mZv1/6lX/by8flf/mXj0Y98RFu/P6RVqFPeDhjn6Jq2fN8UJf1AztU+9H+vzJH+Uls/yxlrdz0sD1pLwKAi1JsURGWFuOuOxDGzE027e/VTFwhVWlR6Vohx2orlwtUSrMYZ71VrB/X8qyAudTQSNE6Ygx3WpPs4eCzHmqMIqDqJq69hZ76CkfKydUqlqMXbr/vlTLrB6p+DerN9wlKxA1rsgE4BIh/NoZjTCBLiLAaaCVi7CkKcfjumXNMdz3mWHZ/jAPO35ZDrVbZRmABTcJLjO9hARgT4Dbg4mGM42JHMaXFVF8HgQuTbDIkJbKrPqbIRFk76y6sDpQS6zVDIWCdgIQ2xChT38QTODuwLtNHnLoBKEFG6YJCFlJxa8e92tX5kDPNqkChBZ5huvQrebIewKqJDc6CW9q+RilLyXLxu2BkpONvjkADasNkEli2uxAOK9pb0qZPEqrEKfXqb+hTinQAWgkL/NLMk8yivMA9ajmHbcDnk3qlGrZ/87vZUIXGPT1h6J4qxNQV2vlZYQrwCIGQ3Qfo519NoYIP2JbCmHU7vaaCn2D3TXJhGpcASB5WMY4FWBUsQmFNfBdD3pGQG84A+YxOcBkQ9IQpeG/goYMygp0dc82pmA7QOe754HAP4GORl/Iqd0IG7QRv1c4PdEW2a0LVs195BPgX40aeMT1iLmYq5C3Yx7BWxAah75tRFmDzWpImJmLmfNuT8TjuJ7gP0k9zk1FO0KpM84+4T+LvtTOZc2ERWfLGUknZF4EnADLsI4KQL7nKJZsal7TUu3Is5B5gFW6im02wb+6OkMNp2FRumZ55bQ7vrO+uUjzny5gBpbWQIUALg10XnkXdAwa5rw0hX0V2nlUafsZEcC+Ds+1iW7NylQtKA0AZCqj4POln3hDXE3J/srAbGbXAxau6TcXIvnWqXOVHqWeBr5r9lzlh5N80+L8+DAEed0pnrlCm2fQWghIG2aCPazgKEBBBN+qRruPE85HfZT89H9N4paUnxpvHwOcIySiO452Yx16x8HBeUvJ4lecYuLlDQfYOO1Y/oRj3/+KzzvrrX1sNcm7FizrIIQxPC4guE6PTvSQgAnNIv3XvNz0x2TxPDyMfBFgTE01xg3jvdT74MhaPxIajlwyNBGAVgjmvhwIYinYx5hz+BjeT5CFjK4pPutSlghhW0sNeym5jtLjuZ+Rmh2kHbO1l00g8vmK7b7NJmYUbOzUZ0aiPFy20zw1JtW2E7wt7xkksvjlxV6tmu7unratxgOZJC1mloyApM7pKAGQD8XYFI9JlnILIzAMoBsq0bqjWF+Nb1v1tuu1ntPTFe/mVfNrZuOj3+4y/86/Ha1/6m+r81XvWqbxvPff5zdL9r494P3zt+/Id+dNx+253jT37lV43P+qzPlqxOjfXTsmMUoF4VmLoj2QrQWhF4ua8d3NZOnTDT6JtVY+hNb3qvgKFljaFS++WvpQSeFhLo5/HTojPLTiwlsJRAJHB4fFXAkJyrAoYAhVxjCGCIWj3Ua7h8afzID//QeMe97x7f9be/b9z1zDvGGRUo/Nf/60+Pt73j7WNLO4r90ZcLGHr5l6o469G49573esX1zMmzKmx4TSCNHDScIu+eYf/cPiYr2VONFTs80O8bokjtDgJoF56sVTwH3U0Z9+p8KPZcEKfYqWIECw5ijdDYVW9qN+wkr5pzXTutVBgpB9keYwK8DlDaqe/P7PsjK5zuYllwnwTZcVI5N8F3hxQBixz8+4e+5T2rgTBCNrSyd8y2317ZT9tTCHYOmXwebTPAg5eda9lfp112xstU14fe1th0GSMAU2Dl4KvOsd/aTnf/buZN3aviv2Jd4LPOK/6WmUkAjAOFMeuCOPsV9LoYstsbOfjlAEQ6kW3d6tjucsbEgQeXJgi2jAukUcHbRrEik6TF4PEmKE19GN+KlXAAFYI1gsJy6hP8VWBSOtBgjaVY7QSwKb5FmQ3aXQNdMvSoLQbbDsbDXjPrpUACH2O9SORl2AZ2hHWK9nFah0P8HXDNKQUKNFyA1oGzY3jPhR5G18ZxIFjpQQ7S6EYVj636HZal5wdfhrVncERvUpupQQM+i06TGmg5OGDl+gn8c+7cF++ipeMDCnX6SQqGJ9CrOeC5myCblpgxSBDeumO9yf1jM1IryLWPio1iAAIbkQJHrh9E6hDg4LGCPhqOvhBsMh8XAy+u6aCdQvYWRRgTBP/oS4+Tv+I4Cyi7gGUL+Vn/DcYUWyy2IW3PmGV3Ju5FIBZQKPWukEfsGnqaILtrRYXtQ7cyDzzGrtEVGdLfsNfS/4mByXH6WrzMuQAuQKjOY344YC7wkIJCrSvke65snMq2595tK2MLoLC2rloqajt2FgZZ+scB2GuAmNhfy46ZEoQkum/diIEyJOJ2o0cK1IsFxrW4nxlzNdPMLHOR52I06YBVsVBr2uTZ4PHSMQbr0JHMo95tKroZENCJgtgfwFd0CLsLAKTvVmGddgoyu/AZREqDwgIpXTGQFzob98t8L6bdiphqPN9Kn3rxIkBsALp+HhiI8jVgo85Mr7aVdHJirUwA5Mw2O6qMHD9rym4a0HDb6llTOhgmGKmqMM8qFa1WXwzF0DbsrGtoUYdLAEzZBmSP3QpAT90cLfBoF8TtnSsGLhjnyeZVkW8PfD1zAqBnoSAvdvSrYvgwDy1fviUNtGSuvw6U7rQpduSemMcrpOnRJuwntieaZ5vKjofZAVF/w9LRxQB5JrvNwGHr0F19v2I2oWpJoUeVjsjVrFfYVHwd7AQLD9glGFGZqNVXagml+HyKbjO3q908b2o+75vVkw0vYPkAzuDJ9OYBSKI3uUix9hkcir7ETnAeafi33Xab2aGrVe+IekLAZbbVksmu5muD5FfERtoVwHzg+ZKUOFhRsK2ZHzedP+NdFY+U9nhWbKSzN5wct9/63PGsO+8cJ89vjl8WMPTmN79JbVoZr3zFq8Zddz1X19oe997//vHjf/9Hx3Oe84Lx1V+l4tOf+4cGu8+vUHxa29KvrZ1VpwQea+w8fyS2lc3D8c573jm+9ZV/a7zrHfePy4fL7eprIix/LSXwtJBAW/anRWeWnVhKYCmBSODweNuMIQc/pI0oKE3xabFY2D4esEJpYD/0gz8w7vng+8Z3/cD3jxdpu/ot1Rj4+Z/+6fHeD9zrHUX+qz/xJ8YXatVpf/tgXL54aXzwvvu9mnbutApxamVrXakvODb4f2FesFpK8JjV6AkE8Cpd0oQoDLmnYqOwdbp4NA6VaeNymmAFtGOcFJWkf8mnkROZANIr+zhaOP4En/QJJ9ABIN4Lt0rwktX0AoUavKggB4exA7Rsyx0wIvkKcYZ9vv1fOcyOSgoYco7Tgn/s4+RsQvtHJnzl4Kl2NEuUPv8UuJIDJ0pV3YumW6hE4w6u7Yd3QEbBUaWIGBhqoIpr0PcCuBK11Q9Xnfz5hc/cLxrA90/6nL8tR1Y0uU8Fjh1Qu/I2wXs50Y4VLDQH4fJgK9h0lFAvosSSoSviFriD7NldxzLRhRb6RYBhB7/OS6BV8nKTYHx0jav0J6v61O3oAI8Dc+8ACTNjo6/1Sdf1wLRoEgTDrPHL90i/Ye6coFaWHHVWnTv4a9ZXBwgN9mUlOVsp9y42Tp0kVUDAxyntlnTpwoWJXQIQQ5HsBkF7lyDu7DQLAmfJ3SCMg54u0FqiVtPXKGhs8c59yu5aaovSNmYmVRUodoCX3aCMVJX+ODjnZ1JjZKAvWbUGuCkwuuecQz5PQ/3PY9oCNVIWmcKUMHgcPaE/3iXMaZ6a1wR5TlNhYfxgnL71dgd1/nHbOGlWL7+nVlLPr2ke1PzgUMAsAjBAcv42AOpCShEav9ET2CpmI/WY57KJsaPU2LLsKFjAHLrqwyVb9YN6I+iA65boBci9rdSQ3sI7zcROtVC5fYJ22D3IxbAejAIB9NRlcwHfSvvhZgZUnBKmmigCyQHRXW8IcEDXoJ4bFjCMtwStXDspQumK67cAzrn12OoUe2bvcAMnlSoa2RBU577TGBAIV42qAO6xH+iAYS/bzcxvs6EMNOh+Km6fuUc78jtmtfUh6YYNFhyTQqdnhMFFnnF9Bg2iaYCdBYAjOVJjTzDWHtvUuOK9VQabZhCiUlV9vbL5BmTEOCmwNHZcxxeTz0B1gdJpPO0PU5Kacfzu/sR+BkD3HQz8lDj65GOYU2y+4AlTUqhj0M0JyNC5urdbA5uTHTRpd9vFem54zrGjpNtB1wPiIw9vGCC7DsPtCJBIMj3QrqGADouMSyRj0L4WIKIbNZ/9rnSH6zjVMmM41XpTW5jLYOLYJrY93xTz5IrAoU2e857bSu2s+nakAKP32/xNHzVuZgx70wsuko0v2DkMcBIg7gnVTDopP4RC16RYMxcBeNg5LnqumkNayPLCUwEz2ZlQP9S5Qz/1O0A+jKuwzzjGxdwlH1h/ADfWXgPXqwZ3AuCujEuXLtkW8x5m48IDz/Lsny5+fdddd403vvGN47bbb1fKWLa7v6hrnDx1xkWsYR1dE1NpQ6DuRz76sXHHHc8ZDz/8qFPJ7n7Ri8cb3/RG+09b2iDklH4uPP7oOKlnyAktrNx8443j27/zW8QgOjc+/aWfMfbX98av/sK/Gb/7u7+j/q2Ob3nlXxkveMHz8RHH+z54j3cle+HdLxlf/2e+bjznrrs1VlrMWpMM1mAhndNgayc+ZKM0NU/69X0BQ+8Y3/qt3z/e/U4BQ8vt6msmLH8tJfD0kECeqcvXUgJLCTytJHB0vGuagoEhOY69KxnByhqpD+TxK5Xs72mb+vc/cK+Aoe8bL3ne81zr4F/+zM+MD9x//9iVc/SlX/bl44u+5EvkVG2Ohx99TKvT6+Pf/Py/Hf/iZ/43Zxc98cQ1OUKq87MpmrQKH7JNr1f3GzuRowRtHUCHQA/f/OzZM+PaVe3egRtcLAinEFTx6K75489q9djFqGsVkYsTKAI8sbuIgSMl2GeHpKSHdT0UAhoC5k4z82p1rcA2C8Ouuhy8DqRQhLOnz1a6TFa485MVvy31s0OXxM39XeosrKu2hXcr8r2gj28YAIAevkb9nuqzHWz9W9sSTb5WsR2gO2hIPQ3X/yDAc52ZOOTtjDbbCa+/dzNL1NqBfJn3CrY6kK2IKM5rydWfGURsACRBWUCTBmHqt4OWBEiuz8DJDmb4mKAakICokc96xZjvHDmx5UwClmIApQ2O6HRQ0oQmaoPPCdjXAJ2bxeo6K8AEto7SAZNoT+4zgXnINVF62lnpEFzC1+n4q1fGW1ZtDfx3Vkp9sAsaVf+dW+jGED5NfZ0YZYkC88P/qp/B4ZBZ7dTTcof9xJcKxFnt99z1/SQbwEH6GhqMwRS/QnuwHhF4BRisexJMGvHQa5/7d4e7cwTLBGCdvse5RJC0O/cJaJrgOePJtblWUj6cp4R+sPqPrApcnXSQMW0AxwygAEUGGy2Ikq3Zb7oWaaGAE+gWhVlZwdeuiOj6tWtXUxRYwdOVCxeV9nrTWDujFe0GQ5M7lraREkcXfD9kXXLsuWHdLaDClJZizDj9RZ9bNzmVY2gjx+htMadop4de40M5/7pZVEz2Nn0Lo8T94B6kjGCTAbl6nvacaF2yjLlIzTvGoUEw3m8oaGPnR9qFPjDmBQR4rLAT2A6PIboB+KWgDpvj6+hzAFv6R7oML7ch983zopS2QBSDCAWGA8K7XwZAASWK+WR1Zg6U7SobFnHD6uri7wTS3BLdjC3bVnpKmrHALkS01BXSwZ3SNKWcKmje2SboD5PIo26Qs2te7Y8LAlZh6J0Re+Katvkm9chEIphTiIRjnXoGIMe9U/C7ATx2zSTAP2DsCIolG9qTAtVhTyZFObLiPbumAcAd6Pl6LJDiGEZZ6R7PX553XgCpwsaNs0e1xBTZhQEVO+h0T48hsLO+tVwjI157gBVqn1OfSDeqWkBt/1KQWN/TT/3eBkjRdc2wq3kHMMnfPI9ZkKFOzcx4CXONtjQry+PQte3otZ9FFv4EfMzgblK1WeQ5pR+ui9z2pLsUSL7t9meMBx98cNx66y3jQx98cNykdKednQOn0u6qmPtx1V7qrey5LvrWwBSLQgaTpOuXL10cz3jmM1PvTm0ixcog+aSTx2LRnHF7AHzYEfCMmEuMwyMPPzxuvPWmmDTdo3eH7OcwTDuA3S4S3QWxb7zhvO0RfWcMAIZ4AQ6lwDVTcz0+CvV/2NJen10SS5vRJlWYiYAvQL9OwqQS+HRGm3JQt+iqUrf4fGvrjOr4vEN6fMN45NHHxxf/0ZeP99177/jQhz48nnHHM1UT6K7x/nveLT3dGTvy56gzBFD0D//JDwrs2hh3v/CFY+vcxnjdb/7K+NVf+WW1a03A0KvG857/POn97rjnvncrlexHxt0v+APjT6vG0HOed5farZqHAoa054TM3GnZK9UWunxF14M1JPmeGuOee+9RUevvG29+y/tUfHpZYyiGdPlaSuDpIYE8ZZavpQSWEnhaSeD42FtdOThgZRAmy5EZQ1pRs4esz65eHn9XTKH7PnLf+O4f+NvjBc+6U4yhk+MXf+5nx5vf/tZxoGDmy//4V4ox9CfGvqjM1+SsEDj+5q++RsDQz41XfdtfG6/6K98+br35VjtEu1o5d+FJHCx2mWFFTxaG4tC4zzvk6Ovvs2dPO2c/cXJWlo0n4Cixkgu7qFbv7GB5O1xWvUkHUB0WbcXKi2Mo3HvLLbd4++BHH31EP0/YWT2lY3AOSdFJgFHgiQOSSsHB6TZ7IwWlcfoAl1y8GNq2VuddT0THAfJAs/duN1UHwquOOPGwmBxYKK1EDiCO9iNqBw77xiZB7orahxPLbm6Jy4iXOu7f88p7AqCskjNu9DCB7ppX7DOcveW4+68f76rOuV7Np34CbZ1Pd9hScR6XJpZkiBqDCMhEyk9hM44VCSD47chaDmtdg090/LpuSj9xsLs+EYFLdjOrHeVWSTHMLkMuOk7MWOefVTD/jGc8w7L82Mc+Nm397GLH1GxgDRewTdcH9KOeTTNquD/OO9tbU+D1/Hlt46uVbthmvHrL3gbBjrS6vCqwMKBjdqNKjEtQ07tsBcjMqm7MgINUdMaFuHkfaXQNGheghRFi9oCCQbYwNkuO3YxSf4dV9g5kuGYXpjUjQf+Q1baC1t4thwCD/nIfs1QcdeURnZofjF3AJNdgASyjDbBtOAYMQfrodAgCXnTHxU9XHHAZi6h+FadFlwc0JpBNIAgWwKo0uhTmU1Jm+FmXHANQKrDRCn2C/YArjAmFYAkA6Qc1WhLMxS4YdLXMWo7onMbWQVy2GKe2EnOIILdrRlmf0Fvd/8qVq5rXWr3WYN16622eZx9+4P4CggPOsOPPuubpgx/9f9l773Bbr7O6d55+9tmn6hx1y5YsyVZzBTcc27gbU5In7blJnjyAuwmEVMcluGFJ7oEAbnEChHATwB0Q4BIwMsW4yFWy1S1ZR6f3uk+74zfGfNf37a0jcu+fR3ct+XitvdZX5nxn+eY75njHe9+E9Jd2tVftfkWqbjSLmE+Wq06kll5pexICBBtBjJzORrGjSagKgILDBkknT2eojIiAPal/ZXiKHQUU6HjaFxD8GECB2mT5ymUqt0JxcTZVZzTTBpZMWENJK58wVpxd2ANHNUmclP+FHXCsseVRgzMd2Ohzqcsh/bZJ5jDNEujrAFbv33dIgMlhzXOk016p9kKcXbpNmitXCpxmPjuoeXnvbpVrmUTxpSXiuddzMsyOpW29xhsiu0cUfjQnB5YU2sYPwAgFPlq32/3Woz2fCafrc1nNRWgZUSb6AOyPCfOHZupTD8dGdz3XcZ24F2Ogwq4855CoIG3LfH/WhvUO0aGNSDG/c+eu3oaMjYBhyfqXsGMnNFAiBc+hHVg10Kr/jqhPHhdzI/MF82eYsDj2lGnyLOggr+dT3XepQ4qTOt3Z77rQtsOn9S86VAnPs2YaY9jzaUSVy4YFfFXIJLZhLqxnEXU3yKbrHFF/prxYnmfZxk0bPR537dKzSNWm33EegBFzMqLZhE/x/Ny5c2fbsH6Ds12t1rjyc7EDMVXWAKkD+6X6rQEr8/oyN9FvGc/M3zz7V6h/bdm6tV122WVtx/btBlqYkyI8faJt0vph67atbVah6/Rr+iDAaWUhnLS953c2fjJWGcP7xGJ+1ate1f7H//ht6/PArKQDrZ5dbfCH+u3atcstzVqBsnGes0HKKHsE6Jx/0QUe22ZfwhbiCdQ3CngmJ2tqQE/6BYAQ4ycp7ZfadvRfyr9jxw4/kyqUPvOg9kI01rgHIZKMKUCfVVoHAQZhOx642Hxm1RoBZvf7Gcj1Tp5c2m6++S6NdWy/RKLVa9sjL7u8fetbt3QdtxMKC3t427Nzh9LT7xQJfG87/9xz2n9+31vFZDzZHvXoR7fl61e2P7vh4+3GGz+vfrZEotGvbo+UxtCpxXPtu9+7tb3nF69rl1z86PbC57+gPeEHnyyAs4OBeoYvWSK9oaXqDwJK/XCAZbbsuNLc36LsZm9pX/7q7e1gOzb1I7NsmL6mFnhIWGA6oB8SzTitxNQC8y1w6qSAIS9jWCbivOgfYJDCRhbxrjCkE4cPtDe/9U3tzu/d0V7/lje3s886q521cUP7+Ic+0G757rfbCTlLL/qxv9+e9IznKdb/uKjO+72A/YvPfaF99Pf+oG3ee7jdc9/WtlKLU3YGWUQdUgpc0tojcorHwIIYds+cnPeiWjskxs5Gd8YpI6CHfQAcCS2ktHhjocTCiest1z3IEsMur5lEWpTxOwv0Cy64UMyl3Vro5h6DeK3X5V27hHWgFt99Z7BEhyeLWxyL7rXiECAAGcFO1sJx0nAaWaiHdVSLd0MNum4cT+qEwwn1nR3YjjNkIWoHKgtr4z8FAumHtevWtAPaleM4i6iawp4QrnVr13kxiwPBzieUc+rlTDX6wIJ/P+cCauHQdkBiUkbKameLMnfNnHLa6glQQJSdla6P03eEoxkx/LPT2ndnaxffNlO7mLWlOixRWJjTZDskSJlY5MhN9EPcJqQKj3PlzD7Wd1C9u32SJjyZnDiWLC7LZE+3r+u91JntLrnkkW3P3l1tqxwPKoljERYaFU62KcCciCAH1KCt7JTpLwNXHVTjb0TUndbbQCJAkM4XMJfwxQgHO4RRPxJ+YJZAb6shSmt4rNKnuE7YY7RBZ3xZ1Fj1M+q2uF155VVOUfz5z/95mGmyX7Krpb/j1FQa9er/2BiHfqfCCBh7lyg8gboAoByS835gv/QrAFQRYtW9ilEXQeXBwXPHNOiodpNdd+3eq3GrXX5CJ9z2ABSIuS6Sw7XK4QurEaBnPOg/nMD169e3vWLxrJVTdEihEYcOHdV3Z9kx33zfFrcVYzkiu4BMYhKq7DiwAE6Unz4ACMjw2LfvgMBjhVLgBOv3AMdqR9WD8DIcvY3KkrNqdUBidM1ggszMrG4rBR7d9PVvGHjhWuiglfiuHT3dZyWisyr/jOoCwLkClh9MxI5K0GcAb3bu2qNjxS6QLcyIYUR6HglAxHHRtqGcldUK/TTA7TAy6Dv7BcJDGWAunAhmG3QiHbbAO08OEX92mQHc3GfI1FdpuAHJYEJFJL40twws9DBV7gVrMo4prErsAoh6xH0CxgbhSkuXiGmpY2g/p/j2WDjeLrjw/Ha/mByr1tDfAp6QKY/wFq5xzjnntt1q5wMH9hmw4tqcmxAaQm24thxfgA6VPUyNpW7bYjtiR76rjHtoqTgMyYyU2DjjNxpVlAEHPNnSZMYtFOoAACAASURBVEttAsDgiAZTnhfYFSCB/gQoVA49/Y/7AiQf8/VT1mSUmvP4BSi88MILzTIiQxkbGDy/AJEMZnbbevgC/Oi+BjVtn9gNvSmHujGUAIk8j4XBkvpEdLoAz6pfapnnIGOjsm5WBrQ8Lzqzq99/co5/0/gEPDVTLPMM85QzfOlv7oetAYa5hcegrLCMvmUyHeGJYUGZccbfbrs0gMsDG7CX0awbdhaALmSHhFUV4Etds+KInSiL5gwBIHChAGgAqlarT9BXeK4zlnheL4El2RlNAZAzvoqlWxsCgMbUOdkrszkEEMM7WVN5LnAsv2PDs87aoJCvPQZZyvbRn0s7efx2ED4soZQZcLZAMMYfYBDl5LzSHISJdvbZZ2uekt6iQ/aa+tBuA22lTch3mQNSLuzP2sCbG/S9Dl6x3gCK3LfvoNceAPz8vVd/b9u+18DQpo3ntO9rvfWUpz293fCHfyLG0AW205rZGbHHDrc9u7cp49uedsH557UPvv963euUgKHL2pLVi9qf/tEn2hduvFGjZ2V7mTSGLr7sEgFJ29u92+5p733b9e1Rj7q6/fAPP7s98Wk/1HZt39ZWr1OqezUz5SOE9ATANGF92khYpFCy2++6rb36Z65tX/3KHU0z+9SPrEE5fZ9a4CFggemAfgg04rQKUwsstMCpE3PsW/eFNo4MQI0e6gaFYP4oZv7g3vaOd17fbr3j1vYf3/oW7bDNKjvFOe1//ef3truVdaLNrmwvfPE/aD/4tB9WhgvtfssxYEH3F5+5sf3XD//P9u3vbW5XP/4H2z233+6QLgCK733vrnau4uZ37maXFqdHO2Za9FV2jlpw9n3hOOje0ccbms/kqYUfO7Q4b05b3Bdxdmrs8OG4xGkpxlGxgDjfC1QWzTrW57LgZOcZy3QQonRXEsJVgA1ARgCsAQSab+X6vhb/nEk1shiP81UL5wJQup/gC0121vXl6tUS/5RDwoLRi3WzNcSeUNGxIXYvhhSLaxwBwCKOof6wLSYsgW6XCtObZ2OAilG9xvoH49qVE+w6OtQmvaljWhOb1E52hXvU8UsFWiyX8x/mA3aPbcqJrB3VRBAFGCoxWbMT3L5xZHA0sEF3sbrzFNuep0XwfjmpOB3Vx2JbNzEbsREuN2MogBBOe8AlOZzOEEW9EmLI4h+n0H1Lu/4GhtjQ7cyhpWIW2PGjJq5bNIsQAI6WULKcufA4Bf7XNY1gEsjxDPtJS3SBK7QbTgjON3UFUDHLTeMVNkYyewlk7LpbBhXE+KM+mxQCAUNpy5b7DS6cddYm7/jj8JJyfZ/0PDADWh40Yb3IfpS+20MozZ4IQws77OU8OVg4zdhxsXaOCSEBcIBtwrheJVAHFg33r3EAOIuTtmWLQDoBBGsVFnFcznVpLBmAAJDStcwY6UyWiE4TaioBWdUVQOHQoSNmpDgkpGu7LFM5l7phVRb1rw0bxIAQO8a6Tra9bCphfLIWfe/e7/s7381tEU2ZlOW4Q4xoI0I79aXYK9FwWQIIJjBujQCFHWJaHFP5yYjkMBbPU6lP5pE4ro627IBBHEAYfHG6DVAYoMp9C1ROSFJE+T3H9Dkw4GUccuwA+2hO2cQ43mwlhfKWvetYjxsz15SpSPaaFXgX9p7ChNauFmi+KyAI4TxiGAGuFDOFMkbonO8zD+EEA9rBJPIYFJiElhwaL4ABzKM44didz04IoP8BCG7csMn1Lscch5wxwb0NqnZgwXXx2EJkF3CRzGOxUyJX02EDqNe8yr2UOltMQa6X+g/HhXm3ss8D6du1gUC678M45Z0ZVvPbmOnF+fRRxlCceMR8o4e0rIcuh6WXsZ3wOvUJO/H1XIHRpHYlxNDHjYGh9PPJ3GosJ+UPnBLmagCz0gkbA7gZwfOeO35ghXnENQACLUg8eoYEyAIIJANn117Tscc0j9AHA1zkeTq+fn2u75NRjfaPphHnFUDDZkQxC8fPHebQZNQMm4j5jjmCuS4ZCNn4QVMQRi6Zx2JPz5sLnr9VTp6rhG5VmWljnoEIQsPMqfmGewIMGrDsQFU9B7hPMYVLUHz8nK/judYYFK41B+duUxgawFAB9WY8yi6UhRf1KcC0wFCPIYO3CvVT/TnmkJ77a7X5wzy1b+9Bj5dj3txRfhA9D7Zu2SGwe61T2a9ata4tU2bYW797p8Pn9mhsP/KSi9vdd7AGk97Srm1tk8CwD37g7WbwXXX1o7WOa+1zf/CR9ld/+Zcyycr2Uz/58na5AKNjc/vbbfcqK9lb39Yec80T2jOf8cPt8T/01LZb9VqpUHrVwKw+1iBoTJpVeuKwGKbaEPz+Pe1nf+4d7ctfub0Jpp36kRma09fUAg8JC0wH9EOiGaeVmFpgvgWUnQLBCIc5JU4moNAisksBDGkhflDU418SCHTLrbe0XxAwtH7t+rZRIRq/9Y5r272bv9dOrlreXvzj/6j94A8pK5nCGHaI7s0C59Of+OP2O//zU+2vv317+0f/9J+3P//sZ80YYpF4RHoROFLJjhQHB3r+eIc0C+P5DJQxMFRABudPgBU4AtZdGMCjWkDXIrUsUGnLa3FX1ytHjLAiAwR2ErMLyEKR/ejJotvr7eHvB+tfA9DFEd5THu2iBhipBa6P8M1imwKGWNSzoMd+BURV+nIL73pXMw4Fv1NmAAaAoQJRyhFzTTowNF5Y1/c4JgvBrgJ1qkwD0JVal/3GYFFdu5zfss9gc5gyXSAXB87OS0RMLQrdnZECWOqe5gzgeOt40veaSTQCumChhEmW3daVEmo+qlAUdm35LrT/ODi8COsYa0w5XFDt7/TEAhMBTY4BtmhHljAkdodxog1mdWaNfa9UQYwC9CNgHSUsq+oBOmANEjs8OOmxG7iDeUpdq8ahKHK6AVSqTQAiCgDy7rSFicNwSGrxlXY2woLA8UmfRdMLxhwhdbwDwpRDSFkQVeW8hG0GcODNrBIVjLJU21pvSxmYMN3Bg2LmdTFWC+521hDMHgAU+t6M6kC4pQXmVRiAWZgaFda5e9e+9nyFJnzpS1/xfWH/AAQBahF+w7VwYHO9gK84i0l3vljXU1iagCEDAwyX7ix65AjUJpzx7HM3mPFz5ChtD+tFthVjCI2O7bv3RGqpg3cVC0hfIsyLcBkDEzqGrEw4qWRQWqEykv0HQGPLtu124Dg3DAKgk562HRaLymAnuOt/Zb6IOHkBQ3zGsUyoHSE0AUI9vgEuVHcYGRUiWmMMgX6gGurlDEidWbFMTnHNnTWODer0lRxtQ19wKK7DZ2Yskgv7JayizD+LnLUubK/on5xQ3clwlL9Lqy3sELJCEYIUBpbDAzuDCsff2eFUbdJ6r1ZSApzfzFEJu+J42rZSwC+cn48L0KNfFDBk8Ex9DqfZYYlos+nfXoUNVbYnM1L7y+MMBqId8bRTzYc1Px11SLAs1YEdbOcNB/pX7ycFdBCWPBkXhm4YK4APAeWq/AWGYHwLJNdzhTAsdKAoSW8Y+orTvedmE/CrngE5ts8ZMAb7eB2DNe5XfnamX/scg3JpfIcq6SNMHNq9xiQ2mVVoFadkI0FgOOnaNQa5DsdRp8lGTn821v0C6MLaCosT9mDZ3P3MFy4QLM+7oXGS/bDCw7mHWbHuVwGpmMcLXKlnssGakf3KlvThIwpp5xzanLJRX/oj4wRmW7X5MbGUKxytbJbnJSBU2tJAjgGpvMbP83qW8T1zKP/K/tZw0vOG8wGHAKqwI+XintX/qVeJzwPMVUg14BDRkDyPwiCEqQVYrL7LM4zniep6UEw3gKEly2YMeD/2sT8oxt6+dquSgGyQyDRJCq65+mqJQH/Nm39bt3zfLKn3v+9azc8nlX7+Me3EzMn2mU/+TvvS33xRc9+KAEOPukx1kfj0Pd9p73nrtbrGE9qznvXs9tinPbXt37HV91uMyBBgo8Chowe1SWCQ+IC0J/eJxbS1/fzPv6v9jYAhcammfuTQ46efphY44y0wHdBnfBNOKzC1wAMtIKFAe6/zgSEe7nJsFHJFFi9i0n/lV3+53XzrzQaGZpSy9jwxhn7zXde1rTu3thNy/l744r/XnvT057bDByQxaLr2wfZXCiV79zt/tX3tjvvbv/r3r2m/+3//dps1VR16Pk4QO93RGkoWozjQLBAHanzfKR058SjAlLMTpyVOGJ9hDHEdg0N2kJMBpHYN+Vzn1KJ1YNBkQWxAwov8iFNnQZbFdJz4LN6zQiyGTBbgVY6FINTCxWRggL7AxBHRZ5zKqleVqd9k4tBVmnuzXLrzUQtnylVMomJD4YjYme2MprrnGFQbfzcBvNiRLy+yl3P8N/Wrf5w/gCxjMGsAzerYheASLjRltPPfQ1JKgJbsXQZZJv1iaHcc62JLAdgUSBQnAOaB0hOrLxCiSHhZOSEFFgUYGkI43G9wdJyBJyFZBllwTOwkobWCNk4cIzseOBlenNOAIDy1k67QFjnsLOa5luusn9lJL0DGLANfOw6b/9PvWA9QAaAFm3ANWCtVP8ISKHtCCxAz3Tvp4wBDON/WDuoON+Fc3AeAxam6O3Do+uvecfjEKLNAMKyhYvaU3XH0oi8FCyPAR7QvAAAOIA4/clANAAjEsMg7TJ+e8cqgpewN6IEzjn4UbB/sCnMIFhMhTGibcA2cNXbyV85EkH25dWYAnCKWCyiEbs5hGENqkxrXsEYW41C7TRRCunxxO/e8jRZaPXJEKhdoScEoWrpStjvUdsh5YrSbM2nmWBhhpXtmZgIhYAaww+gCbApgHHBy3wGxuezsd4d+Mg/AEOuMJxhgHRAoYAjf/ZhYPs5CBoCHMyyb0abRKGPeCaswAvqEJxJKE1bRUbUbQARaT7QhzDEDj5q/rEHV56nS9Cp2UDnd9TQIHisWgUID6RNhRgS4crgoLCOnLY+zD9PoqID9WYX6AKgSCluOrbPxyY5mHiGq3MHbvAdsNMhOyFefXzg3TnIYkAA8SScPUyTzesavACA9kwrwLMDfKbk1Fj3/K1QQsWDqUUBF3Wc83xcwZI0hvTjf87dRhoBBBe7wbjFzEhgQOijHH1CossdxXrFY6APF9poA5AYHY+MKLwtbTGCe2s3Qhue5sA4nzxbPu9Unq7UKGMpzcjwnZx4OuDKem6sfcBN0zoptxHyAjUr42M9Lh+Ty3IMJeNRt62c0Paszc2oOr2djPX8nmzPMYx0YohyZL3soWR8zCTEj5DbPWOY7hL8jpg34nnNgqcHC5NlAPepaZY0xuF/PtNRdc7AA/HpGcK0KIaSfETIIC28An8I6o02TAILQzDBCeZXN6r4Ln40FnNU5mbcTCkcfgyVJhjHAH/pO6cXV84B3uh5hwc6sp3HsUDLV26Li/TmyXExU+veyZdFjIkscbFaS/G2+b1tbu36TwsmOi211jsNkz7/wEQk113UP6b7bt97f/s7Tn9z+/M8+2y562AXtV3/tbZpPT7XHP/Ex7dRKNvMCDOmP9rKXvKpdcsnF2hA51O687472S9e/vV1+6RXtOc95XnvMU57cDis0WyIA0hKaMZNvRkDi4QNiKetZevjwHmlZ7dH8urP9q59/t4ChWxscoqEXTz9NLTC1wJlugemAPtNbcFr+qQVOY4FTJ4+yjIozClsID/ZkgCGFmclzOdoOK5TsPf/pXe3WO29rb3jzm9rDLriozaxd0371df9OYRTb2mLpTPzYT/zj9sSnP0fnLGqb773Xu2s3fPQP2gfe9xvt1s072z/5yZe0P/zkJ+WoxYmw46pFjxex2Zz2ImygxkestBZm4x1R9EPGC7Nif7CgguXDtQhvKWdxvHise2MKFpkJQYl+TXbJAzTh41dZCmSp0AXr0VTMzQgYWgiULFy0c88sXv3JrTEcg3uQek0W7h184VicAJztAroIc8JJjH4QV7KxJgKwRf03aMRCu4dmOEQDj7Q7W2577+IOu9ApY5yL+CxdB6I7Bt5pddm6A9IX++EZdIDPhepistn+njgrYxDJzqIBLRbBBc4gsko/BCBJvQBxyjYB+rQYhnmD8+i2i+OSPjOElBFWCIjCbrHZPx00caagsQPVQyeor5kQDmcJUAO4Qb/KuQOziL99f76H5WQHKqEpOJd2enCyKS+gCg6QykbbOCSus5ZsbwmP29y2PQYTXGG2jkSPtatPmQKmJgSkNEAACHBycHy80zwaM+WgllYGgEuFL3D8nt37JuGHAEOwBQgbcR34ZzAorCFrn9jpjZYLDjvgwR7AhN7/7MTaAUbLRQwXwnF0LGBPhefhbCZUKrviABorBDQTHpbxL2BLTB+YUDixsxK5x1ELKISYrhhzAlOopx08ZZ2i/jBEPIbRUqEv2NHCWVmiUIpNAoaWywE67LG1jF1usZ4Ahr6/WcB2F4slEZczAfZ24kIZbxJYRuNIrKWTMFr0Tr+ivKSQPuzwzbDeLFbMnFBAtfoQc6FBH4f+dEYIwJYzGaE9BWsEpz0hQvQBADEYXsdhbxqokANGX+odvNh0/In2Ds4iwJDTu9OHOmgQMKJnQewhu7RpObABZBIWBaiz6FR0sWqeSuhZ2KQ40rTNLJmR1I6wP9GqqUxk0cKK3puBgT6+AtaGwVb6VwBDxdAr4N4hcd1u3D8C5bR1ngVLlsQBZc6qOpW9uBYhOrQDwuMMb5zx+WBcxiJ2tNaLynhQzjJzGSGjgGloB2E8NNjcjxw+l+dQASPYrthCBSAVMOTy8wzpIYVmi3nezHxIvcJ8IyQRXTXat0CjMfM0c340h6J91XE0fx4/F8cAG2UtQKrmxNio5saAmwB89dykDpWF08CWtdGiv0Y42AS86XYI0JR5quayYf7NUwCNnwol49jMT+jFhfFq/S/3zYQJMt8RcgpgdJY0DAn5HUK/InzOeYwl5nuuZY2hvm6o59d4AwJNNu6RbF9h7uQ4+n/6VT3/S4fPYJT6AXOP79fFwP3M6yBn1b82WyabR5orYOdwLOLS9EeeO7zXdegn6NxRx2L+1rVr88plWAzggwafxkT3vjxuYfSpf+3dc8AZynhMrpMY+Oat2xQetl/hk2ovbRAsX7FawIzmLgHgN998c3v4hQ8zOH5QGmbXXHFZ+9M/+0y7+OEXtV/+pTcKXD/eHvO4q9vi2UXts5/63fY3X/yizLpCwNDPtIddKMHtU0faPfff1X75ne9qj7joUjE8n98e88Qnqr3QciTbp8K1tXaEYXZ4n55RavsjR/a2Q3O7247dO9rP/dy72k1fvWPKGHLvm76mFnjoWGAKDD102nJak6kFJhYAGLLT7lCyiE9bX6gLTwMMHT1yoF339mvbnffc2V73xjd5UbNRtOgPKVPZjl1b2xGtcX/0x/9he9pzfrQdlZAtC5/VCrH444/d0H7llz/U5lasazslerxOLIFKxctiZ9iBlPMx2pWsxV2xPBY2V2XgrsVogSUstFh4slgkg00BCeOFfS1Sa6HPIrCch9IHiSNEiFNYPThOtSh0mfuC1gt1F+bB2DMp+RjUyiK+/uX3Wti7THIYDJL00IUAVjkGh7TCTUr3gDCdcQYyL1o7oORdRv7zDmx2Q0tL48GGwFCWMIZq8T7+zLlj5k85CEEIRkyo0U0eDCTDzpxVOiJxfiCxgZKUVguCs8moVZnncMDN/ulAT2w06EkBflFvL8ilmwGQYY2XDuhVCxSDBlAHEWXavMCT7HZHyBjnrhzuYiqkb5yQJgnhCdGsWNie7ByX7o81h1StMCHyzzvF+u6kgKGTPcNNwAscMxzxhOwUWGjxVxkJh4N3h8cJQMDBHLSwusis7FhhOkakVGmYN8UmMrNPbBfC2mpn3YyzDgTUTj1lcf25RM9uhD1h+5DJqNgWdqyd+KiHsMkJQsy2xkBCftipr+UEoWVzBiXY3QfAAyiijAGQBEJINJqQJ5zpCmGpjGs4/0eOoLckB6ULgye0RP+x666QiZXK9nfBBZvkUCIWnDT2aI8AghzYf0RhYHskud/DRWmLiaNaoVyENkmPR44poRLYirA0BKthqpF5C+0P7p9wMcRhic6FQZZxBxhOON9M1xTJeBFrUmU/rHCXGuOMT4NriG7rXtZlMthJGm2F0TAfmfEFGIq4Osw4wE4BjQi/AkYAJADWWKtlAHwpR8JiulAw4WC6brIg4ZALRkM4tusXc5zn4QKGyAJnsWr6EOcGbIbFNAdbSddg3kqGRq4nYAhmUw8HrT5hAXEXK8LX9Qyoz+nDmV8q5LOmkSVLwpyjbg5zVJ8othHfo3nFOAAYYgwfEFODdpoPQBQwn/oZIOuhc5ShxlmAsoRbcVzaJv2k5r4ACNGnWab2PaT+ZbH5XnaYegBnBT7Uc8XCz2aAwMSK5k7NrzU2/HfXFhqL+md+iQBzPScXztPjuXlcJ7P2YAUJpCNpA21IHxtYMxE/TubKzB2UoZ5fBYTU/F8bL4x/PlNPGDG034x00erc3DOsPpiZFqOHhed5LpnDTgpwPO6wwxNeXwC8Vd9IXxwYrGNAhvBMz6H9WVVlc+iaFhkFtozn7GSZTJvW898MTrOKwkyiHlyDts28JZuNNIjKrtW3uC+/F3Ot1i5Vd0JOYQ7BIgI04rrcY3wd6mFWGjbS/EDdfB29V0gmoWNO0qGxajF5PTMIaZ3R2ur22xXWL2D3LGVvO3hIoJbGwT33brE9mb9h/TEH7tm5RXU72s4/75z2gfdfp3nwcLv6mqvasrVL2v9GY+iv/kp3mWk//ZOvsED14qUn2l333dne+453tEsvuaK94HnPa1dcdaU3qo6d1DN3ESxTPSul43ZY2QyZF45Kl+iwGENbFW726n/xjvaNr93VDp6aagw92Lpr+v3UAmeiBabA0JnYatMyTy3wf7CARALtmduRQG1DzpTfYQvJMRPXXQv/w+16AUO33317e70YQ+edd0Fbq1S/73vDa9v9W+9rS8QYeuGP/r321Ge8QPHqxxW/vsUpuf/kE3/UfvU//5d2fEa7YyxmtdipLFU4TzjMLIbsJHMvnNfRqxaA4x1KL1JNtQ5YUot1TjNLBs6KFlI4TllEDyKgWYBWxqC8F6WbBSJOae3ede9l8nctTB8IDHGP07FhTm/4YeE/0ldwbfqutOyE9tJKUcZrsVr1BBgijKF2yfke1oGBITvjfSe3Oy9eVNpQWeSzMC0NmrLL2LZlmzgCww75uB1qwTuxUy93nJ7srp/udTpgqMC5hFGF2RDcptqXpiYdMqCH6qljKmsYTqizcRkY6noakxvHOSsnHyeAkDI7zN2JcCpxveiP5ahgW8qC42unTdc1sAIwg1NDxrLO6HB9cBTlsMDWqLaiC8NAgOVStqoQFBb3K3qIhMMTO6gVYW2yi9UOOrvc0Rc6eKgc1IS2lJBxAUTYJzo7OPgJjYN1E4cjTIU4WAkzJAzIGi36jxTk2fEX40S6L9iTOiZUSfOATMQYBRCxvWBtGFBICBQ6HWS5I8Ogd7llp3J4q21XiYXk9iVc0Bo1JRiecW9xYsR+ndEoWX4sRIvIsHVFFEIlIesAQ6VFA2MAB059Wk7NPpUhYt4ZR8lJ5aAqA0MPv+hctaky+SgTEDag3AATBw8cbTt27heAAUmEtgQYQiS663/puwrDnBVAsEKOD3oxDmcjhTfgkMMW5wTOKeyGLItmxhAOkvkUxxcgaaVAtNVifuHM4dQDJB2SRhOhcA7F6Y6v2RzOahRQExvQJuvXCXywtk9A0jjvEnJ2ZiwARvoPyF0Pxe1Zu2Bg0G+wX811/B1wDWF6wClpJ8EA087/BNjtYXO+V2cLLdf8Q5+EBcPLgKVqCaAaMIQ+mHnDjDK9m0nnOQIApItEUx6BcwE8EuYbYfFo/nAdrhfn3jS63E/psDMPu5oT4Mvj2McDZCUMucIB0f9ymvo+bql3MUAzh5li5743mWdl5wpDM0ujg77FDCkHvgAEkilAAErmtTDX/I+wONko4ZzZbDDTqz+TXKY+Hw1TV5hCZnZ2UKtYVvMYK4Q/+noBcSZp3fvzLX0q7EZe0f2hj4TVGPAufWzQkwO0iXA4ICTXTmbC4flUgBHXLUHpCeijsUVfWi8GC+GePHdSjyFpACCp51n9xr0Hm4pF6IdVylTPaspA34gu0sA84nfbr55xtOConJzHHFWAY220ZP4HaAkQVAB7AWbMk3xHGTOX5hlqW/Twyrr3GNgsgIiU9E6A0EFHwB/6B0CXQWLNp1x7rBM4BtXQXvNzQqFisNY4npBMA1UqA/pbANLovDnhgupyRHVhDrtXmch4hizVuQ2wRmA7ABI2IuPnRrGZtmy+14D5SQFDG9avbR/84HWaFw+2ax5ztbKSLW7/+w8/asbQ0sWz7R//w3/WLrnkYjGQTrXb7vqOgKF3tUddflV79rN+uF1zzdV63KuvLFMWNz27mF+WoDG0V8k9ZK/jEp8+LMbQ5u1b2qtefV37+lfvblJ4m/qRk4E+/TC1wJlvgemAPvPbcFqDqQUeYIGTxw86T7a1VQCItLhlMSiEJ+CQ3o8eOjDJSvYGaQxdcMHDlKZ0bfuV172m3fv9u9oqZT16/ot+oj1NGkPs4CNiSkjaH3/8j9r7f+3D7eTsxrZX2crYRWSBnAVuwIradbSjrPvZGRjtAC7cDfQity/iqzK1oxmmg/k7/o/XQkDCYWIjsGgspDlkFAr4NF54G6zowMvAGAoLI8yWAdSqz+N7nw4YGco3n2UTlks0bbIw7kK1FuNdmEmm7ypqwV+72uUMGKxxRqkAYFDa6/yyXTkxVZayzXgXe9i5HZyn+bbJ1RAef7DXAIgFqKNOLI6TvreAIcLKuEJsmd13HCzCduIQFkhVu/XZwQ/LoMJnfHKPT3RbcM1i/OjvYhm4700yQQGwHPGp1r7ybn7Er1d2bRFnCtM/26huQb0nDAFYStjhpEOgqCNgHNdI1iWFa2kM8CpgCKcaZ3ZOTAvIYcXoGuTrygAAIABJREFUwiEBxCHdN2CUs7e5HNVXwqgqhxyQh/7LC2ConJe8D9pdOCkVSkLmKYfjsRsuYAOABke2tEdoB9Lcr3RGsTirZEjDuSaEyyEZuud+pZgvBlv1H2tlGCCLVtMQ0jOMyQBDByMm3TVnSGNOeQlZMqPBqeoDDBGehtgy9UQAfInCLfaLobhvn+7vZgbUCqiIlQSbOpTsYReeI1DhlNhNO9x+K1fOCphQhj4JpW7bsdfAChpBBofUFtmRJxTViLmZMqvFZlqm+pvpQMpsHct5AI5kYdwnxw9AN4yJ9El6CWDYKrGNYD2hr1YhXAAoBw4cNDBUzA/3ZQCUDjgilA6DYa3Cdmk3j+sgHwaeuNZBOZloimQMJUTJYZ7WcMESAXm5Du1QYHxCaWBcCdRSGTxXyNmchCxxH2tw0Y5oAiVT3ozqQftwvJl1enedyZBkgD8gS/4F7KYvBMwJsBsgSCCUsdX0zRwbYKhYFx67Cgeq11IxhqJNw4kJLx2D2cZEemYyrsX1l5jllPHAq8DYAlSoJq/x/FR9le8nABU27f9qbFFW68jI6bYmmIBDp3SXHQzaGxiSTpjCAj3X0SM7c6Z+o48UY8dzjYCA1F9ziMY//ZB/JT4cYDzZ+GqsYc/KOFnHFYhSTJUAY+gakbkO5iip6VcasHCYou2TUWONI0/BjMPhmVOsm4BKQ6h15uD8o+znnH2uP5MFkvpz78oGShg2rMH0yWg2GcTSeBfU67FVrK3qP36iGzANc5dXAN6wgw0O9Ve1l4/roWRj9m1Ay/T9Wn+k7glPpJ1Yv5yvTF5H5xgXAflo+xXLw9KcrAM6OEV5i/0JMEQ2Na4zYYTqHOY5GJGci80vvPDCdt99901AMMAojiEUjax9a1aLUaR+ddlll7Wvf+ub2ow7zyAwfZnvmb/2knENHSVAZsSntyv8brmAfyBxCbWvUSr5e+6939dkTgGYvvuu20UKP6LzT/mZ9Bu//s62f++h9liJT59cebx95vc/0r7ypS+1lcvWtR//0b9vJtHiZSfbd7/7rfbed727XfHoa9qz/s4z2+Oe8HiL+a9YCwjIhoI2TkhscFB9V/Y9eWquHTq2p23etrm98pXXtq999S5pDE2BoUlHnX6YWuAhYIEpMPQQaMRpFaYWWGiBUycOsfTX19lJPCYdDsIucApgCyHWcFQLvOuVgex2LSomwJAyk73r3/7LtnXb99vs2Rvb814oYOiHlK5eO1RoOyDQ+scfVyjZf/pAWyQhxEVyxryY5S7GXQLQsNAl/IuFVzKGZLeYtRoMj1r8joEXK78s3GnlunaYOij0IDPWBETqi/yis9cuehahAYZqYTq5dwdZKiuZD3B8zQMBKP/UdzAXfh63QY4JW6ZCobyLi2Op7+JIkIq5tTXrVzurCY4Hcfy1g4zTyWUsymvbZbe3gKFkFIqNx/VnsW5GCMwELX4nIUHdAV64CB7/Xdcat4s3o0cO4cJ6jtuyHKCh7mG1xGSxvQV/2RUnvDFG7H+nfSb2jf+e5sA59sI4IEnwoQoBiSZGHLDoTqQespkOxBHHEaqQi7IltoYeH3ACpgrOSO5noAqhVhw4dqHtzNJ3ySRFSFQ0oGCMwCYo9g6hUoSoOWONBX5xwgCGIphqp9aMC0SiAQcJL0J3IkDgoAPDzjgsi2jMWHxZgAnHWLgV8IswILRT1FfRujHDDNt0bShrL4lxdIxwmd4GjM+EC4lp0p079D1WyVnFsTqgEDQPE10DwBEmTIF2NgGAgBkLAEuIYkd7J/ou2ekvYMjMgwkAkLA9AxIwbgA0SIWssIUlBscYG7a8gYSEY5EtLG1vHBAQEQAQ8WqJT58n8enFiwk1EmMInR2BroBKhFvs2SNGFqnNuQbnWKfplPQ4BGLjjMKcAiBDhwXWk9l8YoCoBLCdCNPYLmcQcCYMNjRwwg6hvoBJq+SAO6RQ5yWdPGFfspvOJ7V0AUkFmNNlk1URsGGZHUp0pgwKqDR2VslKBygEoAfDqGeCSscMLA7BwcAL4V+qd7LcRYyc+xL2RSgZ18CW9JsAQ6Uf1oEhPRtIRV1ZmsLggLWQYw22CGiCyUD4Th8ZAbhqZNL29Mm+GYCdTQaqcU2dYVLpunGou8ZZD6/kMIAhtPA8Rxh8I1Rtvkh+AUMGOHy/ZB+ruafmxTwnbKo+b6TcnuPGzx2DdTCRArAVCBFdHsITlUXPDEMBP7JRAe214WGWCNm9+nxEXx+zbYxx9TFR9w8rMOOc37JBwPgKcEHfP/fcc9V393rOgm3HMYjUh9HD32RgPNwe9ahHtXul+WfBddkc7T3YZ4ATgK+AmcwT82zR+XYYOjqAmWt5Z6wDhgEqFDumwrX43XOXLrZu3XpnpCqWGuWzcHQHr030GYEsrD+W2g7pI8XwGrpHwv4Wbn7QPQqoq/sXsDi7ao3bozZKODdsHvoymQ/DUmZsAtJiP0ChSy99ZLvzrjt8bAGKPCuXSbunhPbp29in5lmHUhJKp/7AusWbDJ4fT+ra+5XdELH9Q0lIoDFGQgTsB9BdmfWcFVLXnJ1RsgT+03VgIR5QG9NeZDWDmUiIJmGfCZcmO9mJdkjPnp3K8HhqkUIaLc6/rD3xB57cPvmpG9xXZjV/oJN2YN9ujVWFvh6jHWfbr//6uwQMH2tXX31lO7b0aPv0J3+3fVnA0MyK9e3v/d1/3K668oq2eOXS9p3v3NTec/07lJXsie3Zz3hWu/oJjxNbc19btWa9xj0zrbIVzmrT4wiZO1nDCXA+DjB0f3vlK946BYb6rDh9m1rgoWSBKTD0UGrNaV2mFugWOHXqsPzOrnUi5+mwFjGkmEbwUjFk1ho6KIfqne96Z7tLGkOvf8ub29nnnNfWbTirXfuzr1IYx8628qz1Zgw9/enPk5O0yzuCLHg/84kb2m/9xu+2Hdoo2n1oTguRNb4ri1AWynHSJbRqpytOcu2yVQYdFqaTxXwHNtAPYRFYizZf04v3gTHU8YkJEDJu8DFAUjvWWfjWUfZsJyBWSlxeDNolBWB4jf4Ax6IW+OPy1ZVPxxwayhA2Su2iFujisBn9d0RAHbt/2OOQdhfRzuFYL/IRZZVdAmBEJ6F2QtkhLl2Z2rEu1gyLVRaxgxZNnJuBmTJf/+J05Z83mJzeulo5vwwMqiGUj93woseX8GmcheFq7C7zivhqiZ0maxyOsQESgwxDuAPNhJM7aePOsKn+QtgUNkiWoYRZ2JkyJZ90zBEonbADcI6cpSfhLg4fmDjcOE5kioqwKVoPgHYs3AOAWKDDTi6hHBW+hrPKvWa1UKc8wTlhoATMIiSGunFNg1QWNs4Ot3VVHB4zgEMGdsxUKFZbAKHqB9be6voyBpwcHoKtcZpx5hQGRDiC7pe2T+gXZS+doeUAuHJiLIYKY4hsSgZ3Tnqn24Lm7qVwOoKL8I+64ETG1hG0rnBA+jHOUMCxZPkKMDFkXAogFgcf4lzCwHJdgA1uGzAhIRPRXpG9XRa18zKlq9+4Tr+JwSBHxgwG7bK3RcpSJtYTABeMHzJscX8AHgA9duUNLsGSEqMC1hJsEOxv1pTux/VWaWd/+84dCVtUmyTV+/CP8bhKICTCrBbAtdMUjSHue1yZ3QCkSqza/VnlP6Z5d7n6nQFMgDEzRQDNCBsle1QAMfqcM6gBHgNhMU3RdmYzDGwxQDULISMKrPYDUMNmx9XnKIsD8LpwNewXHPUAXGFLIEDOZWGaMBbC8ggAFuZOQB20UWjkiDbX3MFX6bdLjfjTd6NTVHNuMf9y3bKf8Z+MR/23dAkZLSuT4MBS4fcCGVIPemHeC6AJuDOhBxnPt71y+f64YFD4VDfhBPx2fx7Cl7nmCodYLncbBgFg7FaZ5gvlJ1ddsfvmDM6ZUaJ/AH7UHcYIdWcsrF2rbG+6BxssHAtb7NCh6BdlfKYvAYAU0F3PTZ4P1uzqoDfXRciZLICkb6eM1jwzAywADBkcY/NuCT/fMg5pdMpSOkKM5WJdFXBiELiHixkg6Qytw8pcxzEFzJg1pWsCyAwhsbEVbCuRWMIYcv9I+6Utw3pF8J1yMJcu15hkrPNdGJV55mHLCbOoM4aKcVvzfsSneQ7MGXSl/LHDnEKnLmnf/OY32sZNZ/n7car5Hbv29DmYsZY+UQBW6QVVqBhzInUvQIy/aQvKSTlKmLpAtYSyJ6x0vUC1RepOq2TrFRr/O3sILFkwK9Pmtm272vkXXNDu27xFx63WHLRbrEX1RYXXLlEYOpgXjKH7lcJ+lwAoUtMf0bN+08b17bbvfKs97GHn+Tn60Y+8T3PBSTGTHtmOLT7c/uRTH2lf/cqXNW+ubf/oH/zTdsWjrmiLZpe2W275anv3265vT3jckxVK9qx2xeMe3/Zp3ptZs85z6ZzWijNr1G91X56BZDI7cmp/u2/Lfe1VL3tTu+mmu5ryUU79yD7Kpm9TCzwULDAd0A+FVpzWYWqBBRY4dfKg1lfZnWa1fFSaJkmLrAOVGhjx6X27dyor2XvbPZvvaa9943/Uounctl7ppX/xZ16mhfEBaww9T8DQM57xfO1a7TGrZY12jz77qT9pv/JLH2x7Ty1vZ190sXYQd05YLjhdtZh1xh47VcNivy/t2wmtkAqMqPdoEQyvCQtmATA0ZsfU0bV49BJ4hEI8EMRJVpoxI6YcPpOE6tzOSFlYxgGYGcr5YKBKHRsmyLBDW4vK0jJYIeYB3431L2AQZFc8u7mUFx0HXnYcungxnyvMoOo+ADYDkDJ8N7/c47LP3+kdt0Ta5XR2L2CmQgEiNJwwGjIBxQZyBCbg3ODs0d7l4E30QRBHx3Hojstgf8TBEcRMRrRiDsW2iGImCxTOR4nCpj7q6jjt1mtJIcxUQgOlZxSzXo8BGdgYfI5DsliL8ZSrO0gsjHsGHBzq8n65n8PREBN1Nq44iOVglMOVUClScEezhJeBUrOFkvoagMbgkNkbODkjB5+U4XpRtjhtCtPQvfsmt8tfDDU8YdrEjlJnHtlpI3NSFy6n/wEWm/HSy4vNnCpd5+3XbrvtLEcs2erCxjBIIScTZ5JwlXKcqz74nTir3JuhW2GeycQEEEITA87QVgkxixaRpiaLHAMSAAahaQFrBtAkAICBOWucnBJ7YVbX0a66nGvssBj9DYN5MJ8O2PklpAr0zUwC1XFWzvjxHvJiYVVEyFUg6rJKwBCi3ThqgCv7dV3ruViUOU5shJ8BM6Lt47AZ2XRoq67JQwihNYNynjWemBvN8oNtlJBEwHuut8xgY5wvxk8y8sFaE1jTGQoZSwj7IjiN899ZQF13CGBoToAUZQfPwIZGQ1xwymHo3u/Wm9MLICFtLpDK2cMA4+hzjJeUIeGR0S4ihbbhpu7kAwpNmG66KuDGJJxL9R0DQ/PmpVGGazLJDcAQbIyM1dg8fWYMEKXcea7M3wwo8GiYqwKSZs4BEEPfZbj28LypOSN9OHPIUbUD4I/1nzx3JCyJ8cKZmYPyPe0Ggy5gLqBGNgKS1axnU+yJGCrErMYFto7WTkLHam4DvGDuJ4SpXvXMqDrYBoT76Z6XX355u+U73zboOGQuTB8IsDpkC1uizYeanyokjHswf9dcUG3Mcb6PukzVjb+pRz3LiolL22HrEp+GvbTSzMSA77wmz5FAzRM2VoXOcV/qzavqWxsInvcElBcoNQ4h5zzGToXZPelJT2pfEksGUG2vGDVVN46jHjw3EYveqQyMCYNMP6tX9bmqf4lal70KNOL40hwiQQftVWOqQCTmhw3rNggUFhBN6LFYPTt275rYivl2rYCjLVu2W/z/CLpegGEy0U5lJTsBGKZzV84IsFZo2dFjYj+SvUx9ZwbNOrG/z1q7SoDRvW2dgJyPfvT9moNPCCi6sJ1cNtc+/QcfbV/5ylfaMmkM/bN/8lPtskde1trsknbLzTcJGLquPeHxT27Pedaz26OveUw7oA3D5TOrNdZnnSxghbS0log9RE8/OnegHV9yuN11713tlQKGvnrT3coReXTqR056zfTD1AJnvgWmA/rMb8NpDaYWeIAFTp044KANp6vX6/icdrq0qE9mMsSn55TFYpuBoc0Smv4PvwAwdE5bt3FTe/MrXqqFiHappKHw7Of9aIAhLZ7YsVytxdRnf/+P2/t+7dfbNi08znvEpYqB3+F7eHdP7148sjhkN7wzQiYhUF5gqlxySHCCJzu/OH0sYSuWZ1SjCiUzA6PvBS8EKWrhyGl1zfrcozB8rrNieXHad5nzVxyPfm077dbxyPS4EBwag00LQaFxOer+BQzV36XbUlT5rsw8WTAb5CIjkXU5SiwT4IFdfdIkk1Z7zloVe0SRhwmB84edcGRxUtBIsa5N15rxvXsoWZl2goG5jfJtiRpX3evYsQM2/ly2qHoXKGJ79vAl26hfP3hbZwx15oFDU7qTZ6eQ/yaOYZzhMHvQi4ljUfoQ2QGHdh/GkEMI+y5zyh6Ki0NGCtworRjoOi5Pd3QFNgAMcT36JkK67LjjZNuudryz+wswgLMTBymQZgk8l05S+kaE2XG241gojbgcm7BoOvOiAzoAJmbQiAUCqMb94qQXsyGhIUN/TLkrxTnnOR19pTbXwdZGAdxyeEUBRwAUhFKFKYK9EuYZW9JvCF8DwHJYA/V3eFoff8EXHH4WHZMhVNBtozaMaPYYGIqDSt+11pNDTtH5icBpbAZbqN/HkjuEG2YWo2ZmWOkc2DUAQ2vWKMRhscKnxLCJ3ojKIo0O9HCOKEwDEWkAJ8IE6c+Ah76Arku9qQ34Hna3mLBCShJ6l3CuY6ow4I77K9iKx171l4hum6kkoAc7A4QR/kEWMYAU2i/AaYU8RUeH+jszGf3ejMB8j4Vw9NBmQnDa7Qgw5HLQfyk+wBBC9mGZpUUyx9NOaBxZsBtHrjPsMDQAUHR8qAfVCVA06fu0PQAgrCdCyNSGAWgCBPpaHq8DY8dOO0Cj46aMPdHCk42AAbyokC03Q5/ja+nJ2Gf+qfk45VwIDGWeGebkEc48mbsylnPdAYQagKGTYkxNnkMeC5mHOKcYJvRZgIX7779fYsvrBbqgSRa2Ia+AiLBRxO7sgL0BfBkpWRIDCFvPTy/Ah9ooicD3iDGodmVOgDm0d++eDoKlTNi29GwK0ABkGDNEnTJdYYvMn4AR99xzjzJXrfd8MHmm2R5pV0xcAAhgI2UrWxXAwvztftlZWAYze5gkPdRaVmof6s6YA4AlBI3nVYn7c83KAIlezYzZRfN1B90+k9DGtGbNPdSL0K8Ag6WjNrgqVK/A8WrnAt+pX9kc+9GWvKMnVokmio1VQNAc6EvvDzUH1vOIa1nzS8wgjqeuBm5lE9ZDpTuUsFdssHxyz+rDxSZau0ZC82w2UAHVC8YQ12N+MrNL3x0QOwjQE5bpUvWnOTXU/gMSfD5KlkzqgaaddMyko0b/3LZtazvvnLPbzh3b2pOf+Nj2+T//nNhDG9unPvlBgUXH27nnnd2WzJxqn7nhY+1Lf/Mljc6Z9pKfemV7xCMuViMtEpD49faea69vj3vMD7Tn/vBzBQxdo01EAe0rVkl0WtkCe+jxEiWgWCzgfO6gwKwVx9t37ri1veKlvyDG0PeagsumfuRkhph+mFrgzLfAdECf+W04rcHUAg+wwIkT+0WuiG7FYsRsEZ9m5107QESOk5lsj7QC3v3udynDxOb22je9sW0862wDQ697yT9XxgqtU8RkefZzXyiNoedI9+CgYud3iDG0UkKGn1G6+l9ve7SguurxP9C+8a1ve8c+mVCykFxhthAL5izya6HVvct2HMFlGEw6JjvSCiHCseg70VWhCQjR2QqFMIzBiVpU1iKxaNws1nFcevSMF8vBCbpnu8Bq2GkC9Bi8mA8M1X2G3ev5F6jvq671dxabAy3emgx94W3WgGxUqbopGyEAABlxDiJUPQkhcqkIdVqiRd+5dgbMlDH7IMfxz4t5NHb02QtgHGs0Wh5kxh8vwmtxvLANxmBcfS7navw+6D+EnWXHNKaPa9d38e1AAcJ0oCjOQrILTZwRHAMtpheZPZW2i7Od9vHf+lT2dBiFfhuOG4XMeXM/fTEpgSe9KQ6y2Q9xOggpWS52D45+MpOFvQDbJOmNc5ydDOpnvZ+EcFR2J/dtZ7MK6+bQIbL2BAxN1qQOqHQWSq6p82HR6F+0bXDUE5pT4F0yDCWbF6cSvmZATGEbYYMMWeRIm51MV4CGleIbAGEAJOinJSRtUNd9JqERgCxhTHGd2D4NgfOXcJKAidRlGOfYrNhWZTvaC3AzwBMMiYBqxRhyyJJ9NDS4ernBcQBnsLDelzCOzO7SjvmsGHSwIeV8LtZuejsl+yskDRCDkEzmGJxZ9FZwtg4cPOB3+iDhQthgKQyQrktFiNdRhaFFOFusLoFKgKkGIQFVAAMNDKXdAL4TwiZbES4EqDQJKUs/rjkjjndEvw1K1TiEVaRKF7BqHY/eN9HroS2ccQvip266XBOzE6wZHGMM9LbtYbgGWQy0JPTT46IDQwGBonGWMM6Mh5ofCoDM/UkaQBhjmEIVwsR4qDnF7DbAKTSg9B/zt/tbZ4imryCM3NlJ3cnP/DLMr87CZL+4wNIChilvxgvvZTQ/TzpokPl6Phg06aO2ftez49o9ZKtAkJrnaj6hjpVZ6ilPeUr72tduMtul4t6oxxLdD2CI/lt93KwgyqO7EW7N3FwATM0RHINdis1j/S4AONm6WJYFqo/BK2rAMbBe6JecR7kpJ6ACrFxrmdF4quPq1ausQ5R+k7ZKG2DTPF8p01plGKtwTydFYIyobtiiMmQWoDEwWbM5Qd+oV2X6YlTxrOLv+i7aPwJk1I9KkJrrD+zEaBLyXa0DeA9Qtjet18Hqup/7dJ+Hqh9irxprHAcLCFvxKs07MiCO1wz1vMrzo2f+0/HFUKrnT51P36j2oWzUJ0L2edZWnSp0u0K7+R7wCACNJB0zCgfjdVhtxOZN5lgBSvp8QADQnEBpGENzGmezChPcLqb2cYG8u/fuF9CtkuqZhHbQYs0DCFlbn0nXOnJ4f7vq0Ze3L//NX0hg+9z28Y99QNeba+ecs6ktX7O4ffaGj7e//sukq3/ly3+2Peyih2sCO9luQXz6+uvb1Vc+vj3/OUpXf/XVGsOaN5eJ0bh8tbNGzB0RKMZ/q9e145IYWLrqVPuWmGkvf+kb2k1fBRg6NPUjJyNi+mFqgTPfAtMBfea34bQGUws8wAInTypdvbUkQtc2QIO+BKl3tRBfpPfjcpTe+OY3tM27trbXKSvZxjUb2gbtPv3rl/wTiSrOKG3pyvYcLRae+Yznth3bDrdtO7e2mVVKffrpP2/v+9XfUDjYynblYx/fvvndW62xgSAti0sWTOissPYvcU6L93oBFy0ZwUcRbGR3rIfn8Nl6EQt2fQvMyV7qCNzxoi47jx3C8akTJgb0ElKv+tcsjFlEs7OJWKddilx0AggNDKCux8KZ5Qzr8xh8GRvdi2gxBpKeOfcKhBNggrqxYI3zS+af7ETyG4ta2A3WsQHQkY2wDYvPvfv3+H3YdVaoAWyinoFmEqZT9fAiN460d+cnbI5+gMGR8AzG71WXsCJGoRtcoxuJey3cSUYTotK/V124Z1H97bpSlInWRa4XjCbtVmCWQw0EFoQpldA6W9Fgi5x+UsLTj80uSh1qsU997YyNgMVqN8oVHZ8wY2rRX21RoBh9ZywOi3A1SMBSnFOXTSCMdujpOzhI9Duc53qIDgKrg5ZG9FYQJRY7wE4/jnZpBSmrkcI6o9+RFOARv1VtqKtTcMsJNjAUpw0wKRmuFMok26PJhCOIg46gscFfdz6VapLJKc56XCDGC7Yv566HRfX01skkFmDI2Y6s9aN+aebRAAzFmWb8DOEpY0fbbaRSIKBNebk/oXvLVC/mCUR97XDqIg6Lom0MgIRReBy2EMwb5i+0hWQfwvhI90zZbafetx2yZbBMQIrZSBIcRyPG7KBiewHOCYgClO07+8wDKwDXukNMgfmtNF4823QgssYwYIg/u68M4SeMDZw6+q7brJcpYKecYetKKYOQwnMB1NBQqfYwSGlmVgcsVe9lpPZWPylWw759B6Qnst5gu+fPXq4SuE668rDrnMEM7N9sswA7BXo7kx1dGduN5r7YIE53ARZjraDMDwFHeTejbiImHPAu92QTosSjOSeAtYGTDlJ7jArsTT9sAvFgh0QAvGxec8KgTZVZ3HOl+iLht7xoK0CTAwICik1Y96It6YMBZ5KiPey5zCvMUaWV4+cQAsAG9k4anEDDB3HfCsviugak3J/DeAvYVro5gagmwKH6ljdJNNdjM4+BDjTWM6rm1GICFZBUc994A6GAGoTRN2/e7HofOXJY9g5T0vOnX/2Z3++JbUvA3QCKQMNVAh0ATQE8uQfPJkLFeS9gKAB2AY8STIdRp/EM+OXwWbPuJFkIQEKf0P0JPUrWvLQVINpyjV36/CGx+FL/iLn7qdxB7pqj6de0Cdn1El4X23Ie5Zo8V7B5B3lrLIyfzRzL6zxtngASkWHOjCH9V/3WT5Defs5gCIDa26fA2tgUoFqgtAFgGH3aKNA4uehhF0nM+k4zKws4KntR91rfPPzhj/A5u6TTuEGAHOHGgPnWOUM4WuVbpjDxLVu2KtS17A87TMxHgc0HDim8VLY4JlvNSvuHUNnv37elbdx4jufUnTt2tCc+/jHtW9/4els9w7PlZPv4xz/QDokxRP1XrFva/vSPPtG+cOONTlcPMHQBjKGTh9vNd3xbwNA725XKSvai5wsYeuzjkq9kKaCQxPxXal44odBwJ0gUSCrQ8+SJgwKGvtFe/pLXtW98XcDQySkw1Afe9G1qgYeEBabA0EOiGaeVmFpgvgWOS3zaIqt2ErNQ9A46GgCAIvp3QrpDv/ALr2/3793eXifx6YvOuaCtVHxo4sTIAAAgAElEQVT6e697bdu+bZsWO6vFFvoh6wxtu3dv27VbjKENy9rvf/LT7UMf/G2JaB5pj/vBJ7Wbb7vTC6xaCB3WriYskDAwRlNM39ksPQl28cbAUDloE0etV2ni4Hcgwav9CbBRi+CCYUbAUN+Brt3T2hnGqWThaBFWOzsDq4Qr+/79nb9rkVigUS1iC5ThmAljp5xMF3EIVWAxWqlrDyvDyayEJeu72olk8QhNvcSJ+X5OwAHOJudSj9oJxSEh7KQcR/y1+Tvl3UYx1sSRXGo9j3xX3497zpjlVLbgfez0l03KqRmcuBLG9g0dGjO22fh6dY26du3U4rQWYyihOPqnyuKQFbZUjoLL6hCcOI1DPavu3D+ObJwBgKGwkXgFpOxZ3iivmSgCRbhuBxMtrIvekHfe0c5BSF0MLVKbUyaztOJUh/nSBcJ7H6qwGIsqV0gGWi0AXWZyafdYYq4GRQEuCK80M0VhgABKVNrFrXC/XlN13WVo2+i6CIRSBsZTnG3ACDpEQCIcdQOzHUT1++QF40nX6owGHKDouqSMBmlGDK6kg8PJH9gHbrvuJVc4I/eF+eY0zHJeAYMwUkTUs3vvXfbuUJaGkYtVHnd3bMOu6iBib2kL5PZx6zA/HPUOCjKqAWm4Tt2HduLelJV2gLUDq7FCXNxfcQJ1L8ZYgYU4wgBwlJWXGUK0W783AB0MEZxDnNnquwUk2flUO8KmoG8nxAaHNCFmHgcdLKea1Se5B2K/MQchJockXrvG4WPFSHR4kAEiBHyjy1Nhl7BE6tyTFi8vECNdYxLmOZqfw5wIMGuWT2cpZb4IqynzAOy6ykSW/hDWRsIuDTB5XKWTjedXs/+67aoLHpur/p9+XvN/aeLE5hHqr7rPaQxa9FtzJnP5+g3rpbuSMC7OL5CJKwIGFqPGc5Y1rDInjAFjwsZoz5rPuC66fDVe6t5oDgEyMiXUvFiAcgnRA3YWs8chvYBUfd7lc7FrK2NkAR7ck7k+bFHE5cM0KuCIz4RHIWCdkCmYf+PMgQX4DlndwtAEFAt7FzABZh39q54bsJbo9xV6NWa7BXzUZoaAIbPXsFMPpa32JXLOmy3q15X0gHrs27dHmjdrzJQrFg2/+7mAPfQ/jiOTV83rAcezNsAONc9mQwVB5CG0r/pQtXs948PqJMRurYHzYj25P0zm866B5Tmos/O8kdbHpUGxMCY9f/SkBgHMWtu2dZuvD5hORRDxL0AK0HmNQB6YQrQRv1kcvK8J3HZqt2L7rl9/Vrv3+99XIgp08hCs5pqLFC52Vrvtjvu0lBDj8fCBtmHj2Z7zt0ikGr26VTMC+FTP8xUydtst3xb7DBbpnELJPtwOH1Qo2blnK/X80vZnf/TJ9oUv3KgrdsbQJY9UkY+0m+/8dnvPdW93uvoXP/+5BoYWiaG0aOnadnKxwGnLGmqtdJxxr3mbUOhj+9rNt367vfQlr2lf//odKs9UY6j64fR9aoGHggWmwNBDoRWndZhaYIEFjgkYAhQKMJRda+3Tmda9GPFVgKGD+wQMvaFt2be9vfYtb2obZze09Uqd+vOv+L/EDCIN94r2zGc+S/+eo92nJW3z/d8XMLSi/dENn2v/7b/+jijN0vmQWPV+Cc2ysz8BD7RqQs+I7CCwBerlcCI7MpWyOU7CWPi2Fna1iB6DGABd4wkr14OZ0EMVujs/OCJxEmqR7UVx36XLAo6d785DGoEllBerVX1qkTzsyMbBqx3MAo4MHrh+3fHu2VPK0SkAiMU1GZAKYCrgqnbqx6EOjs/orypPWC9Jh1270wmoenBwqMq0hF2/07wW2ntwAmPxCgUoIKXei05PmbEPjoVDhbTAJRsWrwcDh8bOR92vbDzeBT6mBbR3+gnHAQgCiCj2gUEJgKFKXd/TYff7jsHG+ly78IyNMB3CQIrznHAyrhcHcXCGqQuAgzVhOjOMnlKg0RBSNUAvtiv36eGChPngPBa4QNpidurdlp3BARgVtk7vSycTDhI79vA5wlo6WGWhYPqyAIoAEdUXItoc0KV6dZ8P+pjhW2dGc4hIWCsYwkCPbVoMEBzb3pYAA/ptCVo3aPjgtNP1zc4JW83gAoCIxJAJcYM2ZvsYzItWUrVpdUeDV30Hv/o6v9FGsERwpmB18NvyDsBhE4fcmcHBtRHKxklF6Dsi3TAcqA2AX8Ipw6yBcYS+kp1cs2rCWiLFte+BALH6sDVerPuTPu5+wTUMEFG1Dqb09kq/Tr+JUw0YqTLIRgEsaA/6Mrov6bc1RsaASukuuY5mOQnIcr/r4bkd/El7B1DpGNpkhJsp0rECN6lBvc7KNDjVOx2/wPjB1oAnMI3MNElfmgBhZmqkLdOHMwcHJA7jKJo2YYdSrgJfqlB24kfhjmSZ45gKKYvdOgOsg30eD2aaoON0TEK96wxAEFoFg2b3nj3qZ2EccX6FvhnE0N8AZzzTPB7cPjXWh7F4DE2tEZuIOltcvdevWJswhgyOMU/050sYO8m8lfMCfvKMqPbj7ypX+vUQZs3fPB+KtVMMmdIVKkZQPRsGoIn5ZZjzAuBlLhvqGA2btIf6oFh3iyZhihk3Fd5MGShXpY8vhpPt2JmOdV3WFGVrBJD3SCcJQXzGac1vDr30/BebFzDrsSzwxuF5sl2xYku7aLXCpNyf+9io58zC50/1qQLzzL50X0qYV/pewr2qbxS4WW2wSIWsBA4ASp7zevt0K5r1tURgstPV6wVT0+Fhmr8pE3PEDjF3CO/jXtYO6iynGtswrg4fOmpb+9mv8UxZksUzc/RS2X/3bvXlpYB+hJjNiB20U6CQWDsat6vXrhPQSfutaFu3KmuixtGqmVVi3e3XUgHG8eE2O7O0feJjH9J3CSVbCTD0J58yY+jUieXt5WIMXXypxKeVaszA0LXXKUvZNe1HXvDcduVjxBg6qTlO2ctOKivZYoWbqRdLlpJxLGBQa5rjc3vbbXd+t730Zf+hffkr32VdOfUjqyNO36cWeAhYYDqgHwKNOK3C1AILLXDs1KERMMQqmMWOnDsxhpYADJHF6cCe9kZlI9u6f0d77Zvf1M6aXa+sZBvba//NyxyqtGpmfXvqU5/anve8H9Hu2GGlTd3TZmYXGxj6zf/+yTYn8emlK1e3nRJhZHE12X1lEYlziDM0WqB2H4MlV3Zs5ViyQJosuOvgUWUKIPBiVP/KjfFiqwNDdb2wPIggKQbQwAaq63Be6QPEwRluNr4XTmo5gWMAoxa3LKArdW0BDd7drG1yDtQiagzm1K4wNUk4TRbqVf/a9awS4eyzoC7dlwKQUoaAFr5NDJF36j+uVAcKStxVrfSAwVKASdW/gIVabJfN+Husp7DwQnV8tRWO+OleVb7xLvo8x3N0nh3M7vgUpOHrT9rYLng4Qx3YqR3fiR1hL/QwgkmHJDyJMdHBIdgJhLEZYuLaAD44T6U75c3tAmpgXAT8MbuI7FDxh/0ySAUfnwgaH5Wd8RIQDlso4ser0dPQ7v8JtTPtaafVGap6a/oaAYqop/s9jgsOE99Y5DbAE59U0/xuAEm/oA/EbxYPLgvCWInYewDQHt7nC8Qp8ljSjwnd8x30f2FoZeyh3xXNIOu/4CgT5oYWj0EtgSWknDa1iIAijkk9eBnA4D/TwBJmZGZA78PlTMWiYh/JaV+tTD6HxJwBzCWDVpo8bLLjzmYX0CLprhWOhVCazgXsMNCl8sHAW9rDU0rI3UW0fROGdVzgHzYD3I5wLTozZUcbJ+CS76fxe1LzHCFePfSPMCsfD5Cp48wY0lzIe41bh/JZkwm/ftAGK4ZCgdjD3AKgK2Cqg03paF13C5ynAzaE0dX4zXxIf6mRwJ+EVwWA8yVqiLqcCaVDeLz6V0CGXGkyH0zA0vS9MDoqlIybAc4NummIMjvrHE3QwZDsF/T5Wg5vwCCbbXIfQNi6ZzGGPEflrp6feZmJgqhzZ03Z6e6goJkenbEDs8t3LYCzm6X62gnCADubKJkGJUhO+nQVdjzvMScYGBwBQ2b6dcCQy8IeDCiZcOECgYoBVMDFmDlUcxr35VXn8NnPy65pVuzUHBPGX7ERAUECWgW4S1/ImIP5UkDWUmnI8FuxePh9LEZdGbewQ3SzMv7zTEy7Fcia0MAwWJmPAEk4DgF4bEfmQzYMeAGm1DO/tOUAV7gf9ymAZZMSYRQjtcAp7Fts2jGo7LHYwfboGi339fKcOWmNn0mmTB/XdaeClhtUrmfSBGT1eEr2Mhi+2B4dIOzApg4sJELC6t4ASpSz2EzFHK1nPtdZqzCww2KcVsY2msVhuoTMasyZValr7Nq1W7YGLON+re3aK/FpZVc8ItbhBglLHxbYvkJZw/buPSCBabKSrlAikR3t0ksuajukF4kw/6c+DmNorm06+6y2at2y9vnP/EH7iy98QXPbkvayl/5Me+Tlj9K9BAwplAxg6KorH9deJGDoCmUlMzC0XCLmpwRgLUWrUIyhE+iprUqo6bH97Y7v3dZe+tLXKOvbdwTrTtPV96lk+ja1wEPCAqdfuT8kqjatxNQC//+1AMAQO3VLvPjJv5M4BYQfkaFIYR5zonm/+c2/0LYp08R/kPj06hVr2qbzzmuv+dmfNCCxcvma9tSnPU3A0AtFc96nxYt0MpYeazf84efahz/8OxJSlGaOgIY9ymKxRAtIFn+1KDuBFkEHhmrhPQaGvKDqkgjl/CxsrQewWPoStxbQWTDbs5q36+5r25nOQji7z90h1UqrqP3xsYfdY65X1/Y5PWSkAJsCTmqHk93gckDiKI6cMjtTla59PkCU6w3ZcmqHPA5WvDg7iDAUesYm7lVhBHFSBtCt7DY4/vlmvnPd3f1OZf/bbD0GhmrhW6EZ0VCJw1tAUTkttRvMuzOD9YX3A9qxgzpjx6fKW85MnVPfuwcbj6jwmSzq/VLV4qjFzmW/8X3H4F36RETZI8oc3Q2DQO43cZit19KBipSj38/hVHwRB8yAx6QwKVexOjL24vDGHF0LCWBIf8/MzrT9MIYC5djRMztiAvR1597lC7BSOkroXUSYuTOCXJ+yUYCd9CMjO73M9aHifDoLD2cZ0MdAS5xAm5a+CmCgCxgIsXFwrgGXhvFiexms4foBj2C1Ac4Y7vH1UvdkG0s5ipHlMCq1g8PG5r0SBgVjaEa6MkfFTqSJEaGuNsm5aD2hyoyz3MvX65+2LFZZYp38HQwP1FHsPwJSUR+BdqonrBn3pJo/eqewM8t31AoQBaAdsWEBA5QRLaaE1KK3AgOlA37UDdab+9rADhv3S8pYY4LzyxYGNwSsnGD+tf06Q7Kyz4l1ZJ0lF3cIhXI7UAsTmPozwC05PBMCsfQO735KvbBFsRHTljWHFtA9DhEez1uVcW9+vRI2mXEwzHFpZsqb+TsadRm/CfeJJphtQpfsY9/2ENui7mGGiGy9uGuIFcukrmNWh849ogyPBka6jWp+rOumD2TTooAGtL+w0aC7xDjAsgkFLAAmc0/mgczvHUTufbnqPWafll3TzZQ1T+AC7Kea6wGN+I768V6smmKeRotnzuAVvxvEdKghzLawpmK/zGU1N2TgJFNfgVCUr4Ah2goAp7R4opOEplfa0VtMncFJGBv9mu+x83KxA1kHUJ59SsfuOsx1u5tVFbDK84PKe0Sgy0aBHYTGRYPvuP9GUwswp7KCFROopobqF/V3zf18zz0SSpa+xnUrFLRAoXrO8w7TrICjAq0MxANEwXxVmQCsYPwU4MR3tBP3pb5btqD5s1FJOvYM4cT6rdoQe21UYg/0gZKZUXpF0lkDdHIYm0LnyISH+PPdd93j9QFtdvCQWHFHxODS/fZJE3KDNu527NyjOQugRlnCdL1VyiC2d/fO9siLL2zf+c4329mbzmof+8j7xU46rgxlG9rs+uXt85/9AzOGjnVg6DIDQ8fbt+/4Vnu3gKHHXP0EA0OPvvoajQG188oNale11WIA7SMKvyQL4yo/a09Im+iOu28VY+g17ctf+m47emoaSjb/mTX9a2qBM9sCU2DozG6/aemnFjitBSbAkB0tXAbknrWrTgpn/QMYOrJ3d3vLW97Ydh7e0/79m97U1q9aL0HL9e3f/OxPsc+uz+e1H/gBpTFVZrL7vn9AVPGdWrEfaX98w/9uv/WbH5Mwpyj8+7WbxAJUZ3hhqMUqdHDS6BiYKVaLyjFMNj10QqyF8WsMZIyBgfrM+SzTC5Tg3HLsT/l+ucNk0YfL0532+o2FYi2wU7bBAeLcCdumO0N171ok14K4dm8L1Km/q465bxbC5UzVgpgFedH6Kc+YVVSgi50GluA9a8t4ZzlOFoyELs68oN6kmh7bYZ6NR4yC2G+hIz4ASmN7Fv292E1V5qLgOzuKdmuj3yJRX/UD2DRjcGbSjh0YKodsDPRZ12YB+BOffAAq8HDml3to96rTxNnrlR+3Yxxw2egUAqhxks06mgAdoz7U7WOHG3aO752Luv8APriflZXLnoNdw9bqIWBCIYZQMvpGBHQNqjlTF51wAL8iOs3ZATb4j/67QrvEc3K4jrBr3ft5YtH6fXtWKs4dO8r5nQsWuJC6wixahEYSjBmDF+WIu5P4rPTpAEP+jvFdt9N3gCyEVRmMsF00K+hSK1Ypg480M9CKwrk0o0TziwEcmA2dLQK4Yw1l6mPbqlxcz/ezCcPCUtst9XVcKP/EuRFeDrgCiIXjiYOFTgxl99jqfZ4wLjv/hFoBEplRpR38Y501pmsdlTYSu/a0DeynADUD2Mx9HGIj5uMQrheQpa6LncyMU8E9HlQfQEkzsQoksV1ITa8yWocqc+lRsQTGwHPmihpTnbmFSTobzCaaAL+9v9lsRYsMEIoR0icHhlZMGfAm1Uw961VzVwChAk/n/+6WU9hjMUyKdVNaYVx/4bjknNJNKjAoZYFlM8xPHp8jJiQaQwXgMO84zXpn7YSFEc0ljxX9RigZ8yLXsJg8QOFo3jTIDYuWkMEefmZmh6tYrKgOGhlA7ky7zlTJ9fo81YGhGncL58Ca7yagl46vUDFEr4s9UwBHgWqlqVThZdSL/jIrcJlnbsCjpZ1hOmk6t2uJT1eZACL4XMAFR3P9iCgr5EmABfeh7FyXctVzl+9g8CUkL32KML1du3a2DQp1YlK47NJL20UXXdS++MW/9uYGmby4H+ydYtrC7CN74OWXX25gxawagTgVloz4d2X04t6lxzPul0P/zKckW0jfH2s71ffjZ80YTAIAKhZahcH5Oa0yez2jawaIS2ZHyghYy2+MVfpbgXcl3p1jxDoTUFx9CnDJ19XxhKZxDWyNPtkqADVdf/9+QlkR6l+h5BMH28HDyiCrzQM23xwmC8PI2QcJgZv1HHzwwP728AvPabfc8o328Idf2H7vd35tHjD0Z2IM/fnnP68+vri9/GX/ol3+6Cuclezbt32jvett1woYenx78YteIGDoagNDi1eepfZlnlZonRhDx49qLC2VzqHmmsViEX33ju+0lwkYuunLt7VDp45M/chhuE0/TS1wxltgOqDP+CacVmBqgQdaYACGvLq2C3CM1BI4VWRSQuh476721re+ycDQawQMrVo2286+4ML2un/5Eu/yrZ7d2J705Ce1Fzz/RcqCclA6Djvl5J1sn/j4De1//vantLhhZ2l1m2OhqIV6AUP7CS3TCsZhE3I2J8yQCRtgcE7Hi7z5gE88zrEjgXtTYWIWirWTHsbHaYGhzhjCpR6DElngyWk03f6Bzk1Zk0VhATW1aOY6tcgb7/iiR8LisnRfvEjVrmwtPotdE2eAncwhVO10wJABJ/3HorpAGRaelTHJ2h8jgKJsR21WKWVxOZ1j3SI7lh1g4Npjh8XuoxfVQ4jaxA7dURozGsp5q7TJBYxNABvZaenIkVvYQ8t2tVAvp69Cg6rtyzed9JMOUuQ+MUClvi7h445K+NdiFVR5K9zxhGj5p04GVLEj3x3FCagI0DECtopBQJ9zf7YTEiDGDudQ0ACgHcxIYFa+COthYDZxvoEA/UCYC7v/kxTkjFiDMzjbOd+MNH1J/51VWNWcGBBH5JikH8vpdhmqrxtCnTAtBvtTX1vGXwVuit6PnWY51w6nmQAg45YrAK6DTehfjULU0MsBcCogAsbg0iUCCBVyBuBjYWsDpUl5bQ0ltx/ljzB4bNs7tkGogGqVlYywpONkhRMTqdqO361t1MEV6yQxTnU/nLLVcri4NuwEMxw6wIMdAHACiMmBs8C72kHgAP3EWh92lJd3EWAEteUQO/SkZwyT7Q9I3+OYyr1SDvVSifoePiRHSu3K37AO9u/fGyFuZ/JKmKD1nPo75cfuvJuRB7iqNj4qxsSMmAppfZgaQzYyh/VVWJ6ZTgHsDCR2u6YTunv3IVFzaliSeSpU79RxPSV8MZVqLIyzk41B2lw7jnjGZ4DDw2J10Y48DwrMKIe6yjTuVejx8AJAwlGmH2LnZNPqdRjpKZkVIqd6DBTAmFqKIHkP/xmLhWNLh0bJ9oyhhD8OwNAE4Ksa9HHvZ0/PPlblDTia/sUcXIDOJMTK38fmxQ7i3AJ3bHcdM05vXiww+ir2Yo6vY8bzpMOzunAzn6NBpcxfypw2pJ4n9Cts0gKBPFb0xXFnN0xI2voNMJMSIgXLBXtwb+aWzOXo5sy6nLCHYMxU2JnLRvuon9Fv3Xc1TunvCHgzXnbs2O5rPuEJj283fe2rBnwoQ9UP26xS/1gnIIn1AvVydjndi99gTt19990GhgqYihZbyl/tV/apNixQB8CL/se1OA99rqE/59lXbQe4wziFgcmrdKDos1yX53qyJ2bdwHckjzikcZ72ZLNpha9ZoWTYysxZZ6bL3ArgVow+aznp+ITsEbaoDKQq5/qzzjb4RMjZ5s33Gxw9uYiMbtqA01xD9jRCSPcd1N8ChlatWmNQH9bYxRed2+7+3h2616n28Y9+oB0VYwg7zq5bokyyv98+/2cAQ0vaK6Qx9OgrBQxJWPrm7369vfMXr2tXXnVN+/EXv1CMJRhDGoMzAoYkOH2CMDIYQ4oWW6EsZQaPl59st99+i8Sn/1375tfuanvm9k39yPGENv08tcAZboHpgD7DG3Ba/KkFTmeBifg0u3pyXNHMkMuhHR9RmdEC0MLuwO7t7brrfrFtO7Cr/ce3va2tXLyqbTr/wvban/9ph4GtFoPoiWIMPf8FP6J09XNt/4HdcoD2t89+7sb23xRKZmBIdObj7HRrkcPiB9FFFmJHtWhiF5H4dxY/ASUy3VRWMjuRI8di/Pl0TJM4IoMGhf1Sh6l08U183nnOSmcM2fcfprphpxhnaHBuatFeoAoLVRamiEqyeIUyXsBQyhLQq/QEyrmu66xYPjNxAGr3MHpBCROJIz7oSYwdCK7rhWqnw4/b2Lv3vkm+LQCuQLQBDMk9itU0CSsobRKDK3nV7nsxnMa2wCEd79aPQTazKfpieVwfh3b1647LPgbT+D7OTVhcvu4oZKTc1rRXQMD0kQAmbn2YaN1BNojivjAAipSpdnLr84UXXtjuvfduhUImmxb4Tjka1UcDtOle1scZHNSyZdl6AoS5MYaQxeobdghpQ7R+DL70cIwKR3M/qnYIiyNBQalLnPSAAHFK5Vw5JIP09qSQT6jSGNAL04ILDOBBaUxx/fjwBarhQY4+98Za2E6jrtI7XoEMZesAOGmnsKriIAc8S+iYuU0Bk2inFNGvMBrSdjj57uNmaaVtPM7szOtzOV2EYxAaK5seVmY2HC/S1QcAEjAhZw1HDXFWwohm5ehiN0SOTwjI9n3I1KT/luM8m1iTcuJwA1Lg2OEkJzRlmEdqHkAbJEwVsp1pzJL22oyUyqaUkKOEFsVGAFHcs5xIZytyfwvb5u/+xE+0//5bvyWnL5kIM1cUcFi6MQFiUmLZDsDZNq5Qyhoj4zJnnrSdXZcBgLP9e2hatWP1YQMx6nOlCZYx0DsKd+ysmfTZgB7U7awNG207/i4gxFBkgT39Pbo41VeHeRoWRc2PXAdWle0OMDcKTcN+OPfgkjUHV8iS58JuW49lABC1a/XvAs7r+VRhmlW7ClXm75pLQTkrXb0Fp/t4HECsMYOw+vcwh5SdAn6dMmunNIx+7Md+rH3qU58yqMH1Sg+v5p06t94zNQ4sWDY6KFvNlXnuJEQPgKLmeeoLALJ+/XpnBDOg0hmu5ymc/KCAB2wPa6cElg3mCCDKfAqAl7ZyCJvn0AC4BSAV026jwplqDcB3rA/MotFY4XMBUhU6Vm1TQIwBdFh3slWFxw1gZPocr9Ik4nOF31HPtWvXzDufYYNINsewXoHNVKAbjB7GsFNa6NwKMQP4AdQuzahqlwoz8/O6s9Qoz9gGtUZYJtCY7ljgm+F5gHCvYwLkHxVjkfnppDoz5Tgk1uD+AxKn1jGErQJAk5Vsn75btWqtgfc5ra8YQ+tXz6i9tmmdsqJ99Pc+JPueEti2rq0Utvynn7uh3SjG0FwPJbvyqisFDC1qt932zfaed7yzPfwRl7a/+2M/0q58nLKSiTF0auka2UAZyI4fFEitMXdU44+/rcG2r23ecm979ate3770xVsEDO2f+pHDdDj9NLXAGW+B6YA+45twWoGpBR5ogQBDAmMAhtDCECB0XBpDLGphDC3RDvb+XQKGrr+2bT+ws73h2msNDJ19/sPa6//1S70DuXp2XfuBJz2pPec5z5f49BF9t1+L74Pt05/+fPu9371B3+2VCKIo5ugIaJeSRRYLKWvvaCHqlNASnvTiSgsanNpyTOygCtk5HTA0LMrL+RzYLUOWqATXWP2kgCEvrXqYg9//z8AQDvLCRWY5N494xCO8iLv33nu9sGSBXA7OeMe5zq/FoMNAtHgmA0k5TRzDQhRbZEdyEEgdO+F1XYNTdp5P2p78XdlezFpgd30SppYFZjLAZfE8OA6xeZwF3HIc3QE0yIgAACAASURBVJ7BaQSWlc3H9SonYtUsGVLQNUr4RoFH5RzHiS9h0jjxrICLRTMGkrhPOZq1YK53fkM7Jiywnka+M1cMCHaAKE52tX3fnvd1A6ak7v5/94iI/iacgtTpG+Sw7tyxpa2e0WK/90GOdjt2QAPHEyfLTt+k3/bQGy/k/X/9HmNgJX3Voq0WXwZcgiUSMABgKOLMER7NfblpgKX6Z7gCJ74DQxNwSEcAkMB+oE0t+NrDJ9x22KGzRlK+aOIEqSmwpt4DRhBa4/7jtPYVYjYsDQbwK/WdD4aNzJAbpty2fGzqWpkJVAAWYVMpUhz9gBoFhKXfYXtlPFOYVtLIJzyMkyirdXx03cNdZPYI4XgCaHDeLOxrO+mzQl5mZ1f5PeF6sLsI5xMzQABBgIcKm4KNAJAocX61xxplRjosAd1yqA1UIrDdmU3FeDL/BmCltxVAFfVJ6FqFINIu9OmEOFnMFkBDDIk1YlPgIBfAjK1WSE+JUDiOPSKh22WyBeB7xrHN3C3cgaHeFw0Sud8M7VJ9Na3S/02AoQ7WGbSrEEDP1JO2rDaEyTToULk1I/bd712sGNpndWdUBIxNhqgA1mOAJJ8rM2TG6uDoF4jEHAwwBuDnuQNGi/v+CQP3ZpJwZYN+ude4LAuBIRhDY9CrwoNhjxUwVHM6mesYPnHge9+3cTPXFjCUebPPIe5P1Ua9pQx8ZS4ez78FitP2AESANPTtmnuLFVVzRV216kh56VP8Td3NSNP9mRe49jnnnNO2b9+ZDFcCN3hGc030v2oc8ayaEXi6UgiC7YutBUjUPD2+Z0KjSLwQEel16rt79uzWWEFXiJCowf4VrrhGwAznAcBwLzZYwow7YVYcbci9Sr+uwB/KCuCHLUrjrjYS8kwLo3fSLr2ghKo5k6A1l5YY/OLeZvEYxM0YxmY8qwvI2bRpU9u6ZVsPHT1hsfuDsIlUT4dI97DSWh8wr1MfOm0BRRSh+grnuW+pnGtUF8SrS3za846fC32m1HPv6FEBqGjS+zkV/SHmlR3b9wp8Vp9XnzuqdlsxI/uZgUlyWW306ZhDB/a1q664vN38rZv0fFvdPvKRD7dj0iY659xNmmdOts8plAyNoRPHllp8+tFXXmXmz223Cxh6+7vbJZdc3n78R8UYkvg0a4RTi2cFRPEMOygbEuKrMh2UZpzmtiMSn/6u0tW/8U2/1P7iL7+hYLNpVrL5o33619QCZ7YFpsDQmd1+09JPLXBaCxwXMERa3cXsEmqRCDAEY2iR3pdqcbFEi8i92l16u4ChHYf2CBh6W1shYOgcAUO/8O9eqcX2Xu2wr29PesqT2zOe+Ww50ke1GNynxcyhduONX2of+uBv67sD7alPf2b7yje/YeeXRSjMGpywCA9rN1TAUC2eTMK3c9CZHz0Ve+2W29XpC2g+14KvHNEAECPGEAsrFuEjYKiuERe50/rt7A9T3bBjzQ3na2nUfTmGRWllWGHRzYK9Fsu1MK3jazHL3xwHJX6O7CE9k0mBKZxfoU+1A1272wWwVPm8YJVAJfce74T7dzNl5u9CR6g6wpvjVwFDDl9brFTynXFRC9cx46nsV2Wxw3EsIQfUhVeFSBSLqJyU2tU2gISDcRrgqRbOpf9QdZ+8dwcyi+tKC50wqtL7yGXTvuVowhbAV4uQdNo6Dh0gTVhJ2H1OIWQrtCt89PBB0e8B0Ba0P3ad7H53jajurNqp6w7z0IcmXrodjTgqhNHoHj31cbFH4uzJKZUDDgOiHAgn9erdM++d1WFHtGM6bmsgqoS44dycUN8oEIWhUGGMhG0VeBAALWMp/aXec08EowsYGgN4OdYlmZw/HocTgMF2fuAyYnwt97/+j4sCnEQrh/aJ45RjsntuqMNsOgFDiJh3h9ot3lNuz2iMcbBZN/qdtPK9QrZr9t/jmM3KSaxsgeUUhzkStl7CjgBeVzik75DE9D3WYaloPGUeGvC11C3fubRui4RCxVwd3OyswCo//aIcWcYg4YCAUxaxBeRVPfYp7IyxxvgAlKLPwhyCPXC8M86GHtfvj66Q2wqTdHBlzLzrBUUTqsbFZN4zYFngXQH3NXYCElKeYtZkzhqYE2PGY+khcQ5OvedAtQsAH6+MwRqbhg09Vhcp1LD6S8DdYp0tmsy5hPdV+J5D4DrAAqgAq2Wpxjji05VOfNCJiY0MzhL6RQig6xCgagwuOC9d/63m1uiODc6+r9VDyXiODXN4sZ4Cqj0YMJTS5HrYhnbmGUMfAJhAa6fmWo5hDqEvltDxZCwwjgCt6Xt6vmOzMKcOeEwx5/EKKALbNaFPzOHR7RGrtz8n6B6MNc4HxDsh5hv9LuFkAVi4L+c6tbrYNvVcW6V5bp/S1AOwAJLRxydhxQKsZtR30Xfi2lVP+oXnSp5DZtql/FyzNk+o+9lnnz0BTOtZM/STjKWaQ8umBdCkD4UVVc9q6rBseULwxuw3rgG4eMUVV7T77rsvgL3GFGLSh7SRwDqA6xLuOt4c4TxAKMrN7xXqXZpCVTbeOcaZSOljfUMnDzT6C31R4JOYQAA+tAdaZwcPHhIz6KB+EyiDfp/aFVH81WvWC5w53rZt360zl4jZvTq6a9KQ3L1neztXYNDv/K8PGMh5+CMubEuWH2+fVbp6spKdPLGsvfylpTF0ot16+7fEGHpXu+yyK9qLX6isZFderWKJvbtELKtTCGRLOFwC1LCIDu0/qr6zXpqSJ9q3v31T+5lXv6F95cvfbYIDp35kDezp+9QCDwELTAf0Q6ARp1WYWmChBU4PDGnHl4VbB4b27Nja3v72a9uuo/vaG37xF9tygKFN57c3vf5fWk9opajKT3nKU9rTBf5I21Df7ZDG0Kn2p3/6l+39v/ab7eEPe1S78+572hItDnEhStSZlc1JAVKEuhRQ4R1VO4JdTJbF84MwhsYMmvFuYDlktRivXVq7RDi+IyN4YW+Xx/7A3woMebHfnc+6RC20eS9dhwKwxhm6KAOLxUGb4UQ7//zz2z333KMQltVeLBZgUs5GxFiHEIzSmKhF71ANOApxmlms4kjUAh22ENUe705mN5+vc07drxbGdoS88AxjgZe1UHooS4W2lM0L8GExXd8tZAsVw6h0H+peLPpVuNMOzGJflW3KrrzD5IizVsAQzpxVosKMcVtV6Fd2V8tRTrarDi7YkwcsisPhrEW6joEUh9JhC5hTuZ4d1vL0O6ui6nZ6UHEA5fJ7nMRycnDmEYY2SGHAKDvc3Dup6iUiCpjR6zOENKbdwhhKe/Ey88hZ7ryJ7HccNOtuyS71j2MDDhSoxNhImw8DpMAwlUcOEILFxcSbV+cJSFUsoR6yuaBVT2efhcBQ9Qv6Zg8ytLn5PqFzONYB+oZxDrPINcy8wZjp7ZT08hMMUA5MQtM8BuzJox/URWIBBrt+iPtVF82NPkraokI9ORdWEYwXdIE2SIsFm5A1KeFDQ7tXOU8WzawztXz5tGzCu2iLNIwno8xTi9vWbdvaB3/jN9qrf/qn29nnbAoQ1VNpL5OI8PZt25VuWpmMYNwQooNjKIexgM/cX/Zy/8u/2DlBmPP6gO85MKNKj9ogNfOImVAF3Hdmi4DHMLfkECt1fLUzIXsBPYcwWoZ6AQMcV4BGgR9hXXWrLASHzODIuDULqwND2IixGxAh2lAT+/dzwgoJQ8thhAIubF0zeEbAOZ97yKh1pfp87/7XWScJf805VVc0hgqoLHCioDRnNuz3qXaLBl7G5/g1novHjKEC/PkdAAKR52LVODxOdkEnZvv27QY5CvCqMlM2NLd4/tQ8RL8FGCoNHULJ0v3QfzrcLr74Ym/yYCvClmpsJtRJQLqOr/mqAPuUOaLoXMPPQNluuUF3bFRZ5dwLPXawzUaBXXsEHFE22on2AnDZpr7PjDanfkTINuAeIWzUF80jQNqqU527d+8+g6S1UVLAXtm2wlErrJb7FYOMtmKI8F3Vqebqev4CZrKxxYvvAMvoNKVtlMQI9Uwb2F9jhhc2LTHqMTBUQPcyjR3PDPQTHnaeHmDNwcJSWnqxhpYrBH1O7/wNA3L3rv3tkNhYDB+AqsUKHzsJq+gwgJpYW2vWuVwzKu7m++9pG9avbR/72IfbwX1z7dLLLpY4/lyAoRu/oOOWt1e87GfbpWQlExPoOwKG3itg6NGPuqq96HnPbldIlHrxkhkZQMBQk9i1QCGLT4t9NLvhHD9PTxw/oKxkt7WX/9S/bV/+8q0ChqZZyeaP9ulfUwuc2RaYAkNndvtNSz+1wGktMAGGRqFkIpAHGCKcQguY3du3tHe+83pixNvrAIaaQsnWntXe/JZ/23ZLmHrFyjXtyU9+SnvG33mmKO5zbZc0iZauPC5K8pfafxFj6PxzL2kHlE71sBaG7GazKKrF3HFYQ515kV1jOXla2WSB2RfOD6IxVBUq53JwFGrHexDwzQIcZ79Ag/GUlkWcsiH/H4GhhUYsh4FyJ5ShtCSWeGFcDCF+Y9ewFnssBmvXcvmyMIx4UW9nkZlQ3yPEyeK0gKaq57jeYBgV6lA77i6LwZLuYtp5DsjDwntmlUKkUiC/1+66nbNui1oMc82FwNCEydLrPAaGDKyMdtVrR5bbjRfCDh3s4NTYtuWEVJgAvxWoRJlWyCGmvoQ6eCdcy1N4MrF/wACqOy6DRYetUZNQm4h7J9QDIU8AgBK/XUaaa+uVJAxg6ItlzTg23XyTdi1H8cHeiwVX7W0wykLFnQ1jRonYelrUR0yc+8eJjWMTwCfOO1fzR9fFx9hhTf1zXIChJV0Al3N6N7Cz4NM78HI6wDFXAGQQKCRAoEJi5oM8FCH3zzXmA0N/G2A2jNl+p94ehi0N+g1AlZ30DuiYVTiPAYhDr11/U0kGQXCA5wI4gYSKrRKQJEo7BQTGgQywwXfLDMwl3KYADhzyyvYEawLHdkYhG75pb4G0TUKGCoDB4Txy7JCdSM8TGrAR7+6sFLSlXHZS1Of+lOPAgUPuD5dddplEZjeL2bG2s2uYXw4mnMVMpgCIK1YiShzh2UL43L6Tsg1t7vHei005xyBI71kBTXvNovnE39E+s7Nq+6h/WRQ7ISvVp3O9gQGUsRhB4Lo+zjQhQ7BEotPCVYa5edx35oNYuS4vwInKxhgWS9gWBoHQ2JL9mHsRNnZIYWd3VbXcDwoggiGEQPkI/Kl+XX3V+B6lHAFXJT49j4FEW07A44BIE2D1/wUwVPN4tQtlpI2vueYaZfH6YrtamaHuvPPOyTOHvonOXQE9dZ613UgkoUIz9zOnHpWWFpo6MH7rO7Sv1krkGVCUZ1dCcWkQxk3AJmw5J/APx5+QMoSnAQArm1iehwCFmXx4Zqy0GDMZ4WDL5JnoNicMUvN3gTKEmVPnWgcABAG0WgdsZTKqlfB29fmwLvNbPStK36gAoXqWFjBE2ehrlWmtnhF+7grkrPHPXFGsPI7BJrwK8OKdewOaza5eM2FrjZlG3HvHjp0e82Rf27p1q+uODSgz16WcJSRO2RFBnxMlqMphYIieBNOVLGOEgaLhc/xU27/voO+PoPr9m7dLQ01gn+x8Qu1zTO15wDpqfjI68yMhhItPKaue5qJNm9a3/yXG0P49h9tllz9Svx1tn7PG0I06Z2V75St+rj3y8ks1mc61m28TY+j6d7YrH31Ne/HzBQwJMFq8XFqKiwWM6/ptCeFtCs1bvaEtQoxac9vSVYvat7751fayl7+23fKte9u+o1Px6fGcM/08tcCZboEpMHSmt+C0/FMLnMYCY/FpQsnYlReHR2vBaAwVMPSOd17X9h472F73lrdqf2hVW68sY2+77rUKaVBGnhWz7UlPenJ7lkLJtm9TKNmRvbrCwfbFv76pffD9v9XWrj677dwtbQwtelis40TE4RYdvcf3E97E4ghdBxaCEV/GscBR+v+qMTQfGCqH2gvc7gDMN0WcSSLWTu/EDk72mOHANZZ32njtBpZQJQtaFoUVVsaik8Uz5y9n4dYdMeo5K4o3C7/amSwRZBbo6D2MX5Md6r5bPmEjTISIJ26cTwMi6PjAvLrlmh0QG9mkaPcJsilHf3CcFoJwYwComF9Q4Wsn3A52p+nX9WrBbkcL5647eOO6cSz2wJkjpKCANJwTQJvlZMWSA1JgGALllkVF5NVOSRyaYsh4kY1mCL+Z+ZAQA9e3h2uVbg7lcupqHO4J6ALwEHYZL7NQehsWAFXf+Xtr9sxvi7J5OShuH1gODv0JYDUwhtixBphIvyggaACG0nbRigm4Uy9fv8rIeP5/2HvvcMuu6sp3Vbr3Vs4lqaRSQkKgDCILEBiDMcHt99zdbtttAw4gnI2xaT+wiSIKGoe2GweCcRv399x222A3TVJCAgEmGYFQKpVS5XhzqLo9fnOucfa6p6p47vfeP6XvHFHce8/ZZ++155pr7TXHGnPM0BdKzacAYQEuqnd04EHLwOjOFdeNe5ZdYQ1FQJsAlfszfq8giO+xf5x0bbP1ksFkQMvnShHfDnSLo7leCHynTzrgTTnoypIK7Z4qWBxoRDKpnIoXVdTUz2jy0F7GX14n/zEnJVMrelFty2qGBK75dwZwyd5aFFornI/xTTA9OpopNwYa4w5qp6RfI4QM+INPZTtDM17t7gSoOwZfuGmAYmK36LyPe9xFUX0pGQW0NeeWTJHLVBWzHKj2tUgATNdJ1vepIE8gVmaLYacKFoUPAo4dr8eSzDRMwfcyUM1eyuOxX4wnBasdo2JR/J6B+HTYqwNOEsBJ1h+6NmI3VDaQfbJ/LobtlX7if+n0vN0bU/VeYjzpMxiAMcdWvRqqNi1l/qggvgFZMxzxMQoqBMBafa3zzTr2G2CoG8s5TgyIBKjD32HaNrW5AkQVJPI46sZHft76DvZhDqV/ea7EHFhLxpPuBasGEGX79u3BprEGj8dKACNVCJv38plENazs717KksZ4VoeDHUTVLW12aA6anBqPPqLvswKZ0i6DKTcrNgqgefpzzpkCUZVSDJsOoIq0N57xpDsCoqLjNaXf04+zqAL+zIZRDsmcp+gfQEPOOyRQqt0M4XeDWdl/yUhzP/F9nhkuVNAD9OrcxXcAhmBY8T1YSHyHcy6VVlnLam3BcmxBKiouxr3yPexP+ubwsATgSf2STa1vxNikHTwP6ROuiU2sH2gmHe0O++rFeZn3KTXf862aTgvoCTA0LJBM9J4yMT4VGkOso8YEMqnHlFJ2JNhCzBvMAVQlW7qESmias6LameyrqrOP7NxRzj13W/mrj/1ROXJwslz42PP03JwuN974P/XvJjVouFx77S+X8y68QOeaLnfcc4fK1b9d+kSXlhe/4PsDGFoypNQ0scdnpCtUlDY2rY3DlSvXyYvUFzCeBBShMUS5+i/dfqckCmYGcaQH+uDnwAKPAgsMBvSjoBMHtzCwQL8Fjs5PS1KCQIqFGSwKaMcKYhBd1O9adZT9ux8p73nfu8qYStO/TuXqYQytEo35He96gxZv6DYMl6c89RlKJXtOObB/uhwQi2hoeL7c/PkvlD/9k49GvjpVyZYI5GBxAzBCmkaKJqYAb5SZjvK5lKwmFYKduwxW//8Chliou9z4AjvEzm6+HBDUP+qivguEM1hxFB7RcIg7E4S1gQwAl8tVewGIOGwI2pKa0itPS2rAZOipZADMzmRqFqXujcRkZbMUKe7SNNqFci6nu6DEYE385EaatAt/lkygblfSO+bBcGDhHQLDGVx759LpGwYe4qo1SOL+U89GfiOIZhliwLVUN8ex6O49RDhvAA75jsGWOFfzpHEqmUW1SXtg8U3AkqlkyfwxAAToF0CQzlFD3dp/cRFgo7RUVJhyKpp8nsBCbQ3GBt8I8E5BDnoN8sUoDY/GCedOSKgL3Oo1sSfGMOhF8J/6LF0FpASSOq2i+E5tRzJZkrWVZdTzJrKfa/pUNXYApjXYRE8og+tMRQNo62m46HyAdXy+TEEYWjnc62K1gWpbkQJRrc/3+D732z7s3R/RV+H2CY7xaxwX5kgQLv7stTltBCCVtu91SgAj0WemNNWzpZi4gSi0kNI+2J0zEHS1QXMAadwPn+lc0X0c2rCnfDMGIYaChZUpeJFyVJ0uxHnj2tkHfuXtJVjFLjxaLcx3XBuwg6pLCQKFGmyk6+R58Jc8S4x5St0r1ZI5LtMfbcFkeEXp+Lhsd+24v2AxzUdqDGOLdnqsR7/q+jDKElRMQCeqcjXwXzRCNk+fMaCTbXM7wvcqm87gkEGTmBNoV4Au/pd9k3OA0yC5L+n9aOwAwAwpIB4BiFNbCJJhIjrYDY+hrcF4yqpbCSCnrwTYFMBFpp5hM3iBaaSuHXm+ZHMQgI8oaEaoOEp/IzBegaENG9bH53v27glQEKAoAInQrXHFRhiFpLdNZTubkdDOt4wj+itBZ0SKSQ1VGl84f9VHqs8UPC3nT9KAYDlKnBgGqMCEFHhOnbd2zraNnP7WpjEmSxJxZAHHFVQ2e4bLd6LR6N/k2HHaGs9c7LFm9Zq4R/wpy7Mr9Uj2O+/c8wJkimeNwB/KxMM04tjoO90rqVszlRUGSIJv8yw7pspW3thYvlJaV7G5A/N4voyPjikFUjpAhw8KwFoX5wx76MJLAJ/UD5NsCql/8KesrpdgZqQawuTR9cPu+s/3i13wLzZcAKBILQN4ATwL4E9jDhsEc4xrwXhSu/hJalqAUmr7mNqHzSOFTf1o7Sb6xayteIbrXpkfecA4XTvS0ATMrJIAffi81ja8R7tpE2scChnwdxad6LSSuGawcGP+yM2K2GAiDcvzcbSXZwP6aGg2KUVP886sWHLLxDSG5QUoPKU2jKt0PX/DiqOvmMkPHhyN43Bl1iT45xIB1Pv37i7nnHt2+YuPvr9Mjc2WC84/Rz41o1L1AEM3q4+GyrWv/pVyzvnnliUji8o/f/vrAQw9/rGXlJe84AUqW/949R0bffSJTqvpYI4KbktWRD+WEV3r6ES56+67ys+84rWpMTQ/1T5aenPs4JeBBQYWODUtMBjQp2a/DVo9sMD3tMD8/EzEBiGXq+BmHio1i2rtKi0CLNIu357dD5f3vu+9ZWJmorzut3+nLJvXLrlYQu+8/neUNrZbwcnS8vRnPLc84QnPUIUt5f6PiRmj892s6hYf+ehfqkyqdhpXro/VQy7CCSpSk4efLM5YnHr3GCaIdwL5HGCIlwEK/+4ba3f1vIBPsCDTNOJ7On8ABn0ATq7KG2Coft6dM4MeT4AtMOQgqwWEWmM7jczncnv4m6CEV4rcpqhmlqfvhErNUiAgI6ghCHYQ4XP6fgkYvBvvHeUsD0xqXhc0+vgWCKL93jWOwAMWTb3h1rYnc6TumGQAUDEsyyF32iIGTqLqVNxHBqm+bssicnCcQEqnJdPT/kBMlVLeBKzB8si+NlsIHCewBH0eleic2iQ7BoOExX0Efg6MF6YTOUjg3K72E4Lc9Fm1pfsSm7T96jbNy4AJ9MF8Sn2TAMdqkNgKnoY/R4nttHDnw/k3O/MWibWv2ba+Hu+j10RgwbiyL5gVtVyBUrIBVH1rBdovqf/Rjbks+d1f1ehkvt36Rael0oEa2XJsbzAgx16CKHGXJFEtAKF6QGMFl5y6YgAt+zjHSNgMgAdmRg3qEGgO8WXZm2t04z/xBLc5fCoADQVL4V/5WTQv2ldFsGMXP4P6IYFBAEOR7qR3sZXnEsC39Fn8K1Mb+d1j3L7u8WtWSfp2Wio7vno+IGQ2Js7hylrJCOrEkHFyM83MEunNd8y1C1Zt+Uek0PX6oedwoeg0v4gA1OBmllpPWySQmoBMgqQdONO0n/M3TCTakqy7DLrxv+yTBK4ADmCW4Ce2CWAHgJLfsy9zlRmeTwaGwkYJ5PCPABzwwtcBTMduNJkxANDOZwTNs7qm9V08JmMeAojSdeY03lq/93j0fMXfBOOcI/soA+6l+v4y+gv/I3ULK8Ukk2AE5w5wGxtIaBudmhWqeOhzcH63p+cSFTCz30faVS0cAMDdMZ+y4liMjZj36txY50XaBYHRILtT7wKQE2DpcusAS/bLSGuuICh20wXCnoiEe+xZz2hKAsjcIHZetVYgicALgFPSMXdsv7885UlP1twzVcaUujarn2dvO0uVvMZjHmLdsShYQzkm+5+XmDC0CCuzMquqpS7Q8lVZIa1NF+vYX1WHrT5TPf9hYz9n8U+zfX1dPnOqe6T11rGOcjzsPUZDpG1WEewcHLK9fmnZsQh6YycAK+wOGAmISQpZb17GhwTacg3YRbCYohJcpEczVjlvApDTAuRIMxuT0PRiaQ0BGE2qKhwbTjCMZmfmda0jgYvHlpDGx0MP7yprJATNqVJEn6qpI6pgtrucftqW8qEPvaccFenwgnO2CeiZLTd+7pOxbjsKMPQLv1a2nX12WbZmqHzzG18p1wsYuugxjysvfuELy2WXXRE+HM9HROFjTpVflMqcWqVGHJ0SMHRv+Zmffm356pfuLBMDjaGFk+Xgr4EFTnELDIChU7wDB80fWOBEFpifn2UZmaAQAcAxsXa0yFhCsMMuuB78AEPXX/+eMqG89P/wht8uS48Nlw2r15fr3vkGaQztil1rgKErrnia6M1Hy0Et/pYsW1RuuuXm8od/+KGyTmW/pyZhLSxvgJkEK/hnzRTakKkfWUWkp1XSpzHEfZwsYOWzXOD9fwOGbCsYHi0wtNCGjuoWsoV8jCnl/ttBW7Y/2+ld+QxwM53IwY4X3xlYSfOmhmdtG3x8C1Q4gGGxnyW3q+ZODaq9iA5R5Rpst4BDtKte638PGKppUQm5xD8v0gOo4L7j3ru+aQGpXmpX9H3HgIo+DSCpPV8HDGUKR6aRxc5wCwwF4FnD2hDOTZsbcEpALu3e+U4HFLWBWpsmYrCC77TAUI9lUYEhojGXPHYwkgyLbD/nyaDPjBHDYuHI0Sa+RxBKf/Jv+aJyTwAAIABJREFUKQw7gjRsKYAsQaBSViq9iWCToIagLES42YmuoCHtBGTasnljMBywAQFOCyoYdOn8/8SPfo+x6Cfil2B5WHA1/Tt8nLTU+uoBLzB1wg+6c1c96TjSQXTs7NeKTPFe7Ssfk0yN1MtycBifweKovhDsnXqdFhhyXy8OIKMylcJ3AJKTAUhFM1gRCT4mcOexZZ9kvnLVtwjsBQzBNEs2htgDVevGY22hLXpdjBc1f3R2MTjG+QjsGK8JroJ85bwTWkE12LU/ZgJpdEyvQl5euwJE/llBOt4nGTN+9lLJci4OH+xGbwSyOUelOHvaNcdQBywlKBygt9zCaW4JjMLOSsDLjD+Px4CeIr3OOnM5TuI7MED0yuk9QSr3bTKSOn2hiqHrsNSVIuWHtNQHH3qorN+4IdKAXEHNfWpgCBDCL9+T78tAAX+feeaZwVYJzbxgH82W1UqVGleA36tkqBPxGS9EwYOVgr+q/ZslGE5alX3cLJRkUc32qnMZfMEPGd+rpA0UbQ+gueqJVXDUGllzdcMhU7Vy44WOYPzTlQEM4Uf0IGllsu+I5piwsA6eEPB1/nnnlfvu2Z4AcvU3fsKY45zx7AZQVP/OCjAB9OL9IbGKctxoDAg8+PYd31YK0uPFSjk/Srt/9WtfiZSyYH5WIfA8r9ixjCfOW+8nGTnTYjplBcvhWrVshea6sfGxYNe2mwqei0NnDmwkwNduE8J97rnAfum5ndsPwEm2aPXfOE9WWksNrRTkzgqkMS9ozok0+HhOpS5gTzOx6sTxDPfzJApVuEhA+Pvi8FFAI15+vnDcKgE7gEHHGHd184iCH1QjGxfbGKBzVj47PXVUNpmMZwl9dODAIVUpq2l2ASLLF2Vz2r97986y9fTTyoc/cn2Z09rs/LO3laHlx8qNn/0fFRhaVl75878a4tOLJD79rTu/Wd7z5uvKY8+/qLzkRT9YLr3k0khn4zkS2oIai0fnAYZGtPaTv43QX9NKf32o/Owrfr188Yv/XNTSQRzZm1kGvwwscOpbYDCgT/0+HNzBwALHWeB7AkOAQ3rws7v0znddVyalHfBbb/idslSMoY0bNpa3X/db5dCRfRGEPfVp10iA+pqye5cWI6LHL9Fi4YYbbyh/9qcfkb7QeNm86UwFNiO5WxwLtQRGQuMFAEpLCxao1rjJhVsyDnKtmlNQ+7MfHOr+rkBADUIyiKnaKvF733TWMIYM3viY2CTlPM13uqC4Dez6At16bQcWBnu6BWhS71uwgRV7G7z6u7wfFbJSsOI4G7TMlnZBHWwk7cqzoGZxb80F75i2zuCAzQtpghhe3wsY6v8MYdnQaYg+zspJvHo25Xf3RWU7uA0tSNba13ar9ZN6QBP90tknw9as+IPwcGWHhVd1/gOTqa1m5IDCNu0HEHz/BnT4yYI/gZdM30mBaAesHTML8yXgQ0qLqylZqybTZLCVxVQJ2HoC0n3+yXUdhLCjTL8SkHJt9Dx4RfqCWBMEFwSPfBb3xe5xBcICRFB71qwmhSWF3h0oGSz7l06RvT4Kpfgu3dAgW4DMAGAZE/deMfZblkz1MXOHwv/iv3pPtQy3Ay0HpC1ryPZ31T+Xhfb8YsDxRMAQrAsHh557UiB6ODROeuw77dYH0CrHi0Ab4KmyEZm3ujEllhk7/nXMmUFwonHUe68yDtrx5nty6hCftdWm+Jsx6vFqsNfjLQ2eUCwS1/2vCs0tGN+pK5a6M25bbBjEqZIplFil7z2ZnwHbAkDWlFXbkbYR6HPIQlA8S24ncNUF7THW478EK2gDDBbbFmAoxzyXdFvyvbRT127mS55LAA8O6vGLq595dfmChJsNoNqPon2VEXNUc2a/z/pvM3fwNRghnIc0oeVKIQIY2qSUtYMHD5R1Am9CFB82Swgvi+FRS8Nzjk2bTyt33323mDNn9kAG93+kiukY2Dcwk9pnUoBQAl56DJlqrwBkNC8hSM4LcJJ7Y37h+5E6pvZwXo8PA6rcNvML9xPsp+prVAW769vfTRApTR7pzIAArgJ3LGwesGb4J2lTyfYixXpZ9N8jKu2+Y/uOSEP7kR/5kXLvvXfXc2ZVMu53neY1zmMGreejboylIHaPEab+hokD0OQxEG5an7sBiqtRBpQNLrbjkHv2XM53uSY25xyZapgpYZ4j3T/YxWLbMSfIplR0sx9yzz53sHpqEYr9+/eHPQwYzUgknn70XI0+FMdwfVdujWeUbgRNp/0HtOEW/aP1gK43pYpkaNJNo+Eku+tbZd9+laYPdtGc+kLaQ3omLB+ROD5p3ur/FcuTObpv3x4VBdkcjCFSyc4/+6wysmpxufEz/xjA0NycytVLY+ixl10mAHK03HXvd8u73vTWcuF5jy0vffGLyiWPf7z8AWBI1dGUNhbAkErVK4dMAJPAsqUCqMQYeuDBneWVP/Pa8vlbvzEoV3/cLDx4Y2CBU9sCA2Do1O6/QesHFjihBU4KDAHWILyqHfD9+3aV697+1jI1N11e/ztvlLTg8rJBLKB3veP1Kk2/JxYdVz3p6vLc575IO1GHxRg6FAHhDTfdWP7oj/68nK6y7Fr/ZXWMXtCbAQU77F7kOoUsWRfJGgmB5GAfdICOwZT/t8BQvyFC46buKnphuWCRGW3u2BBeIOZ5cpe8bV8LXrXBaPt+PzOjF/BwxsoU8XmzbHrqovg6LdDE714A+7ypEyEB79AvyV3YHptF5/eOpHdn213p0HeqoM7JgKEOlEkrpN1yF3kYrQj1H/oVTsWKY+q/flu2/ZE2Wsje6b3XMI36gaG2/HMLDKWd5KKhN4F+VRc8Ghhq+8VBRhswur99nIGi9v0WHIoAQSK8AbzIv7MaDyKtfox22kPsTFvwtR8YagEPAhYCFIIMfhI4oKcxPp5lk9s0iywRrUCtsmzch2YW0YwZBYpcu98P3Rdtv/cDKun1iNFmQOj+7/q4Y+lI6TTR04pN9PvTifS53WcGg5wu06bIGUh0H5DulBouZht2c4aBH48nfyfbkvOK/Tl8QsGW9b041lXI8vhMjzIzIQPXjiljIAf7cN2TzVVOx2qD2hz23VLLY9zjtgciA44EkN7NSb3217nS9xg/a16o54/aY/Gj4XgF+8RC1P6kNxcFkB+kk7CBRbPTFzqQ1sFxtjmDbYNpblPeR3pOOyf57iv+3QMue+dQ2pX7LGSf7Fr6JZmACRAlwJRpTwEOVaYkP/eonPtmpdAYbFrgjzo+9GiaPrBvt/Mu7zn9l0CfsTkm8XH0pc4843QxbHfHbE0gPqyxOKx5EBYRgA7fCyFpMTrid2l/4U85lsej7bxv1kr/vBKfV9C+HXew5EJDTIAa33WlL66PTVz1CpaOhay9MWEACRCQ+3G/wF4RBBrABwAE6UKMM0AHg0v4AaD2rDRuYi4LPTYEkSdCR/Dcc86R7uABgUM7ox0A10vVhgkBKltOOy10c7KfErDyuD7Rc5N7gvUVgHgFbGbEjGzHNXObbZZsVJ7u3ZzPZz2mcgWADOLilwaf+C7zDTaiXR5r9BFgG9cP0FdjK6uIJdDOe6FzVed7A2gAScwj+b7aFXbLfuJ7GzduLjt27Chbt24Nv0lh/hw7h8UWWrt2fQBBaP/hL1Ql48EGwEsaJeNhUkDT5KRsL5tOAxrpPb7LuBiSGDT6aGvXro7n4ZjS/Uf0XEJjaHJsppx75hllxZqlAob+odzy+Vt1jaXlZ175C+VxVz5Be4NHyt3bv1ve/ea3lcecfUF56UteXC4VMASQnMCQNiGosii9oaJNw2Vig5VFSpc7Nll2PPBweZXEp28NYGhuEEfm5Dt4DSzwqLDAYEA/KrpxcBMDCyy0QAcMEdyww1lTydgp1mKHBPQDB3aXN7/lzWVOn7/hTW8qi5V/zkLmfe95U3lk1/1B737iE68uz3zW88ve/WNB8SYwuuHGG8uHP/wX2rmTJtHqzVpspJCqAz/0JaAiZ1CTC+kM7Jz+o5V/XxpZ/87zyfrTMXjHVnGFmIXMnvi+hUJrdRW3j4963w+++Al23hu9nBZgyHa1DCCu6zA6PzVjwwvA2F3nWw0DhesjTM25oIwbuGoDFc5jvRgHPNZgIMhpQRyuhY15cawp8/zOotVB3MlSyfqDaLe3BYZGxLbIqklKKajn7AFZceWFC/UOMGl7s0v5is9jwZ++k0F5pgD1+s/gIXY1YyjeS3uiSUSwaODAKWwGh7j/1vYtI8XBqwECAgYCHOzqksO+P9/BnHw9U0Kmpa+VO/8JzCRQlTo0mdIRaTI1kPb3O5vk/XK8AYkACWVfvjuuseZ7sb8SMRN4JPNiYeW5ANT0Howh+v7EYEk1awNQdrYxaNclF/V6LZgmpHK5j8jpq0Bn0jziULPvYkhFEJ9wiO0cTDO9TxqWgUW+SeqMd/7db/Z9QCHKNHM+gjMHrp3NEwBqGXoGcTKdrhN2j2pLCjgjla0GeFw3S1PPJZNI14uKerS9+ljARuzMo4eiuRJ9oI4hWLkwAerEtyrXw7bu9Xw7CHq+kYK8ma5lzR/3bYpl137pHCh5Vw14kiyhPLI3xxgEiX6wzlVzPuuaEYQGGMNcjS0THIo5rpkXnarZAd2pncaxPSBW33K1xRZIwo4BWMuujEcqbTmgjmdCTckyQNXqGeVc2wFUFm8PYeTw95qaFVo5aYd23on2psW+JzDU+h/zACBBpBxJKwe/XiMGC3PCkAAfroI/UNghAAlAFfkT93Xo8GiCDtLn42VQIXyOyld1s6EF8HtzVGU3xV3UlbnHVFb7nIp7NjDp1MN8lqWNch5XahZC4WovgAtzVctwizYBqgFGkF4XQIQEoTU+rMHTS4GthRIotTc1cVhprUNlYmy0POc5zym7du5SKfWdqmA6pnSn6fK0q5+hwhS3li2nn1FW67owXgBXqJwW/lnnHbtyPAOxS60uR9tpc8wbnkP8wG82FfI+0+N7oy7uu9qgGi+eiXXNAcC2XELviNQjJh2i1wL2mHvwJYNFsAqDiVnFx0mDA1SDxUTFQlcei8qSMd93enWIS1Nwok01R0Pw0KHDssfqSOsLv0knDUBoidK2hjX/YPuoRKg1QcyJOi/nGhlZUXbu3q/+HIl0MvR/AKD2Kp0sNg30NwN4xYoEuYbkd2hh/eVf/m6ZFmNomwBNgKEbPv2JctsXviAfWlxe/jOvLpc88Ynqf1UXu5uqZO8o5217THmpUskuu+SSAKd4jiQwhD4XwJ7SDEfQQxxTG2fLAw88Un7uZ19Xbrv16wNgaMHMPvhjYIFT3wIDYOjU78PBHQwscJwFBAblkjiCOoAhxKdFOe8Dht74xt+WxsN8+e03v7Ucm16k3b4zyu+//23lbpUx3SBq9ROvurpcftlTy+j4XATBEilSdYsby5/92Z9rwTyi3ak1UZksK61Uen9UO0HrJBdvLHwT2MgAMBdGqR/TAQJtyewa6DQLyW6nsQadEYiHEkL+q38vMEQPGOrETENVo/fdWE33QCp/14tsH5vruIWpaifa+cyAWCKrdQcRmyTDpwN+/L3QiNCiju9MA9TVa7TpBbznnXIHLtayyEo53d06OOMddrodmBks6gVLdWHav0g3MOQgvr1n6PTBZgktBQKx1MVxegJtSWZPwyip99PvmE5n6dkzgs+q91QD/GwbAEXt39AWymo3XCOMVvuRwIIFt9MCrL3BfccOrI61DXsBeJOCRTtasCg8tgZYbnsLwJkxRKrE6jWrAkxwoIb/k3LRA+F0HQMYrR1agLC9fpZML5H6QQUegw89n6maFRxj0DECzArAApLhawB3Zg24X31fJ/qZ7akMvlr5y8fRBtgCvo8eCFADtmhbrdJGyNwCmwGs6LTWnOFY/AdAIXfPc8xnGslQpI+QWoGmCWOIYGiRAvEAzHppUDAdKvhSx2QGmJkSxXm59xBH5rb0nn2jG8MJqvI+/UcQjcDxfunTpI/gkeiy5fgz85HgH90hjuef+2HZ4kw3sR8t9J9O58o+kPZOXay0XzJa+H5vHAZQVKEm2zoGZQOShB/kMcHDXOC3CcIF8AqKd4y/O+A2QVzu0+0I3KbOqcnKCUJSs0LstbfeSPqEgCGxTjzPLG/s0kuLYq7XcdZLOuuss/R8uSvYNHG/+HC8DFLVIV7faxvBtQIMqO3invGVYHZQFSz0ebq5OsauY/E6X/bP3e3xTgGiL8IvNM5DL4nUUfnGMNW2BCjE/Kv3AgRSig3gIr4EL+mItPhW6D2DP2a2OcWL8xpYNzhCtSrGbgJhdU7EzwPwUPqWxkyyUPJmXMErhL/rvNmytJaLhcXfFlPOZ21+L8DVysILjR88hKpauh9SrWg3pdLRZAoAF2hR35+dPFJmp8aUTremPOeaa8rtX7w9dM4QSZ5U5ayfe/XPl+ve8c6yWcDQxk2bIy1qBsHuEHHvnqFm5dnWM5W94+dmjKNa6a4DYPHPTlfOY8UFLHIsUvkx04Ct72Q7+freBODa7h/OwXVC/HpJpmaPSUA75wWqzK2Oz6jI5rnbAumc16xOb84EC6s+d/jpYhXMUU4vA6Beu2Z9nG9KoFBUC6W/EFePFF6JWZOqps2YvUojG1a12CNjYnrJpkv0716l8K1bvyEAbZ6JaF/R1s2bNgiIOlj+61/9fpnWmu1MsegAhj73qY+X22//klLTSnnZT7+qXCrGUFkyI52ob5T3vuPd5dyzzisvFjB0hVLMFgmcmpbfozEU97mEjQbNd5oWpo4ell0Wl4ce2V1+9qd/o9z6+a8NgCFP7IOfAws8SiwwAIYeJR05uI2BBVoLiD4ewBBC08cCGNICgqCMRRqldAXcjGsH8LW/+ZqyRIuKN77lbRIrnBcd/4zyB797Xbn3vm+XtdJVuKoCQ2NaZCCUyCIKxtAf//GHtFhcrkXTBi0AqZg0mdU8tHCG7RBpS6ydtZgjlazN589VYgcMmRnRgiLd7mcXcHWATS4yY4EZgU8GJgES1J1ZPmcxCzOAXbf2lYFA1cAgYInvUrJWi2DT1BvwwYvKdnHbggldoM9OcrJ8uF+qkaT+T3d1L2hZIC5D7FM7jyxCefmevXjtibzWRWYbYARQFCqcaYtYlAbzQmwVAQN0PcE0EzwsiAgqqnivg1hfrwUqOI/TImhTLuJrpabAZNix7gRm0s6Z1kbQYvCl3975dw2E9ZuvQQDufvWiOe2cSSnRNthl+p1gZqmAAgRUYcjQb2conZG/2dF1oGEQow3We8BYtbPbZ1ZPd69NdajmWAeTrkqGfpb1hBy8EHyx08q9sVNv0KFlt/TPUska6sAH+3WWu87Hc7IGsjSzQYWM2TPYqwhIbzfafdDeM797jDhgp69T7LpW78vLVF9UP0ffpz0MrjG+syQ179uxs1/xi0h3I8gNMFjBZZAFYAvmLj/9t0TB10qVvl6xYmUwMwAa163b0AOOHagHc4SgjdQ5WhmBIT7BuRJcynsCWMogJkuym8GYPJEcf4S/aT8Ct3hHPwwkkWpCZaKsFJa6aGjbTGhsIgZLn8J0yjLyzCkjPbsMKVALaC3uW/eqwK5lrmVVwrwm78fcETvxC1OuDEASgPrVArjRn1Xc3Md6bgFEaqaZtEV1jSW1KpkBB4/DGP/R/6StpL8FWES1RNgUzB/6POchgBFEzXOOTN/qKUjVeUL3VCtM8TngafZlHe/qpwBZYu5O3475MMrZM4enGDjnxd7JzCPlRwBhBUjmVG49+jD06/IV/s7dVuZV74P6i+3QTwxdCGJ2DEyPlbhH5juA0XiWiZEh/yWFNIZK9T9XkWOOvfCxjyvbt2/XMdLlEWCCbg16RWjCwUzBX4OhJh/C3yjZHtUiYRYibK9reaxFGXee3xWkoqrbpBg15513Xtm585HQPApgiDHKOKgC2JyftjPWIhUT5mkIQB+NlKrQzqkFERCTXqFqhikSrf6hD+p8HvONjDcFQKF2HZQm4Q9+/zXlru/eWbZq3t1x//aohAWgeuDAdHnr9W8vv/bLvy5gaEvZdPpWAefJDJtTqnrYDnH9GMtUTOMZmRqEi/QebB6DteELU+lnZlPRpgT9an/j770Ha7ch4XFmgNDHGCg3GIRr+HlqnzQQC2DJxkeyswQyVbDRz26+S0oXAOcDDzwQ/pngT1d4A7/FlgDdPCciXZb+qGM7/Zkqdvl8nUEzMCa3nB8AihhrVEwcF4g0Pq6qe5qPVqxYpd8ny/YHHioXXHChUij3xbWXi82za9eucs01zyrf+fYd5W/+5gOhMbRVBQlWrBYw9GmAoS8L8FksYOjacrEAoFkxhu69787yvndeX846fVt54QtfUK4KJhHTk8aYQPDFGrNLhlTRTsDQLAL8YgwNL19adu7aW3765b9ePn/LVwfAUP+EM/h7YIFT3AIDYOgU78BB8wcWOJEFAIZ4P/PwKVdPKpnAGj3cpWBZjs0QCI2VX/nVXyrL16wQY+gtVCEN8czff7+Aoe13lnUb15cnP+lZ5YrLnya6+EwVbV0cGkMf+MAHtVhUYLdcjKElquahICAEd7XLZOHODFpZLCUw5EVRtPckwJDBofaeFrJY8pPeoj7Ar4Xl3i1kyQong8TubF0wIK0YFptakPmaw6JOA+ZkKk5WTzvRi3NYN8FpKx0gkowhFnlRoSSCIAtzdzvZAaiIMQQwNKkAwruoAfioXWbkODBvGSLYsgV1DAx5Ed0CI96R9vcTsOuYHV2A2aW0ZFCR4pqwjyKOTapC9GeUj6+7/D1wIYCBZIB4F9/tMrDQUpywW1LuCWiSVWEbuH8T9GORmqAI6Q+z8jOC+XXrVDq5lgcm4OgEVxPMcECwwOdofQ0oWtZAeGkNMvr9z8fbD6zrYoaN308/Q3A0KyURMCA62mOv6MD23C0Y1w/UZUBMoJ6vCNAaRwwgqpImfJ7uZwXT6vHt5wFu1IpSHlMEvR4/9osEDgAaBQZUX0ggk+BHweUUKTVddR7GPWM9Kvqg0RHMwUy3gQk0oqCFNAyYFvy+cuVqzRvDYoysSbBFNgOEmZHgNjv+0R+VscM8Mav38JHwrSATuGy9U8iqsDXMFcY8ZbKj5HkCQy1AVi3aYwHZrAAOEaQC4sgX8H1Xk8LepIMQiOORsTO/eXPY8iFVw6IMuuccWIAc04J9TrkyqyauWYEhv9f6AJB+v3/0wLIYhl1QnH6bFcz6gaEcPPCFcv7JsdDNlVwbRgcprQm4eZ4S+Kc+Adzr2Ue+wJxHOyLdh/lLaTAes24fMJN1WLJfU7eJz/GZWYGF2DXnlWQwAQzRlqi6FCzKRXEObDyqNKXUu0nRZfop5p6avZvzaxWYBrCs81KeL0HC9Ilk3fhl+7Zjsgf+9myFS1B1E1YiOmaqxgUwpPkd/0Z8OlgulfHJHHTG1rMkALxP4Pyy8CHSkLgX2g/gQLv4DsdGahpsp3pvMDUA4gLs1D1n5bsEyOL7OteDDzwYf5977rkCXQ72nhNOFePnnj0SIBZws1yAj8FT7ruXgqb7mwiNmmMxVx04uD/TrLgXRJc5NpiIaoecaEopTTBRpsYOlR333F+e+qTLY04+JECIF+Mf8OT0rdvKvfc/qGIWSj7SGB9avipANASRV6q/sQPp6Zs2bRIbhspbef8B2lQBb/fHEtIa9Z81lNxfKVLfMI/75jn7eTvWDPQZ2OGatilzFsL/His8/0+TRtJeaVYlGKV5AaZYTQ1OZjTi1epr2Zjxj/YQAJJ9js9JA2MuYy3h9G+aepRKcVXgntQwzrteuo4wt/gODCDYY/gr4NKUmFuz8vkJ9f9hpSkePbqoPPjIrnLxxZeVR5TGd9a2s2MdMzZ2JHSM7rjjm6oSd175wB+/PRhDZ6jfVqxaUj6rVLIvffnL8smSqWSXX15mjo6V++6/u7xPjKEzt5xVfhBg6GlPK0fF/soZmHQ7gYYqV88m4ByszcUCCbXv9PAje8orXvbacpsYQ4OqZL1pZfDLwAKPCgsMgKFHRTcObmJggYUWEIMDxEQ0+oXA0GKAIS3OoYTPzE6WV//8tWXtxrXlDW9+c5nXbhIU8N/73beXu5R7Ttndpz71OeXKK55eDh+alH7C4SijfeNNN5U/FjC0ZPEKLXwkGjmk3Huox+wILl0UKWcObHMnOIWoe4EJAX8FJxxYeEHohb4BEYMUSQnPEsUO9ns74JVi7vQO74wCDOVivA2ZugAd4AGWjXV8aH8u1vM++l8OyGibA0GXt+VYvp+ATwZY/IOSz7H+uwVtiG5g/UDhpw2t+Cb3yILbYE8LZLRghwEVL4htLwdFLeDB707/au/Nxzh4CLAnAva0B4yM0B0J1kMyQzgP14rgWe+yOI0d6vpdCyA7QM42Zz8YMEoARMGVdtdj0SwfMWso/MDAUAURCVhSryLvgwCBAK1NJTN7p72nNpBuQUbbrgXKOnAkLXQyYMjV1GzHvCdSL2YCGH3pS19abrvttggmCUhb/+4HKvqBoQBA+qr29e7nJIBQ2rUDhfqvwd9mYXRjMcGbRTBDHGBHql7ceA9gSyAymRPu9wgcKuJq1l43llMMda10NQCECA7RngGo4Xojem9CrELKaAPMokmW2h70bTJMDOgu1jgErDHLBVYJx9NGWC2AgoAaBFxg4RlUZZpUMs06MKCbBVwavt5/9J3OAYAeYwRWUJfeGWk/7OTrvLQXsGJUosT8hBmWVaMEtKNzE/2QqIXtzHcXaPFER8Hm6KrdxfGAcTBo+oDb8MM6boKpYnBTDBOzYTomQgXQuEb9DowEg7P53bzPAGXUp8myENtNQSl2g9G1iBLdoSkFM6sTOeacZhDm73m9+InrBGiXoDigiIFojl0uJiN/u7JTXJ/vViFlNFqyChQg43TYNkGojjlCsB0VyRo9obiXCGQXvjxmrKv2vcSnw8YVHO7Zl/Yx11TGEO8DDAF4AZiSZobOGKwbP69geNDXAEPppSM4AAAgAElEQVS+d5dHt9C82S8WOnbKK6K/7XMi7KN/ywU8zEkT0IAbKV7Mr7ysTzY6Kh0bPevsiwA+Pj/gEsfxHZ4p/J6Vv1KQmtLwMH8YfwBC87rWvMb8iEDd2RnA2qNlBaXcBT5cc/XTo1LbN776T/EcWCnwiXYihnzuBReV79x1r4CLPWXjlq1aewgkX7de2jhHYtxjXsbs0goGxeYAAGSks1UGj84Je2ZIoGOM62CgdSmiZtPmGOnr8Pqn59P2U7OwYm6tfmeGMcCeQTO/x5hYobQ62Fy0L59jPM9zAwwgG3vDiMKu8ZyuFfUMnnLOnPeyImDoz1XGH9fpQGHNUrUqmTd9uBZg0bRsgYbjhOajPXv3l3POfYxAq316P1MoJ1WhLNmMi6MPV69eWQ4KsPvrv/7DMiNg6DQBQytXLxFj6B8ilWxCrPCX/cy15TLEp4+Nl3u231Xed907y9bTtpUX/+APlCcCDAmgAnxn7oXVPK1q9EuXiPlEufohzYtLj5WHJT79ipf/hoChrw+AoRO74eDdgQVOWQsMgKFTtusGDR9Y4OQW0CI7IzwFR+ygzx9TcEMgLVAI4emZiVHt3k6UV77ylWXj6ZvL69/0OxKlVhUNAUPvf99byl33fDt2zq5+xveJMfQMVSAZK4elncB24k033RzA0GIBQzCGli6VSCe7fgSZ+jx3QDPNI4OjZAuFvkxGnQsC5f5dZ4MbuShMBk7u3if40u7GW2OoBQIcrJDWwI71MrUvXg0gFQtLFqORFtFVo0khWi30Iy0qgzwvQHPBmWyKFvzJncg8rmWrsDBMIdNcOJre3qViJANiqRbLrprCNZxu4kWse7kFhPyZF7m+fweVLXuI7xGUhIZC1ZZw0OqgzvfjwAI70P+UXl6+XLoTlaXCdUjb8UI6gmGC6Ujjy2omFgnuAuXuMdPaElvNiBnDgtZBzjIF5e6nDhiiHzJICgaUPkCIlbajpcG9uIyzGQMGfRwkGBBqQUUfY1ZVCwoZWFkIQgJM+V4YWwk1+Ny5E5wATO+cFWTx+foBm3YEtyCUyQ0+vvdZBYb8vfZ83ytY6geGgpUQ7ApUURKwyXETb0WfOpgiCA6wpeqshH9qLiFAjkAvmEHLpKuyItJS1q1bq/f1WQUPg4kTgCllxnM8H1DwgnYHL6d/tWO4BzpFKhtVDnP8ZACWQAYAgYGqGM2JmkTzw7/jLQvzdoE/5waQBeDIgDX1hmDqxGkAQyJtY3kAI4cPHwl2EwG0q0LBJJhWUBaitb22Mc/muQCWDGaHOHoV52ecBHuy4m8AXZZHzhk7AbfeHBZtarSbOKaCOoBZ8Xu97+y8ypBqvpPpKZ6LO1CIPs1UI+yAILf6NNiOVMgitUg6NTWI7oJpQKb0DQfMMbU64JYtAHTQyLJGCwACaTUAhAasc77J+9RTqd4TcXNWasS+TiUaHk4QhGPpF2sM9Y8N3VmPCbYA4A19HdDGDhr0+DGQ7L9bUCgfGZluaX0zfD3Ex7FvBVQJ9n09RISxIZshvMyO4vPWp1t2id+nRkE2sXsG4M9r5HuHxOpZJSAi0vPwal2T1LJRCUHzN77qTQ2AC54nfo7yLOMaFk1P/a0c7wAdKeA/X1YL5JoQ+EOyF/9I3aV66bSEaTZtWFee+cxnlQ065rOf/ozG+tIoi7719NPKgw8+KB2bteXiJz45AINbvvCVcuCINhSkPQj4OzoxFv3PHDEkHwh/Ju2WFK3K7gQgSnCEyloCXFeti7HlOQHAnfZbVLsDT7PnurkjJ7B2LuHzLu017RszA/3KXFYhRf/NmASgHRIYRlt4P9iS+prBtsUCvRLcyQ2cfA6mH8D0SS2+lTGu/JyBuRb7KxX8ZWjnsbCI8v75PuckjSyYZqSkj0+Xaf2cEUA0pLHAvLX/oITAV61R+yZSU1Dn3CiGN8/FKYGpf/VXv1cmR6fLaRs3lDXrh8uNn/3Hcqs2KmAMveJnxRi64krd44TK1d9Zrr/uHWXb6WdrM+NF5Qq9D4AKo4vaGICyRUVGFi9aIaaQGIIjGmVL5spDOwQMBWNoAAx57hj8HFjg0WKBATD0aOnJwX0MLNBYoAWGYB9EKlkAQ0pROTotIckJLSJGy7WvvrZsPG2jgKE3lWOzYgxt2VKuf8dvl+07vlu2bDmtPOuZzxcw9HSVtu+AoRtuuKn8yR9/UAu1VcEYIgsDJpG1Z1jE5b/ZGjRD5c80Bi/YvCDvZ1L0AxVelGWwnQFoBHEKTCJYqYt3fmcHj0Uau3gBtCgQjQojKs6bYEPHVPLCEso+O3mwhFiwsZBH/HdK1WhY3BkA8eLTAZJ3ec0c6oL6LjjxzjDAEOf2d1hQ5n1r0UhVIi14YZm4fLd3E7vgvVv8elHpHeoWAGmBjjZljEWrNW8QFz3Ry/1hAIHj2FF+5JFHQkMh9IwiKM0Aw8wjM4ZCHFo+4Dab/dTd6/EL9rSPKuE0jCHEPwNIqILTqQtTK8+Z0RE6LZnmEgylCO7Tt1pgzjZyMGoAZ0HQWI3RAkon+tw2MzDUzxjKtuCTqdHEjj0aQzBahhXA8WqBPvtRf1/YjwCG2na0AWurldICTifbQfc1DLTykzZmWWbsl8yZ+NcL0tOWYTt2j/W7A6f4XXMKQRrAHIHJ6tWrxBBaE9oqyZzS2CfwV6MI+pZxQ0o/YRxyHVKznE5kllnbP+nnHJvAbYAmfYwOp6e2wHJvHMbEEHLY1e6puRWfB0iTQGYPAKyAUoBJNXWJwJsdc+4FoMfpo10q55KYZzinmTCARQR1BrGyjdr9D2A7568EzsMhekAJoIbvw8dG2+JfZeYQzGKHCgjxnRZMTCfrhPZ7oCFzHClVMWcanMceCZTkOExGBGNehwmsHhHTYG0EvAYIE+hKNlQLuOa8mZpSAAorBAa4RHsyh1ZmWlRsDiTokefIPp4S2JPjljfpr7wHB96wLvw9UskSDMu22yeCEVUByH7AKI7EjMfjQr3+743vxsfya6Qcp/A9QDVjJQBOtXeEcvVix1I1rwfmhR6brFTBGMAaVziz4HTL2GvnhKO1Klz2SfoG90efTEnnCvBnbHw0/JC+CLACBp1+5xiuc1AAksGo9hmLlo2Zu7w/IrAf/SzuBXbvUrFDVuo+5mAI6dnNWmHjutVlvZ6pCIqff865Ua3qrn++Q2uBPQKENpVN65VGLocMH5elNp22NdhC49PHykO79pVVazeWgwJVZ+VQawUW8wp2C5s7miNgWjE3YDDAtGAD634Bu0bEQqb/8R/fB6DHGrEQ7Vvd3NcPDPXPqvl3C8wlAJPz4BJtdPAZ9qPHI/Wrzo9cizmIZyAp3x4v6HYlwIy+WW7sdM+fPLdTL4MZFaAP7p1jNttSdZPoj7pGcFohH/P7pMChSaWtTWl8HRAYRGrZM595TfnM524qZ565rRw8dCTOhQ9s23ZmWafnziMPP1j++r/9URk7OFG2CCxat3F5ueWGT5abb/m87Lmol0o2Ny9g6J7vRFWyc7aeW/7VD72kXKJy9ct0r+hE6tYq8LVOo2BEz2ndw3ACQ4+oKtnLX4bG0EB8+sTeNnh3YIFT1wIDYOjU7btBywcWOKkFjgeGFNyxiym2UBE4NC89j7HRg+WXfuUXlUq2ThpDKluvjzYqb/4db/zN8vDO7dIC2FyuefYPRFWy/fvGpTN0JOKCz332hmAMjQyvFd16bdCcYb2YdcKilcUm4JAricQCnhJFzavb9evX3umCGwdLGRgs1I/JwECL51ryO8SvK0sngs0IKAEVHJhHrNgLuAlaoemzCKKdBKos4lggjmsBTiBpgUov4B0AmJHD5wZJcqGaC2Wu60UeqSm+VwMXuTAk2CBgTpYJ4A3Bg9MDDCwZDPJi1ufqgQh119Vgg48DaDIDCF0HdBMccBmwaQO8dlfbaWxewEa7YTdEP3TlwQOwYwdYdxOVoXrskFxs+zrZ7TV9pQbEEfiRvtBoDGXqz/HAUARbgUzV4D50ZCrLJZgCnR5KfwDQAkP+Tm+3GOAj+qJjYvD7icCh8IETMIbs0vh77OTX1CJXDArNncbvkxSQTJAoOd27Xtx6iobXe3NQFOPHVaz6x1B4kl41vcbBcv/k4ADfjDvGS5RrlsmjlHJFlnogVN1JR9vJKX4GZFepPPKWLZtCXHdYukEJ0PKqtmQfnh3yGmgnTpMC1PQ5KVmwB+J8lU0TqRURfBs4SC6Nx0OkebADX8eY29ITYY8wPhlDCOwCMOQ9JSMlA23snfolvN+zc6JjwQpgPMNmCL9QsJ4i7sw9qfXieQKQIpgzldnIrQKwINaLsHDMgzoe0CTnRADtnBu4jtkSwbxBywYQUX0CoBgMxKDMuY2MDAA5wO4sbR+6QvhE/FdBpPgZd5aBKMeHULjaGn4e6EsPbJsjBS+6bHEA65l6qxRRKitV0Xn3/SEF+YBeAD/YN+bmEAFH1Fj6UtKeOgp4VNlJ2Jb5DEDDOmAcm+frngXTpIcFWBSRc7TFGwbYk/mTvkggpLJBwKl7fZrvGRjq9/s4LWc/CTB0ovHi98ymAxgKgKiCqIwXGDUA2zTZc+9S0q/Uz2jtca8GhpwCbU0dz+mem2jznOYWH2eQl/MG80rPWBh6wfrUTwPQkdKm68HwBBzat29vrUqZc4ifVwEA6QFv+6NnRGoQwvCz6iPIOlMCZFYjAq1n9zaxiEfE+luj8y7T/Lx/914xhzRu5csrVLJ+eJlSl4YFmOg+acu+ffvLBY+9uHz3vh1lYupoOTgqLRppDLFpNEVlM00yIZKsDQeeLfgileRwROaDAFFqCnZuaiyN4+wH3PeU/CvTj5ON1QM+o3fzVaebBYCfn90GJA0oe1NnWvfLMaS9Wl+MNDKumSxbNNKWl91794Rt4xmqVDeA1GDS1j4IPa0YFykyDhgK64gxGlUYG0Yp/UpRDMZHCoCjuZUpmDCG8l60hqAynP4em5AAtVK8pmX/M86Q6PVDO3UEuwfSF9KmUgKDQ+Xss8+W+PS3yqf+50fL6MHJskng3loxhm6+8VPBGJqYmC8/9YpXKZVMjCElgX0XYOitby/nnHle+aGXvKhcrnL1amhUJVOlkpg/hlV5VkpS8hfd6zJtLi47WnYJAHz5T76m3HSzBK2zfuHgNbDAwAKPEgsMBvSjpCMHtzGwQGuB1BhCNZiHu1ZnBNIIKarShOhC+jlVjhzaV17z2l/Tzt4aaQy9RQv7Y2XzmVvLW/+v12ih92BZv2Gjqly8sFx6+VPLvj1jAaCwUP7sZz9X/vMHPiR9gfWqeIGGgKpqQfOvqWO5qCFoSm2SXGQTCS1cmS9kO+RU1Av2646xjzFAFKFOpYAT/BzTYswL3ggOnCITGALaPew2c/lK9++xI1LPYYvAr/379wcDhe9aF2NqWlTqSiFv2SSxM12Dm1x4570imsoucQIUyb5AJ6Nrt6qFUSa4Co+yw2ixVRhDtMHVZAymtJowXiBH8Fzt5P5uQSveM6BkoIxAE4FNqpbAZOkHPQwk+Rq0zWKbLTCUwISZHF31rtClkCFgEhGAeOe0H/gj2HF/xs5x1V5Ken3qLCXwcgJgiPsKEZO0f4KQGZjD+rImjxfU/OxP93Pw1vOfumtswMSASGvf1kfj/apZ0zKGHETm/eVOr3UnkmWQvm2Qp22jWQHt5y3A57TDaFsF5tp+DxsnESdA23aE9Qe8BsC8Ux4BGilh8ttMlcl2YksHrASjIxpDyQrRfek7G5VWcsEF58eYIRjiGwRIpKwStDmlLoJf+Qx/wwojZZBLsAvvtpgd07J/8AP7pMHF1iYOePmuAVrPGz3Ak/txCpGBoSh1TtWwDvhrfTT0dCrYAMiwDG0e5piagjQyvKKXJphjU5WnSHfRPfl+sJ/tm4CJdvxjrCu4U1oK2i4RBAf4lfbmPmZrcAxTD/FiA8buk7gv+Z727BMQqu30daOuXO2/LmCunoJGD2M3bjxBIbhUDDUApiGxg9ar9PXmzVvKIaUL71LFoVlVTBpCMFwVJ4cEEJBeRnoY94Rve66Iimuya2itKXAHwIgKmICeaiNjPMATAmHdt9NZeTb1mCAhG9YJRyeQl20nSEbA3KwL+0lWU8sxHv90HebRSO2rwLzHST59SEX1O9/7ZztuGLoxhnU/ANg9oAh/131hC5gkTmkkkA6f1HOX+yPwt96P2xr3IJvxvJhTelDMJaTv6aYtIu00O8+lMMU89y9VgO50VbNy1ygtk3GVz5C80UiJqudkDCZjKIF8gERS+2AKzWGzGQTlF5dxbRY995lXlxd8/3PKx/78z8sK2R4wbFpVsebnJbo8KfCDDR6N9c2b1sVccODAfrFVtpVv33lP2bXvoPxKGyFLl5cDh8fKUrFPYLGhQcg6gXG1VoxcGEShCSjjcl9DIWDfMOjUdgAZzzvcryuJtpp93KdBtJi7ah+f6BnnXvfmTIK1aOkkaMUz8rBAFs6PHc2WA8BhXN51z90BnMbmiIAhnv2ep3gv0/Jg0+ZGFOeEfcyLcZ/jIYG0PDbZz4BHyUxOXwZMzDlS15H9H9m9S+NUfaOUssVKi+f800Lcgsk4w9pOjCu9tw4Gl3zqiFhjH//Eh8uE0vnWia23WlXJbhIwdPuXbxfoPFt+8mWvKldcdZVsP1vuvOdb5d1vvS6AoZe+6AfKlapKNjehtRA+KaeD3TUfIvMCxHjmLhaIODRfdu/eV17+U7+mCrW3F+C9f9nIGhw1sMDAAqeCBQYD+lTopUEbBxb437SA9HW08mTnKQO3WOzOaTnIIh1gSGVHx8f3lt983W9qXbGsvO1d71de+Uw57czTynW/9avlyOG90jRYU579vB8sF118lTQOlLsuOvtSrYY+86nPlD/54EdV5n6NaMW5CAIIcYoRC5sIdhCVjJVatwPmBVskNNQAh93kAHkqwyR25Aj269+xy8qCNkCd1AXIXbvYNo5FltkDITirzxYIjdYAMRbZWqSyAx0LuEhvSHHLXJCJORTAQ2ow8GJRyDWdmsV73u3NRWmyZJJ9AGMg0+fOO++8cu+999UKZ6mxQhtbNktL9Tfg1AIRLWjgYKUNWmxLBwlOU+F909utKWRhbtpsu7fnMvjVXrMNmmMxHLosCQg5UCfQNjDhvkkwjJ3TZH7kebqojM878CTTlBxEElS2AArfV7xSQQv7Ub1+b0yYRXQ88AiY1B9E28atvngLCoXkbBNttGCl27qwP9DkyFc/kOTjzATgb/eTfdXfacEFfrfQKqloDrQzQMqEnv5r2Rxtv5qX0drAwWZ+P0E4tFOC+aVgAACBtCD0VQiGlwsYAtRBE2jDeqUmCEhGnJ0KcaQwhG9HMJ4BeABFNU0r25KCvBnYpWAuARY+gN953NuP7V/+zPfVBoR8ZrF3g1j85BxmFPA74Fe0S+Pa+kAGevoDykitCh9Hd4QQHx0jB4D5PlFyzwdCEyb1j0L0GmA8keKYD3iFYK3sROlymCS0jaBvciLTUlI/STYMYW+nszJn833GDcyhDBqTtYTOTlfhsevrBG3b8R1zYMxPybJi/om5rjLYAlTV3Hv2uedJr0TCxQriHxZ4PDo6UcYEaB0Ta4PUTtIDuTbAlkHUTLupTBndbszB8pljuj+q1hn47YG/skl4Gz+Zu+scHuOOnJWaonYiH+5/D5CqHwCNebsCUf1j1OLTJ9IY8rl7oKiRBY9nXSlE1yu4u0Q+HMBnaJ5l8D8b4umpj4MYMKCCQZzj2+53wnp1bsx+NvgV5dPp/QZcC1ZZAG4d4M0xUeZcP2ElLiPVWnbFH0kVm5JmFHUXYIzFs1MNJi1Uo1X3gPPNlfWrpCt05KC+N19O37S+XPS4x5aX/MDzxQh5uHztK18pEwJ3Vmj8H5Dw8f6DqoolF8u+l1Xlh8MSFCeNFGbLqKpsjavMPCAGwMXomHxe/j2sZ+jk1GSAQvTRHDYUw3i9gJjVwZKdiOctwCHC2jz3EeKGLea515Xd8JsEtNNGtln6thmrCRr2g0MJMDZMtQBnZHeBXDB26DdSupmbEMgGGALY5T3OzTM0NLkAcbRmCuCtpollKimgeDKI+QcgbMHvKTHq4hlb2WX4Pd+hKmnoEOl9zsUc5XVC+LlstX3H/WJardGabLaMrFDbBAKNTo3G+RDBnhibkQbU6aERtWSp0rwe2V4+8YmPlQkJkm+RxtDw0KJy2603lC/cfms5Mn6s/NiP/Vy56urn6oJHyp3fvb28993vFUPsnPJDAoYuufjx8usVUQlyqb5HguYifHuR5lEYmEv0TBheVO6XrtQrXv4aaQz9EyvMQRzZDuvB7wMLnOIWGAzoU7wDB80fWOBEFhC7QJENiyeCjFqlZ04LUKrGzGohduyIqMn7ym/8xmu10hwpb33H74aOxpatm8q7fuc3y55dD0RFkWd//4vK46/IVLKpI2NlmRaan/nkp8tH/stflWNLV8bOci74M02hTeXq2C25jPdCl0XRqNhHBL7sxFEiFz0PgxgcF6WF60Lfi+7c8s1zcY5hLcpZsHlHPoIMLWQytSmntqDSK7jNylqZCtTu3D7+cY8r3/nOd8JG7LaxKIf5wEKV75L7H5XDYheYVV1N9alBmwGhWBvFJTM1icUlAWAbhBu88mLXAIhTZQwe+TgHOO7fFozgdxbILJhpGwtbC1hzfOxka2FqIMfAT9sHPq/bY7v6On4/UmsiRaTT8PHidblSioJJ1IBFmX6XC173u8FBB2DJuoJNkD99zQi4AkjqHk0EY8lQ6Pq+Fzw1vneicRDBUG1be1+cnVTDftsGWyF21PPVgS+1+lJ8VoHW6occF/yP5nwnA20cFGcpa1IXOu0p37fTPwxIwthxP/aAIcDPesH2Wi3ol+Oh3kfVLOkBfzFGEmhdFmwCmG4KGBGHjtLwgKiMicVlzcpVUaFwveYD/AgBXEGlkSpKcAR7IwFWUrc4ZwK3cfVoAP2XWkFLpecR9oKdU1li3NNRUoZIbVGbJ2QbrgM7CTAlUzB0xard41Q7UjRmBcSGTdltJyeOqzm9SudCgyV243UOyoxHipjei1Ss6hdtPwdAUdueOkSpgYJfHCNQgzEYQJOpCXm/9olM7wIcgkGV1wkGUQWFuddJAedjAtnHRsdj/NK2ZFu5KhtAqUEda+4ADPFeAswBsFT/S9AvA+UEXmqf11lQs3J8B0HwDCal6yVbkLq6STpy65QOuEq/U7b+29+9q+w7cEjpQDAx1U+yXTCcdLvMZ7QfMCTSumCEhWUyZSzYK5SjFwgGSMZ92TdDa6qC8bQx+lzHRN8tW9ENxPpbC272j1FMbx3pHqCTvJvjQOUEnuoZTiA+fdyFmzfiOZT5yJGunGMlgRnSq7BJAPpoaemzeH5V/aeFPpX94g0FV63z/Opx7+dfpCRVBi7nsV5Zj+2lz2w/fJHvM4ahwi2LDhHwjt8vo9S4QE7ug3RdPftzLkWsXxp8i8TU0d+K88vlFz9WWoIXl6c+++py3ze/WRZLT2atgMK77riz3P2d75bdj+wOoHCRWC7BBNZ9oz2EuHTAoHr/sIDDg4cAj5ROKzBor9hDgDFz6gCYJ7uU5rZuw/pyRPqGU0rfWiM2zRkqsR4prWob/kHHHmVzpQGGuD9vNPnZzXverOFZa42f1DlcGNbYvsk0zTWD58l4BgsMd98YjOcZwLhm/mGcUJaen/Es1P0fg25HmmllEHM+QGCu4U2YLDwB40420NgGRLPYPffDmBnW3A4gzDk7pmHOTQEaq6Lc4cOHZNPF0hgibXFpOfcxF5S9+3cGADsPCDcpa80LaBMb+IorH6fqYzeWv/3rj2q8HoyqZMOyya1f+Fy57Yu3aN5ZVH78x3+uPPHp3yc7jYkxdHv5j+++vmzddFb54Ze8sFx80eM1h68SwxA3kl0W6bnP3K01In1MOtli7QVu335/efkrfq188QtfFfg3AIa+1zwy+GxggVPNAgNg6FTrsUF7Bxb4F1ggUsm08AMYylQy/TqnxWyUq9eCYu6IFv8Hymte86tlsRbmb33H+yN/fcvpG8r1b3l9efjBe0RNFjD0/BeXy594tfRpxDCS+OGIgqVP/sP/KH/xsf9bm0ja7RMLiZd37alYxYInF0o1gIld1gwWeY8F3aWXX1a+9a1vxSIKJgovFksOOKLKld43RT+rkbE7ahHVBIb4nOvF9QOcSsFbM5Biwae1IuKRUTI646ceUyHSoBSUEViNaOE2OSkKN7uClckQKVUBDCUTyQtK7+a7K3LxyQI5F4v9AIwXoy1I0TIjkkqeC36nQrgNbZDUD9o4uOJ6CWRlhRSAoY6xla00M2NhmxeCMN39dTuu3uUPsE4v/maxCxh14OC+DA5rsBzBVN0xjYomfBaR6vH6UlnCt1tIR9AJPah+p7tuniMJYvY3fNpAUYKSLZjUGyJNae7+vuoKmecn+f3YWl/ASKifBmuCQ1wYuwXqlvaYYx0IyvcM/tmuBobw2VWrVU2mBslum1kv2JcXfbicdIz66mcMOejxT1+nx6Cr3xOXpXeOBXagufIbAsvMbtLv6oMRsUTWqPTx2jUSlRZDiLERwW1lq0xPocuVqREGrRgnACT8BCxKgCLgi7gkIFMCSMn6s3/iL/gtTEMH2J5POAZbMA4BJlrWncXaHXR7zrGf8xPg2ek5TmHr0nU61mKvj0PIvI5hmG8VUOZm0A7JXf+ssgVbioAOXZGKf9X5IZlThrF9L+5rxmemXyUbYbKmPwXzKAAkrIYfct4U0MYvw91DL6hjzLXn7vrV/pz2T7+l3fk9AtwtKjIAA2y9UmlJZRlW2tiwQPAvfPHLSgE6LOYHjE9Kw1NyW4y1Bhiij7CrgctZbSiYITQulgKaNyH6H0M5x6X7FUYLN2L9Nd5frLSj/te/BBjqB19PpnRiYMikxXbc9l+3fzwxE1CBj1SyENHWPaEbNa+AfZl8I5m/Ub0AACAASURBVFhrIeCcJc1hd7Xnb+frPHeCZSdqA76VmylOwUs9KtKRqOLnqp9+LgQwkir1AXIz+pYEo2VZaNKMqCoW2ePz8ulhMXQAg4aEHMEYmpuW8LR+blm/rpx9+pZyupglP/pv/49y1513lG1nbysbtm0t27/5z2VcQM+n/vGT5eD+Q+F7pDLl860IQBZ4q2vwb/8BfGZKY1TVIgUgrFDFrB2qUBbzn/6GjbZz724BkGvLYW0KwR4aEgsR1hBje6W0jQBu5wT+8mJGb1lXTpnzOsIAJdp599xzTznrrLPCp8yaC88zKl47OZ7/ofeTqcguZMHQMMCDr/PZdOgYoRc3HMc5rYyxAhgNjg4ozv3Zlzk/Y9o+xGWddsl4H9H9mkkJkMU5GUekoaNJxvj32AZkCvajUv+pEDY5qd+PCkA7tqQ8/tLLyk23fKZsPfOMMi6W9yFVjF0+tDIA/Gc+6ykChm4o//Uv/0zzqYAh9euQ1mSf//xnBQzdLBbXfPl3AoaeFMDQeLlr+z+V97/7PWXzutPFFHteueiCC3W/EpsWI2rxUhlQDKF48IoxtFS2WCLAsCw5Wu69597yip/+9fKl278qEHIADB03gQ3eGFjgFLbAABg6hTtv0PSBBU5mgX5gCMxk0VGAIVY0E6L8U+HiYPmVX/llUYNXl7e8430CWGbLaWIMvedN/yEYQ5FKJsbQFU9+VjCGxrSTvFwL0Y//94+XD37kL8qazWeVaS08Z9j1jkAwQQGqhwDieDGX7xNApsgyQfGGTRsj7z4EKRWQcA4v9lgMA0KQKuYUHLR/JgTaWLMoKNzs4JIDXwONCEBhnNRQykHkYqW9BPMHlgJgVeiekE6WgrswHwC0KEfNrjrnM0gTAsJ195Y0NBabC4OWvO/4R8qa1lChG6AFJqkXTiswWHSi/mrP189i4G+/2uO4D4AZg2IsrlloUmIekWlXUDLFvv/6/bvV/QBGG9A4ECFEjUCu9nXYRQvXoP5HVaNkAHTAkEGe48K+BOlgZ1Uwy0GzgaH2GwRjERQ1T6tgSPSAoS71wsFiL/Cq1cva8+UxXfoXn0UlpCr26wsFyBJfDDQoArCuCV3aTh6Rn8W/GoHaxgZrDGBYzJddfJ/Qn7WBfoKhAiy1IM80qy6gdCqZAUnakOAjQQ4AQwot+xUVwnpgTb4bAA5gJkADQtEEexKTXbNmpYTn15dNqmhDUMFn6HhFwA8lAtaBvg/LhTRQAzIBkFQhadg/AXaSImOxaQWnpFox5hCenqkl3ZcrKIQxhC24f5iLIdyKiDfaNZobVjL+BRy1LBn8MsBDfIP/4mayL+z3jD/EXUlTyTLi6aOkYwXrooK4YZuwb+7Up//UHq3jPwCWAIuYEyr4LMeIeS7YSfV7dS6AgQOwlAyDZAFwXbOWYCMRDB6WBhiVFMdVJQr2pPJzI+AHZOCayZBRQEt3Rul592vqH1ngnz51u8MUFaymH2Bk4sRrxCrYSAqPKo6tkc4LJa8zdVJgnSqw3XabdEgUuI8r9YWUIPo0wPkKDDlYh6URKZFUTZIoruejA6pY5fZ5rFisvgVuF1f7RvWtghj1wtf/EzAUs3wzIQS+6dHaThRx19mVrrjX2al/LjcA3c3p6IPN6fkAY2gVIKPGLH3IGAcsmgG4jKpk6S8wY/DTHsu13pbnTANDvtsF9yCbpE/nxgI2jfEv0DSfjXo2VUaq/Yn+mRaYQqobQM08Zd0RwI5KoQIc0NABwFK751Rwgrj+mFLJlwrYWq6xfrrYYucJBJrTs++JV15aNm7eWB5z0YVlUsUXZgRefOhPPliWo2kjBtmBg2KuILhcq1Iy9qlgBeNldGwyGEMHBBAhor1+46bysFhGMIoW6fqTAkymYELBjmFDQAaY0HsrAdt0/tMldr1aYxwh7BCY1wRjofacGxNmNaiGPQykPeYxjykPKrXJz+qFwFxaugemhl2TQc3xPD8BhiK1PPSwalqgxjkgD+CpK6NxXu4d9t/SJczJqqym73eV05R2y3yj93hxTjOQmBuYE3FNb2bNaL21Sml4zAORaldBYe4zStYH8CyAVpt5h1RhbNFipewJr1qjDbuxSa3FVmgTSOmCB/YdUXtGop82bFwljbDt5VP/478FMLRFDC36/vMCkj7/hZu0JpkvPxrA0HPVwvFy9/1fK7/3nveq+tzm8sMvfkG58Pzz1eYNsj+gtOZKpRjOx9w4UpaJBQYwNC+JgnvvvluModeUL39pAAwdN3kN3hhY4BS3wAAYOsU7cND8gQVOZIEEhlJjSHtPUXkmgSGEMbTzPnNQO12Hyy/+4i+U4RXrypuve2/oFWw5Y6NSyV6nHcJHVHFsVXmWNIae8NRrtPgAGDpchrVI+Pjf/n35gw98uGzeuk2rHFXRUVDj0qyx2xYgT6cxlCyJzP83Y2ilFkQILgeAoTZBl2fxHAu12AHNFDV+Z0cOYcgQv64VsVicR3oCQUtdRAegE0W+8rumZs/LDgBDLMDMpEA8Mvb1q8ZQVFBC4ZN3gzGUx3I/LTDE4t+Bftq9phg5sNTCncVlVojZFyllZgA5CPCiPr5dgRaOMXjTzy46Yf/qXl222O0kQGUHFcDNrAzO6fYbPOqClK66WH+A0n9NPmeHvN2t5rqrBSKwy8suupka3nU9+cjMANr9FqLTsfhX+kOT3+VjEEcmgGxZQT1R8wgwO80jX7MXWJIW2PeKe8VXmkASNkis2quWSPqBgaEEuHj17FRTJ9tTJ6/D7ew7nlbq/gwaht9WRoXv3YAk/QO7xSkJaAylHk/HNlioMRStDXArQZrUuVrQNm6tam15d5zPQ2dJx9J/MJi2nnFaVBtbt05BsK43LVFaAl2CtGDxBZMOsIrqSwpIazBFmwEqPV74DgETLwJbM4IC3KmBO+2wThCMCF72VQdV1gUyA47vevx47PeDgeGrCvrYjbcdEWDHzxywe3xwzbBHUAmZJDvGX2qIpB2DqRBADYc4RSqBqEj5iBQYjeHw60xdRdTWOiDEtXiTxzjHAAZhjxC01Xn3S8SX96bEAggAWicnZSXBaP4JTAX0qn0bGiR13LTgo/3U7Ar6nbnz4osvLo9XOeq0u3SjFJSTvjYX+UhLJLw7UR5++JFy/44HVHlIqWLRhlolTtdpGVfutwAyZCP6GrsfOXSgN8fmWCAdrROWjpRcvYYi1TQ/PypR4/7X9wSG0lPi/w0URBJxnVOOO1ccuBAY4q32Gu38l4Ba/kNfiNQm5jhEuIcFlEZ1MvxB1yPtKzWGSK9DCy8ZcTGXVeak/+5A/4XLbreD+TSrlqU2n+/NACgbGOhRMZY8lwfQiq5NtFW+QUl1tGAAAhF9DmBIzzoBQYKGypDMNjV6oKzULxeee05ZIWbgGWKVHFOl0qV6/l18+aXl8idcqSpku+QLD5XTN59e/uovPyadIVXl2rM3/Ib7wE/xgTVr10dF0sNHxgPoAW4HYJwVw5b+GBNgRFUtNHsOI44tdtGhMQGgAlUm5DOkV61cuVrVDdeXtRoHwIQ43XykdyXjuL+vuL51xJhzGD9swvBq2YCeAzkFfcEcsF6gCn0F6OO1wLQAM2zNuXghsr5O640xtXONGE5cC4YPx8DeIg0+wNvK3tu8eXMCu0oPJfXMVQvtQ+GtlT1L//kZClgUVc7kY8EiZB6q4HKskyIFVeso5hUxePbvh2V0tFx51ZPKF790q+ZmaRjJduWoxpLSRZ961ZPLzl33S2PonvLpT/53tf+AgKF1AQzdcsunAhgaJ5Xs379Sa7oEhu4RMPQH17+vrF21sfzrf/Xicv455wjoXC/fIb1NdmFoklIrVvnSIekt4kB677577y0ve9mvlNu/KI2hQSrZcfPX4I2BBU5lCwyAoVO59wZtH1jgJBZwVbJ55YhHKpmBIQKgY9qdmtqvBceR8vM//+oysnJDeZOAIRYmGzetKe9RKtnunfeHBsCzn/eiCgypUsahw2VIwcgn/v4T5ff/8M/KyvWbymr9OywgwmV4aY5BDgJUL3DdTC/G2DM8/fTTtYh5RDuxymlnAVuZKCnKqN02LeBC8FHtOvPMM8seUdGntLPWW3jXlJR2N5AgpB8YOqpFsUvf5jqTY9hFZZcwRaej3VqE8UoRbS2Mapt8PQM2bGf2By6RYpIrwB4F3sCH78vBm+0Th1fWk9lNXkw6eO+/jgMYM5ociLvajxedwahy1S8taLkXFrVZCruWea/BT1ikb5fdf7fBCSwu/jbQFWl/si1pNSFxW0E032f/OdNAycaiPVGGue789oSYG/q/fQfNmxYYSnZTRssZGBNALBSgtt1OxECKVhBcB0smIJZIt2gDwtrSBaOrXeh3Hxy/Ks4zdvfqtth2DtjR80mGSgdsmbmVDKH0M4Mw9qP04O667fkNFDgoCs2faAyiw3mPbboiAeWQ+m21QIKzxBw4XaBQCEuLVYCYcFZMwtbJYoixoZ1vvN0glwEgwBuuD9hhHRq+w+e85914jyt81Iw6bELwxU+z3XL8JIPIdvG4MEBkZlDrcxw7pGB1Qgwcg5SuEmdgyKmbfA8wGl0jwAWqp+UckMAwpeYdsMPEGNKu/GLGVQSnyToiWAZYSiYCIEsFjsJP03xRxrqmp0Zyl0AmSrzDrsT3AF1IK+PFeWcE2Eyh80PVqmA4KhrTd/RnXKcDGRLgiBqUdTzwd6bKDAUTkvef/vSnxXyLjXmlXcSQ0HXQo0ElC4DoG//8rXJkVKk+jMNgBFZmnI6hD/1d+/8KpaDB7HT/TihAd2pNjvUsBNBLAUL8WP4Yf3MS2FkKQvtf3xMYCnJOB9YawIUx1A8SZn8kwHWyqmT947p9ZmUiX7LcmEuG5PuMp5hzYN/yu65BylGUG5cvmclp0N9zqIHz0KTqzV3pMz0GUGwUUDFMuk513vY8DrOOtOdMmco+xlfooRFK2cuXFlWtL9hC+AuVzjh2Ss+4lSN65slsowf3lAu3bilPe9ITymkCQO6841vlqMCRFTr/jLR//tWP/hsxftaXnWLhbFq3sfzxf/5AGUdfUM9E0p5oV7BZBO6Qtjakcb9v3yFVHpuRtpAYQKpyd1Bp5xsrYHJIoBH+HPU6SZcT0DBG6XV9PxhF8pBNmzdIQHlDgNRUPNPIYuQscAvbjDf9nDP70sycHlDYjAX7UlT5quC2N434e6ZqOhlojg2qKia9Wqxp+obxybVIrUwtNLS6jsb7zGfp30ui790/bnwwmfRZP3sXf3UFRlLVuc5M3SDyPJd6h6U8tHOv+hHgalh9s6EcPLJPcwFgvTYNBBZNTcyWFz7/+eX++78rcOi+8om/+5g0zA6UzUoV5Pl5662fKbdGKlkpP/YTP1ee8LTvk5mPlHt3fL38PsCQ1oD/+odfXM7ddrZ8T8CQzjs3p2p7w+gLMXetQiBOgCMaQ4t1nfvLy37qlyRq/ZWoaXLcAB68MbDAwAKnrAUGA/qU7bpBwwcWOLkFFEwQKmjRTXAHGKQF7lH96wOGXv3qawUMrS9vfvt/jAAGKvJ73/aG8uCOu7VY29JLJTu4X8yBw6NlmRZX//D3/1D+03/+YFm8fHVZs2Gzdri1gIiF0aLIh/cCrqOCd5o7tJjPAWtgCcEUYMGJvoBTZ2IBza57TSVjQbVRlPfR0SPaJcvqHgFu6FwhBkkqh1NCgjGUkYAX2zCGOhZL6jyEjgjU7VrtLIQgRzItJquUqVR1PWc/SBK71bHwTPsbaImIJ8goyYzimgRM/GxZGj7eQIrTwXyuFhQ6GWCTcVtWsmESJ4XBoJtBIyqeeFFM4MrO6oQWsicChtr78G63+8rB+1EFIQ7Ie6wNLRTpq2V1d5z3fT9eaPPegjSoHjBUU3sq0BOssioQ24IdyRiqlXUqwyr4FwFYJDDktDSnutD2AN0azSLfj8EkrtULCmsQ32ODxJOxAwCzH8xcasdd7nBX7CU+MFMiBJwBd2pwbYDR7YgKYNWJ3Cc9u1IJRi/+RkvLQUUPv4tzHr+b7u9EcEtgzjgJGRIBQDoPL1gNqat1TEyAobJJwcNpWzYrdWyD2gszZFSghPxEv0cakL6bJegzaA22TW0IfYyPewfffo8P2A8cIOf47hh1gLy5w6+0EoE4BsKo7gMAhS5YpsMlA4NXC6DyXQfNtpv9mLmHctwXXfS48o1vfL0C18nm8Jhyu/hO+J46kbQN+04yE2DypZ+FP6stpKQ5Zs0eSO5ZumOqC0WsJBtlylOmxAK0dKADWjuZLgO4RHAKaDMe7CwqqFG9bFr/xFTQ+WGFLBEoNSPEhoDcYEIAHtHTOXQY5wDjwcRYsUqMh9XlkksvDmCcNBhYTbQlQQUEqcXukJYQwtqUxr7pZgRqJxXs8ezo2kuqqIEh+sYBNuK53DgMjCjDLRAw9Fgi3aqy1AKIz7mRm45fK6szgaGTM4YSHEzmpn0gYFHGXPXBXuBfV7P+28+huhewABgygOC+7oH+dcx5nou0Rz2fAojV78Oa72ARMd+g2wNTZVi2hZ0W/a/vA/iZ7dK1Oeej6C38gvFZgXkfk+wy0pCXRX/xvgsIcCz9Z2DIenwTuhaVvUYEADK3A1qRJs3zjf4MgE+tGj9yqKxaDrNIPj12qDzvaU8sT37CFVoTHC3f+dY/C1iQsDgC0GJFPfEZTy+XPPUpZXzP7rJ/195gh3zrG98Uo2ipAB8BQOrrEY3NY5EmOi9wV+xYWKryT0AhaCawZ0i7pJ0AjzDf5JliMMnXw04ah/JpgDTOt0Xzz9nbzhQzC9BLDC2tD9q9irav8V9XNMROtkU89gMktTB7DM6erWENY09vmmBfvn9Q4s484/gb+5OOvUdsX4CfdRLcZ42CLpdZSaRgzgkNmZYOF+0yy5mUuHge67185nXjJ9NKmXsQ0Z+J8UmKq1mh2JF02jl9L5//VYCatDulax86IhB5ZqkAtdlyIXPaHf+k5zk+JxBr4mi54rInKN1/jzbZlpVvf/tr5eYbP6712gHN6WvDT2+7DfHpm8UmngvG0JVPeY6eS6Plnh2kkl1f1i6XxtS/+eFy/rnn6pm5Vs66TG0RS1WaVADhAEPz6K2xvlIK4kNik/3UT/5iufWWLyk1cAAMpacNXgMLPDosMACGHh39OLiLgQUWWMDAUDFjiIW0xKdDfVkaQ/OzB5XXfqD8glLJhkbWluve+f6gLm86bUN5zxtfV3btvF8g0aZyjcSnL7vqaqWLzZRxpZIRWv69Usn+9IMfkR7h2ihXv0QLQRZELI6nVHrWu3EdwJEBmVktsXiLhXY2OSoKVfYPi6rYhQ9dhBRk7gEv8BcU0MbfuQpcEChm4k/usBu1iQVlBLipIcBOPdcP1kvsTkZIFxvQDmR8zTZ4MAeE9ub7fC1voAcusCCszBUWklDSW9aOF55tsMD3Lbh9XEBTdz19jQUdDI09QKyuwooDi157mi/Ee7S1RrQnOobDDV5EEFR3rQn0wnZ1/Uf/+rMAHTivg+K6++1Ld0FPV+ren4WGQXUCtweQqRfQ1ftzKlkHTiRjqB8YsgBs+FTdGQYYasGXdnfe7fC100Yp5ppxffd4jCpRYR9+LtzJ7gFD8ctCEewAZ6qP9O7bNqrl29t2uA8WBEXRb/a1NDb25h3s294f30djKM7DoVWbKYDWCn7AzqM6GELAZ591ZlktUdQV+pcghTRKYBZFKgcgArvFWVEKMIhrWYyVQIuXK+PFjrcqliVAmawKgqsIAxnjGtOACy4NbS2WEFkNsde0ubVCDPYkuGY559QBcqloB9iZJle1YbCBjrG4rMcI52tTTQw6OA1qxcrlEuzNUtgJaud4CCCZdJgAUzKVx/00p/cBarKsfFeOmkAv7yd33APMhvVTXwTKALf0s0txT8l2oakUqZmVMSTGUrCWAkxXcK1/vl4AwLQVID1SXxGKzfOuEgj8mPMvkJbbBvVtMvMMCBkQ4/5ggMwqyF2mgJ5KTLdKY+jg4SPBQmF+gRkSNtCxrrIYzAnPp/hEFfTN/leJb8CtygQ00yttkX7b7+9OC+s+qQBbBU+4VqTW9JgZAHGdxlCMAbysAgOcp51D7DkdYJvfNfBv1omDeTPhAnxQv1Idjw0E/BhgiFQynh08gzLlJyu1pV2VvlXLoLsd7U/8hGNdUcvzrUH0BDnyGeX2uV08+zwHAnCQXk069kpSsGAwASoEMMHIRyg6U1Bj80OFKLSFolSzibJ5zfJy7U/+WNm5477y8AM7JEQ9I9DjiCoPbi7j+nyVxOavespTylkSoZ6WiDXA0F13UplsZ6TUoWnEA5M+mJBODnxRAz3H5O9LlV6OXzL2SYMCTSC1DFCTWhVTgCoCiCZ1XfotQRmlSF1xmfxegLKqbcEZimm4gmftXGz/tV28Psh08G7eZgwFoFbHH2zZlWIn2+Z8n5Tv/Qe1OYWIuI71RhNjgdfw8PIAOmHzMW9xX+gCBdBVWT4W0Wese65pGZ+cZ5n6gmtNitVF38He27VrVy/FHTvgNzlOYNRWIXrNY3MCyg4cgHEpsEZpl6TljU0e1hyutRLLudlF5bnXPK88pLL2+w/sLHv2PFBu+vTflfHR/WULVckEQt0uYOjW226STtRM+YmfurZc8aRn60IT0hj6avl9iU+vHF5b/p2AoUuUalrmlR5OtVlpCRX9AxhaslSMIa31WEstkij1LukY/vsf/3kxhr6k/jyZ7Hs7oge/DywwsMCpYoEBMHSq9NSgnQML/G9Y4KTAEDvwSiWbnzlQxsf2lV/65V8qy1dvKG95y7sTGNq6ubzrt18rTaFHQqj0OS94abn8Sc9Uuth0iE8v09c//ncSn/7wR8UYWleOqXbpEi2IWIAms2dDLKSgpBP4eWePRTXBVgei1MhW9xSgUASOXdUr0pbMQupAjASGeMUCTgspp3wYxCG1KQRwY4FV04MkoBgsB5esD0CpAkIVfFmqBX8uPgGRMhAyA6Azu8GBTt8id76r7hBCqnVBzyKSHUazmxzAm03knUWzhriGQZSW/eBrHwfkEJRUxouDoJZx1X4vF5sp3twlYCwEPmLxWgMWB9teUDtAMZuH90lLgwm1b/+eMJQDvoULePShZrUY14K6Bv+RGljZKmb5ePEeDJ/K1PI9BVBQNYassZPBZnZQHgdQkAvp1q7R/iB3dSXruU8Df7Y3n1sDIiOLPKZjlCQIF4FXBRIDTKxG7t1zfBbEkHiF3eLc3TX9fnxWNYb6+zjb13hdjx3hVCX1FXYKAMZAVAqqRl+7jeHECQamb1CuOtPBqDzEcWdKU4gy1qShoGGCIDbpVPzkPrLyVzYmKnHBxBFL5NAhgiyAoUXh5wi3h0UM2sTuO9V78j7ZMQ89In2fcyKGPBUi9QSQec4Yw/xn8edqN+YGrsOOe7Dg0PFS4BRBp16h5aK+jhEdu+1VjDwC+MrgqT+jcho2Q6w3BJklnq/75g6j1HUAYrwb5Zwi/Yv5iVFOO6nOFhat9wlYEhXkGF8YrCLMiQtxA5mW2jKGSNlK8LrzzWm1AQZBAtaLQrMEEGhkeEUEiUeOjCqYhlFgjSFdr44VV6eCsYDPn6FqRRdecFEwMmFwUlUO0GlO8yVVlbjGCoF6kSYWKS5ZyYq2fu1rXy979h8MkAszOPUMYIz5HNsZFAqgqYJ2Zm1mGe6puEbOjAkyem7t+XoDesNw6X+1wAj25bycwynL2NDjLllaaBV1ulqePzivgSFAHjPv4n19zymF4Qe6BqxKa8MFs0T2XCVdHNIqORMizwyHEGvXO4xV+o7z4MPo5uS5k2HU/8LWnqfdFs7h9EnsDWPIoAfn9fyLODlgrSsWevNhuTZkKJNFXxgYAiOcnFRJePnA6JHDGrxTKmWvfhc2+cwnP6G86DnPKLffcqMEplVSXeMAYAjwY1jpZEM632lbzyjf97znleWqXvfIgw+V2z/9Wf18QKCNmGE6N7pBMxrblDUHDEJjCDAF/8SXAMhiHtPPGQAi0UpIHZsl3U6/B3Ooztf41dViKTHmZqYnlTq7TADVeAXZ/ZxKW7b+h5/xTEcUnLHD/GXbcBzjJp4VGkf0BT65XKmPfkbECNX79J+BQms3LdF8CbBFOqYZSQFe63jmocWR/pjgIu+ndlaWuHcbrafFs3JsFAamdNj0LOR+AYYefnhn+k1NwWUuIaXMGzyA2wBRU1pLqYmaEwTKqQkrBDBNHxWrT6nvpLceVFWyKy5/gqigs+U7d35dINRs+fQ/SHyacvVUJRMw/KVbP1duvvWGckjn+LF//yrJAzxH7VVVsvu+Un73Xe8pq0bWlx/91z9ULr1YwFARMATDnHGrKXEZOpBlRCQiAeIBDC0KRtVP/Piry62fv13AkKjog9fAAgMLPGosMBjQj5quHNzIwAKdBTpgiBLvWrQQIJoxVLQzNXeojB7eHeLTq9ZuLm9+y7t6wND1b3pdVCWjXD3AEFXJjhyaKUf2HyhLtSD/BMDQR/6LgKG1IYpI0MfLu+kE6VQQ8ys0PLSoJbXDO3JRPbkCNwRrLGq988f3Io2satr0GDxa43EOAlEW7FQa8i62F9AslgwMZWAPFdr6MZ14b8REsdLkF4ScMwBOzRsFfgBHNXBb6FcLK3O5JHuyoIKv1GNVOJiJnX0CvhoMtUwI7zAaFGsBpBYccZBhAIyo3cK4BgecssZ1/Wq/l3ofJ361rBN2cA1qcbR30EmpoL3euY+FLwLnQZTJQK1leBEXwa7gXJyfEtnQ8mGrEDi1KYDececaLZATu7h1F5h+6XaQEwSILgydngSF+kGt+aYqWZtq53b2AkjK4MQWdQeY9UC9KvLb9gc9bfCxZ1FsEABGgnBh02AW5BFmT3RBa3jLgr7qbJhvxzlgrgTwkMcGmKhfLcwMw8AgW1wnboLfYM8lKw521gqxYQgEGSuXXXZJiL3OK01h9LCAAJb+y7MsPBfMqFJecgAAIABJREFUXfWOoZCBUwZbXP/AgYMVJMnUGZhCBEW5y4+/C2wKoCMZQzTIwB7f9w69gyfGsQEH2919nWMi7dEG2x0bbSGo7ICf9nMfbfqZbR8BWdxrzls9MKn2VaYBJmMxGTMpuAtw0FYCZMyFxlLeeK0mlgBRgMYhsoxwdaabMWYJqhfVVNYEqZRiA1uoprnAdFilamF7Nd8Oi8kDuLply2lR/ntU5cDRIcEOwR6KYDWlWaig9LjHP66cc+65wXSIoFd9QJpp2Er/nJILW2wMm5MmBSgPMKT2flMlync89FCmalVB9gDf1e/cP+dxPwVzCNBO9+CNgUgdqpsEkapJn8lZW9+PfqwgTvZVAnTtK8DairBiF4uP+xgElds5i99Jf/PLn8VPxmIdF05L8+d+bvC3q1QRtO/cuTPSh7gH0py7SmQVkJZvoTd0RGDKGgFv9PURMa0AGS666CJpsGxv5qpumQ3QwHkjfbDayfMS94iN1ylVifHA5gK+hY/hc6vXrAo2kfWoYKDQv8F40jOXuZZ2wm4EOAsQRO3cu2eXSpnrGAnJLzo2Xd76+t8oO77zjXJEqUeLdey4mDQAzWMCLMZk60nAWwGgv/T615e1uvYuiTB/7A/+UPpEuneALfXXlEDKsQmVW5f49LSAnl279wZIBAso9K70f/RfaC/pYQ/gAWOItLJJQCL5E/8Ah+mdyy6/pIJCpDkCMKGN2IF/LQjoDQv8gntnTDIOsFHLms2NAdLOUusQ+8BqznGW4uB8b0Ipre3GS4BDAUTmGKZ/6DNXH2PWBnsG9PZzPduX6wvGCOe29tpZZ51VDmpTLdI8AbDVFvqaNFEDxk7JhR1oRhPHw9ibQ1dqelHZu29CDMDTysPyzRWrSUWTXhhtnB8ql1x8Wdm785Fyz713CAheVj718b8OYAiNoRGAoS8IGLrtRvnXXPm3/+5ny1VXf786abR8954vR7n61drk+zc/8tJymQTqFy2SPZm2xTJbomc1YOHcnFL9VZVMCcgiDi0WeLq//PiPX1tuufkLAqkGjKHjJrDBGwMLnMIWGABDp3DnDZo+sMDJLLAQGCIoiOd8LCCVvKC1mEoSH9ldrn3VKwMYetvb3xc6F5u2rCu/9843l/u336nft5TnPP8loh0/M1LJRrW4WaoF1d//7cfLn4kxtETVzCCoAzewsLF4rHfRgEqOaLeSBawXPizkYBcMSQjTi7HYka9pIA4GMnUlF1pdoMimdorZsrAC5Ni9e3cs2hwAko8fDJbYvYMlxK59WokArQscMh2AgBix3UyNAgQhpYWVbf5wANHaOQPgDgThs2ArRICWrIc2QDEIwQKTxWs/W4hruDKXaelxzhoNt9fqgQosWGl/XYh6Nx3bu1zuQlCo2rLO+O19+TgvrEkp2LFjR7CCzMgKMKJyZEyTD8Ao6h8nm8agDG3PNmffeaHc261X0N0PDDnNhQClA07SigkMOY2rZ9n8JWzUCbh2186A3owhM1MMGvTYaREv46ldEGIfrAWpFvhAG0DE79nzvWPimtVvQ1Ab/6p91KZ9hT9GTL0QGOoBERVYCptG22zTCm4idBxBevqhAZb4Pt4fEbmOiZuA6QDjZy7YW9u2nRVCs6dtUurIhKpgTYwqQErRXIIs7Mn5GM/Z5kyx4NxTYiGwi422CXonEXfXsUAEDijMT+s+ZeWsDsCzbQPwqwLP9IX73GAP9rG9EHc2gNoPBvl7BhJ6YHAVgfe8YN/02DNY5KDczD2YRKHLFHNHAk4BXMuRSNvZovRaB33WFjlGP1eQOwK1AIEytY1OtlYPTCCLAacYbfpt2FVz2rjmRcZ/VAzT/Hbo4KhYHOMRzK5Q9aHDEgAeVTA5aiaiwJFIh1Hp+a1bzyzbVFEI8BUhbYAB5kU+j1RQsTAC5IBhcGBfWSvwwdftCWOrzd/+znfKfdt3KKVOLBk9Lw4LNOA4vgcgwT23qWSk+zIEaHcyJzzHdUA4MtM9QC+ohenz4aIBGHbzcjtv8jv9Y4FeB+ah/9YNm94YkjfWKaH5MGeHfL8OaM/HLdhAnwLUAArdq9Qp2FYGZVfL/qHNpLGWxTUr2CrbAtQA6sEWAoAAUME+PPeOe0aweRCgQaaScf52Q8DgeAugcs+MxSuvvFLgy04F5HurjyQwZhF/GEyUe0fjKbSm1HeUiGfsUUlt6bw2C2YnyvCSo+XDH/mT8rcf+kMVkzggtpDAJNLBSIeUXXfv31sOij101tnnlrPlT9f8xE+Ub/7jP5aH7t8RFUk5/34xyoQYyJfFaJOO1ciqtQLCHhSYoCpk8r0pae9MIC4tXwGc4hg+C+F0tQ1gaIp0SYB8mROmzwoBV9vO2qo5aia0zsYarUL7hH+6/7xBgX84vdXPGn6a6ZO+BtCd9vbzljFGehlAa7tRwPujITaNAHNuNjh1Op5hMAslPo2OEveI7yTQnX7sOcpzMmPykMS4YevRN4CzVA7l/mk79wGAxvkirZX53Npj8klAqsUqR793r4C9JZobNE8/tGuHioOsjjXNsTkxtg6Nlu+75lmhLzQ+trd87pN/o1Syg2WDNMZWakPgS1++KaqSHT5yrPyfP/Ky8uRn/4AWO4fLnQBDYgytWbFewJBkAy65dAEwhNj0iPpwVmlsQ5qDUodqsVLSDgUwdMPnbhloDPU76ODvgQVOcQsMgKFTvAMHzR9Y4EQWODkwRIqEdukEDE2N7y2vEjA0smpDaAyxO7V502qJEb6t3HfPHWWzFjTXvOAl5Urlo5PjPqH0kSEtbP7ub/6+/Ik0hpZKtHpeqWTW2iGQZAFlJgN6E1CnyaVnF3Wv8tJZBK1du7ocGRuNwDKAnwYYasEiB9gGh1jkogPCwo1zHavpSdZnyGijMjlqMMLO/xIt3hNYqHohwdxJ8WkW+a7WZP2Y0CqAfk5I3gTunZ075ooDXS6QGhcJFZhlw0/a3wa+/ruXRiObmb3gsrURyPSxcAwC8X6wk0inIAitxxGkARahIZMYTrYz2CbBZoB907UljvBntY28x671hRdeKKr7w2EzgwIEVrEzX/VDQgtKQpSgAwaN2qALe+IL3u1Hm2GU3Wk0NPSfmVPu37hWA97Z3kuqFk+AHb1XgjH5Vqez43tyOwjkbGenZDjgD/wPUAh7Vht2IEdsjh8HUp0IGKJdTv1IsCgDXphoCREsBH/cRlg8LVhkUMjgRvRzMH5Sj6ttG+wP2BqQKtoUugSGYiMZD4r/IZyLDWHFnXXm1sIONkwqGHeHFRwukoYFFdISnETbpqYC1b7IlIysugM7yClc06QnEVQFGNJpzQSDq4KzGeTWNE3dQ+izVBAuAN8AcNNCLXjn1FLOi0hy9Kd7G3vov6iOpnbl/ddS8RUUI92D9/D9TP9L+5kxEqO7sps4tnOrCusaFI7vzocI7RhzFsFcCGanvlkAS5XJFeMaazO/xE/zyhSU1rkhe0VznmzJqRmvMBwBpNEfoQIb5bsBDwj2AOFmxSIYWb6yHBZzI6qZKRiNVDTdO+16rMRot519Tg0oE6wjB4T+jopu2LmOcxh5k1RrI7VQIHqy/jINDqvedffd5f4HHgwganJSunJikQSIp2uRAtOzXwX2Ym7Q95xOg68k+J0aTQmyM1vVcVFt1Zt79Avpgf0vz7ucn/PR/8wj+AxixWg7tWBhzK+Vmufv+qeBIcAPp6UZiKbd/O451MAxgAFA6awAjNXSpQFUHZYw89KYbzWnq8H4MmNlhSr6kWK1du26slNl3gHknDbteSgsUX2G8cD3uBeDXk6B4ufBqnnD2AcUhHGJ3QFzGdf0g4FLA1poB2bK0mjMaZSND0FjxoVAX3QFz9y8rmxau7y88bdeU/7iT/+T0sm1wSJmGYjNjNr/v9h78zjLrrLcf3V1zdXVVdXzkKE7SYeEoECAgKgMGkhCQJBJCDPicFHRe3+iAoojKldBGfwper1eQbzq9SeIgBJmCJKQQBKEAAkZ6KQ7PdY8d1f1fb7Pu95zdjUBf/+mP+eEpqrO2Wfvtde01/us53neBQFE83pvVnIuUs7jd0U2UDZphlUXK+qfGwQSADjde/CINo526HgkYaUcE/Bxyl5CsFt0HgFD9hNT+TGk5lF7onpkLep6SMkWKmNqaIM8zgb7ys6dW8RGUj+BTWo56QPPv9nuTWCN52dz/mgCyPSfQY0fgNh89vI5IDjfQf6XgFE+k5CSBYjclrfndUkv3y2AJoGctgl+7FNkv8v5ms+RkuH7hfQLoIj1C+M45dvMr7Ma38ytZrGZBVtlavo5MTknUOek2nh7GZ+eUF2fUKr6fpeht3tQz9V5SfC6y8jGfj2/D8tj6H3a+JsoYyNDarP+cuNNnzUwRFayH3nmi8plAEOr0+Xrd95U3v7m/y7G0KbyvOc+XYyhS3TPAHnMCaovgaFIyVZP9ZceAdAn1Dd6BAxNKEPtNS/6L+UTH/9MBxj6ttmr80anBh7cNdABhh7c7dcpfacGHrAGTgeG2OTsQgpes5KdkpRsaWG8vPpnXi0N+kj5HQFDLLi3izH01t//tbL/njtEW95aniwp2SMf84Ry5LCykZCBRQul9//TP5e/+B/vLj0bxqQ3l/Zc71keokXtpAyXWdDEbhnylD57F+yRvAHvBo6bm5O0yMF+sDQsI2sBOVWqBaBRA8FcYMEWGtAih9d9SqW7dcuWVqac9jHVH6YF6ig4J4V9Za80d/UczHNdLbbZtSRQJJgygOCA+oGBocSK2iyBAF/MDPD5IlMJgUymrj09WOEeEghg4U8Qwvky1XMuQvOY3N3OhWvsClN/7aA2GRgZ5GTw1QJrMOGuwFCNHitgFtIuBxS6Obwbdu3aJTbWkZb8zwvquuOejCEHVXgzcS+1rZqdkfpMxhDHknnmyNHDrd3X5rFVNWIj87XnIIhOxkz7k2ShxH20WQitgDMBL0NoUde5O59sETxk8CXJIKINkhlaibMaRGwDO1m32R4BugWjKZltLRaKPwtgyP0josMWoACo1jx/EyDLLG4BDAWAmp/7hvAUqWwsjiEwsiQK+Vd9qlMm34nKgE8ToNC5554Tkg0AXIEG6vkqGywGAqBI3Q7AC0hMVjCuSfYdF0N9DakD48Im03ozgK2o4wy2+Q59hP7UBB5pYzNy6nh3XVZAyYGZ/qPuYgyQXSskZ+zcJ/CQ4G6kZg8ZYzP4jnZpM5SMkVQAiDJ6bNcxmoBW+g4RjGW7GlOr9+YxoeCRuYFAG28i2ieMm1WH6QQOGEQwzvynsRlqVBohPJLMKKxgH2mmuT8C6TAijrIB5NjzBz80fQ+fGMtwFH2fMpOALEUC+eQRtGPHTrEszi5jmzZHAA4TpY5hZ0JT3dGG/ZKAhLxUQKPKz1yH4TBtaM827kX3RNm+9o1vSLK2vwxJyjYzo80ASw8xKg8JE8BPygBb0j9LB8NAnLLTfwIQj/HqZ0GCx26LmLcSRDXr6LQXdZ6MpjFJmlNmZ3DFrJvwU+JlSSrHuw+3x+zpwBDzV7JEuIf0kzEAVBk8KS/i2jBdp8SMGFBdw8ghuxOsIUBVz3n0cxgUluqJ9YkfjQC+AInXSo4T5GUqyXk+ZWy0DTIngAqeBQDn/EywiM/xHcJEmHHBZ3kOyu7NCfXdTaonnr/0jy6ySjmzlXypJDka6FGf0VjftWWk/NefeZWkRv9H6wH1A6RLQi2XAHz1vRmBhiu6L/rT1u07BNbstJn4stpUDSl2oVgyAsuQkk1L1ji/pPegAiG7lOk0I++kPpuXzIzn/KBANbLpoSjFeHpFTJsFJGSWkskXCEB0cab84A8+XgwXJbeQoTLgNGBSsA3TR64N7jbHez4n89mXktBkpya7b2hw2GOAOqXdAa0svcPDp/pXZV+1dM+m6zFuqWvalGNpA+p1veqXsdAEFgN4asvV89lt1p7G8ZD6k7MLqt8yJgB9yWgXzMMug+48j3Je53qeH3TszCwgLZ1H/V4ecBOTR8XEApySJ5XXYOozYqldcP5Z5b777iyf+ej7y7yyz42NbJBHVn+56cbPymPoU7rvdeXqZ7ygXPZEgKFZA0Pv/EN5DPWNKivZMyVJk5RMHkN+1NOtkIFaQi7WN8DQwoxAw64ypQyx17zo1eXjH/0MRgWdOPLbZrDOG50aePDWQGdAP3jbrlPyTg18xxpop6sPgMYGjABDWgxqq1Cx5mSZmzpUXvPzMp8W8+e3JCVb0g7xVgFDv/ubv6hdyyMCK0bKU658drlUUrIjSl2LiWWvgqF/fv+Hy7v+/N3SuY95MUhqUxYxAEMnBCqwGxoBhHZYodpLw5/sjmDYsJCMAM6AjhZFKd+IQDLMWc284HN/h+A6Un/blNH06wri1OCcRSa7ql4ssjivC7C4DlUVAFFr91q/RdalLrNjtm/d5mAzMhdFAAlolZR1FvUGZlgAwszQ+QlSyBiE1MLBCcFKBi9cv/reGMCoIBiBBMFZ+rVMa5GFfItyA6Il44oSEyC25QaRmt0ZmWowbiZHtHAEtQSeNaji+1F3EbQ7QNb9m1KvP1a0UoctBV0+j1sl00qVCBGwOUUyGW9iK9Q/HfgAdBCgGRhqB/sZDPq4WpcRQKnclp7BSgkpRo+CHQfBAAXV34lU0G6pCoTQVgF0rAV/ok/zdoI2RvIabRyAgENz9zHuPeCrABXiqwaGKhMqrhmgUJyqGZi4WC3JWQaGLeDDrCX8N4J9kIbNDsbdl3zaVvY2t42LXwMf/qZ/IF1yoB4SvACZKrilb/RqV9icltrGNoxGfmcGUaQ/535ghFjOpfFOYLBFbIFtWzbbvwS/L4AJ2BD9/fjE4PURYzTMb3stR8JjhjqaUwAI0IF8IhlWK/h2kFvQfSPBt+gHyZ6C3UIAFWALN69yqf2D5RagkjOkqfzJboE5E3ybYPUZ3Ko76Nx2nIvvB9vLzV+vT9MZzG15KwVTJYN0fmfMJUMkAMHsP0Ys4nhVJB48kc0prkl5IwtVAHLBKwIIxiOnms57XAJcwASi3aPR+QnLIOUt9IduSXjWKZg7qaAaI+0ErGgD6oDxsIg0C/kvsh3Jb8jstKrBMCaW0Pnn7yv7zr/AwSsMjmBFRsYrmD6UC0AIGQjmzoBAjDN8ccg8Nz83474F64s5GtCP+fvmW28p+8UYInsTINW8As+o12AmwqTh/jdLUjejeQupEG0OcAbQBdg4LxZDMiWpewOxBimC5cOURN+gHATpsL74zFnz9Irvhj9cMEwVkGJWXAFDt7naIrOJJTBEHec85rGawCWHM++pMpOBlGydBBCijWMstsse2egMBKofYMje7T6SxtPRL+jPlI+6oD4BAOk/0UcjS1hcJ+YXypgZOnMThfcwNmeuzTqgH1JO7s9zg65vkKH6DlHXPEtonX6BBel3Q7eG8cNn8xjDq63Xy1toQDKyXZoHXioA4M6v3FhOKvsX88SwQMBv3vFNKkkSoQl5yfSX884/X55GIwbSaM8lPcPpl/xOFrZl9cc5ZSwbF6ttvVhH3b3ypRMYRD+i/zNnACTCfoukD2pj7lv9fVxG6uv0XMGPqEv3tE4a933n73X9rhdLZYVsiCr/yQosM0ajbaJvpOSu/ayJoRtSsTDrpj7TpynndeYayybrHMU8F5sEnog9onlOJchkA3YDvPm8iPT2ZlBWGWduKgQbrA1i5TM7r4Uvk1l5ANN+EHMv8vzS5taEmNj5CuA35kXAKUAh7nsC9uAqYKbGpfrxtOR+tC+beSc0LnYJwLvj9tvK4x/36PKte24v137gHySHmyibN6kNNcd/6cbryvXXfVoys1Plyqc/vzz6h65QX1O6+ntuKX/ylreWDT0by/Of86Pl4osuUjkFmFH3eOWxxtG839M/6ix3SyfE+O1fr+vPOSvZtR+5TsBQx2Oo1YCdXzo1cAbUQAcYOgMasXMLnRo4vQbWAkMRoJBoZx0eOvgNrAoYmjxYfubnfkbU983lN970Vu0GnSibtHD8jd94jRZVU9ohHS1XXfGccumjvk/Gh4dEUR7XgrNXwNC15c/f9dfa4RRjCBNQBZnLWiyxgulW4Lqona+TpPqti7D0LAkDT4Jfor0AgHgZFKoLZgfxGFPXoD8XVgksEdzwarI4+BsjRgKINLHN3brw7FjrYeHPVB+AQgTELDaf8pSnlFu++CUvwll4Z8pgrpeyMHyWLaOCxaBF5bjo1Oj92anGiNIBJ8G4mQZxb80dz1yIEgzlDruPc11EEJRZ3NpptSOwSqo85/TuNufWf7kATYAi66sZ/GawlN4n7g2AbBhwsvDz4jgAMYxWbSCrRXuLfVEZK8m6MVPAAR6SiHnfZ4Av5mL4b4JfgqaUbaXsxmabJDiu33f71zaN4KkNCrXuKWqy/mv0dKM7+XcAQ22GSnwQ97D2u3E9zHvbcrYWE4h09a3vtftZBiYsgX2vlLtGJmbISK5BEEjgzbEpTQBYa5C6onxZS9WbqclYoj1cBwYSol2yDhkTBkUVUOd9WsqjcyKrhFlEcNVDlieVYRGQRzvwO3ZsLju2bdbudOyA85qdkX+QvjI2tlFjR7JSSUgiRTJeKmKHyOPD0KgCeGyDACWcyY9MXdyQsak4nnbOLEwE98hf6nazyh+77WA3Kzoehg075JmpziycasRrI2WdmGAVoAPA4JQGnTMtAeq5IgOgOKVgheZHktWjOcfgo85NUMk5qEdYFhwDELagoLW/sg0NDgG4AnxWzxGX0XUTYxEggExUeDMxV1DvgKgAGtG/6W+Awxg8B6gWHZDyBfgaEsUMWDWPqGxIjrgSgDpCQ8DZVZuv1HlQ56MN2ZGHIbSi+ubjIskuZtO7zt5dvvd7H+5MTCdb6bjDr40XASiSFOQfG4ZlmKu67u8fcoC/JJbEDAEl96HOZON+Tq0+SlkHBAZ96UtfFGPoXp/fxrySBOUgo69hHr9hCKkU0qZB33fOT9PyQGKOnNf1Q4YTQGGyf3KMmS2hf3wfIHJIYH4GzDlf5v3kzwSkE8ChP2TbmU2GVqnOozl+W9/1Hah16S+N9m6WrwkM5bU4D30QthSANc8tAHXNHIEq8xir1+RPSyxhpiLprYbH3FcCDSnJjXqd9zhhLPAPdhKMJJ5V6eOUTMBg3yYL7pS/y/FsIgBGBWACww8mW5dMxSU1Uz84LoP4AXnXgLd1KytZ9+pyefT3PrScu22k9KxIcqa5m2cm/jaAgbQZvkJ33X2PfXCQxCHjZPzRZ4/JYwtmGSbVC2IR9gp4PKX+uSqAc1pSpimBiEgYyUI2NaUEETovGzz0Sb6HLBHW0AySc7GwmGO65VE3pL45MrpB7JZh9QOB1RqnjI05gVH0D+qL+6Ws1An3n23bbGsYc8G4i42MJkOU47YIhOGVzEb6studDFx1/JgFWfu0gSaN916VdUKeQEj1AEbt3VXHNW2T1/OGDc/UyoDLMhjA9JzQlrJZQqZjYUOy4EmW0LQkZ7wsi+OfvrMsVtbMLP5C1L1AXyX8cFY+G2svlU0CfybGj8oaYKrs3Xu2NvAmy4f+8T1lcnZcwNNGbVr1lC/f+Lly0/XXKdGA1jpXP6885vIrNVdOl7u+JWDorX9UNnaPlOc9+9mW/HdJJmcpsOYJs70ESJGuvgvZuDKenRLAeL8yqr30Jb9QvnD9bZIeznTiSLda59WpgTOjBjoD+sxox85ddGpgTQ0YGMJ8FqKvXxUYIspbwWNoqizNHimv+slXlU2bt5ff+h0xhuaWyyYxhn5dwNDs3KQ062MChp5bHvWoxwUwND3uBSfA0LsAhjaMerGiFaB3mAyaKKgxBVoBUC7aWNR68VQXRs4u5a34Gry7dLE4M0NAn8PAAZRhAUUAE8F3eIYkA+D0xSFB+Izo6O2dwJAOrD2uMkjq9QzSSA5wr1LxQptnld3PgtYBeFyPxR5yAhZ2yR5iQT7NjiiGn2JtUE7v2Nad8QxwqIP8PWntzQDBvi665zT6TSPNBJfYzeT+0w8hzxEgz1rD5CYIk6Ac5eW7LKZ5D6PNSDEdgQYvgokA0BSYKAgiMOFeuJaZRg782yCKgYwKfvVppzoDrDYsxD1Hxq1m8NUOEMO0Nb2KMniM/tKWH2X/IRgjtMsd4qxTotr4JO4lwZI8T7v/rQWG3B8AU7y4j3tLIE9L4W87V1wv6ip9TAJailcaUNMvg5ERACiZ2jjeDJYKYrW+476uvzimSvSyLQCGYHHABuKVO+Scl+AvwSfen9AOv18ENAIyYMyRihxQaFkA54g8JvDuGN0osEbpqukDyDyQHvQpFTqZqTQ6XeYAVbWrrzkC6QOMonU2VtUuOXKmxWByEEgy1gx+JGOoyv0CRIiMeYClAQrV2hIzwIwgHWKZztSkghqlU9YYwJA+/G4CIMmZoUsMAgs0AYZc48EWIpgz+Kimtxwt3oyU9gquqRuMkzeNbbZ8EYYUEkl2/Akgg01S5WiNlgx2V01jrqthrk7/W8bnZj19MBgJ7jMGgQQGakfeQK8CYmdjUnAc47NmRAOQqGyPkCxF57HsTAHeqtgX60jzre8ACuHNxvR9AmCQ8ygQ7B/YWHbsPqtcePGFAlLEAlIw2Y1ciOsqSOdl/xyVgbkJI2FAoWEFsbQzr35MkTU/Tkwc1/ejzwNmuG5VbxhOf+nmmwUS7Hfwyz2nbCnmk/XOrsQ9XHrppcpg9uVWsD0p1gPfmRU4RD9ivk9wOvt1AtAJwvA+wfqcPM2YA/LzlFglkJRzT84fOX5z3nB2L9qkgrb5vZwPqUvMfHmm0C9azK0WgynAK4/v037ireS6rsCQGUNmVNLxPI0EuKCvZxkAhkKLUzcSKnM1g3/KjTyOemIT4uKLL3aAv1+G/86IqZPlM6xOMQzwVv34Wei5AGlZyPKW1bc3bRpzeyIvAqDBOwd/JEDrrpMyg5YZ8cMfuq/s3iSQpWdF/UGSMfUlTLM3ih2IRZNiAAAgAElEQVTE2EDuffjQEYMwrjONdQNVmndmBPitF6B597fuUVmQhsGg2SCfIVh//f4JEDynuQMWzFZl0puRqc3Y6CaXcVzjHR+iaQG1ZsboPjE33id2Uv8A7KYZ+9cwB9mdrbLN6BeUjfvG/y4ByWyvlqRRfZ55h4QUPMtj40LyLH2f+SYBnHzutJhBmvPpE/7cE3rMzbQpwNCC7ot1BM/oqK9IE+8Mg5ZPBhAVXadujFRAkPOY9SXJHj9zgwdQcFLMKQypmVspH6zhO++6x2Wh3GScgzUEeIzpfK/G8YJAonH5DS0LsDv7nD1mYwNgn7vnrLKg9r3/0L1m2H70n/++TM6Pa22n8a/++OWb/r3cfMPnJI08US6/+rnlsQKGTp6aKXfvv7UFDD33RwGGLlQbh1xfeUW83julrGdd2iQsmv9OdckcW7LEQwcPlxe/6OfL5z/35bJwUvq0zqtTA50aOGNqoDOgz5im7NxIpwbaNfAdgSECOWUnARhaXZooL3nZS8r27WcJGHpLWZjV7tO2sfLGX/8ZBYxiw/RuKlddGcDQseOHy6QZQz3l/e8TMPRn/6vBGIodJgMGChAJKDMTUwTJaaJbPYWQW9mEtAb0Xk7FVMRCiuDIi9/qCZA7qpyX3ctYCAYlPBeHLLhYPI4r6Mk01SzWYvHcBkEqJlAZD8ER6BW4Me8sJPKQQLbizEp1bVTNbZETpDTBQa0WdZhJEnyxqxfZjGBSxA5685p5LhaD7PJS/gxQvNsN00RBXQYOeZ34XoA2ybDhp/1bDLwEqJOASB5D+bIuWWCy03nkyBEvXqGfw6Zgccv3mgGcgzOC2xrUpVTjlFkh7cDJgVdUvNswy5CModa9J/DXRHTcxrHTngHcWnZAO8NT3tcDAUPR8LUMp10nztcEktrAUBMkNASQ/dan4r7a7LIm0NSCgZCrJOhTwYgICpCR0a7VLLdCVgTc9mqo9Wc7mlofyV4giGx9buATJkrIULhuU2IDm2ZQO+oEbflKD5LlpXmbI/cgAVOfHJA0ZeuWMQUz2vEVSDwgT4pVsVbWa0e4V9IPgrvjMo2dEVBEb7IMBjCiVisSQ7hRsGQC+EUCGEwNsgqFyXR6NIUsi/vA54jjYlQHSBJZB9sMC9JU438DQ22JwFUfIgV1HwWMdL3xbWh6AqiiQ0eXY/fdTu8B7KXRsX3E6Fd8pOvRvgOaEwzwYp4sJmN02wYQqOPC6Jr7CubNioBimA4wonqdgQgZWeziWzqmMq/T/dEGK3j0AA4kA86pwjGMDklQyOAC7OYe+E5IMyOr3IrkvaSC5zaRH9GHAPQBuPD2oJ6Rkl300IeXix92iVgGKluVN/VJbjOrwDuBRY9XtZUlvQAHAggpC5nN+GxQ9T09M+77GN4waLCYedtzgtgqpKz/8n/8R7lbGajGJDkkEAa8iHklsrOZjaTjQ1ITYHKak9MP8axpAkPJgMz5KIP1BD5gYGwXOyWBoWRZRJu1s1ImCJRsI7pBkxFiIVB9HjTnEwf4dZXL2GuyE5PB0QSqWoOq/kICBAN2ahseW5a1GhgMYCiZcgAffgbSTd1vA1ygrilnk0HF+1w7WaN8BrsN36989lGvvJ/zNLdGe/DifJHuPDJn0SYjSmXP+XgeMa6QbAHiTM8KSNG5AYU29HWVc3dtL1s29JZztgxqnoBh1iOPKnk4AaCo7ciUdVTPih3bZXIslszRQ0fLBRde4DZmTN2vtPSAR30CH5kPdBV7aXULTJiXhJF09GQlm1NZN24cFVOPVPB6Xhu0PKnNFPkVOW27NhRUmb2YTm/fJi8imUcji0WWSVuq0bpUB7RX+kvxLKd/pGQux3KsGciaGGA1YCb1k4kwEpDJvtjc9HAmTgGsrY2YOj/EM0xyRQEjSDoBk5PldjowZCmjj4/1SD5TE7DimT+kzGx8P4zJK5Ck+mR8Mpfx2dlnn12+cfs3PbbcP2h/GEkChuYFth05NlGGRzYbKJ6cmlG7IUMbtyn6BhlRT40fUX+ZLxuHh8q//P1fl6mFCUuIe9VfzBj6/HXKLnvCjKHHPeUqAc/T5Z57v7wGGLrwwn3qN5LjM19hBK77l/OiOspG9/cVrRu7+9br+rOSkv1Mufba63We5U4cefrE0fm7UwMP4hroDOgHceN1it6pge9UA98dGIKurAw7y5PlxS95sYCh3eW33vQWmUsvlzEtJH71ja+2lGywf3N52pXP0+4wwNChBwaGWFRpNz6zOuFPY3lAZdjwO4vaZKi02CVNdVf1YGkCHOzQAtAEm0CZMFgoO1ANKngsBHNnLxaDj3/848tnP/tZy1TSo2UtG6UNPrHT71iiBuJpOgoTAklKvvpYEGrhZ+8SLUpjkX9KO3Gb9G9zOaiMayxAj42zCx8Sm6Y06PTFawZIufBnUUk2olwMhklsW/LAoppjCeKoiwyYCKJTTnF6YJOBb/gKrbMsANo8300AKhfJuYhtgSx1YdzsV2Qyy/togVYGRaiPtslqGlCHLCcNo9vfzYCNakqJRRMQiWtW36kG4BXAUCvua5XFdWn2ReWXNAColCnmfcS123IM348ZH21fiNgubmd5y7aKc9S+o/4BayCDO4xoE+CypxaMG/utsOsd/iNgJLWIcab6/Va7NRhDrWsKHEjWV9R5AA30BYLVVYEWWfaQnGgHWwALzANYX4QoG5Utafu2LToPrBuCMcmFBCr1SVqEFGtlpavce//RMrusIIRraEwsKQABlHCg6+C1DXLYJwTVk6UlEcBFQBUAUb5cblgz3GcF2oDceskwpR1uUJYd2tG//+D9BnjXV4bPgj7LrDy8Z8BFZepJILKOwYz0E+8NgICAkYALSZECeTEd2OnfIgN9AmgCuzSCD1ZPStMCKMrAMOof2RE+UcUgHC0Jo+mE6tdzD+NQO/YeO/hkAaYZIOM8NagVQGNw259l/4RIIlDXAJjKaeYd7D2qREwsA4sAvwJtAZp1X1u37yx79l5QhkcFniCPGwCUknRWjEza2eCiAvRkJiwquAcYBgwxg0nHbpCHDOmxcUZCykcf6Vd/oc5gJfTpHgGTaCPMp++4484yOiIZmtrD6bMZOwb6ggFDMM2cQr0CQlDvvMyoVEYqAuEMvjkmst1FQN9kRKakdn0DqPO4rPXF7wmi5zl4FlBmj9QKBMWGhN9YM75yfFBvzOsnJDPKuTlBp7ze2s2D9nPCzxuzhkICbWCognrsA7TOZ4lazjD023xWBDCU5U02IddP0+lki9LX8BBrPrP4LL4fAHzOvyG7DcAO0GbLZrLmzVrqhOEzIA3sHG9GCDxYFWi8QQH9sP5d+rALxRg6WY4dPiCWyjZ6vDY5NpRdMjP/1rf2Kx39cTNuvvzl/zBjCB8cP9d03IH7D1vqhTcWrBXkUPgBrdcaYMb+Q3XOAETWyAmwFUmk+qz6PZn1+sm0Biipjnz+vvMEWMvcW8zmdYwN/RsdGxUzaNosGe7Rc56BuTDrN7PwAfpJ+PGFcTffyyx2zQ2Q/G7zWep8HMkC9KhIwBl/KQFWlL1uUiUIhWSUsU4bpjF+eKKF91Umn0gw6IgANTZoEoz0egN2se6HjIOMGcbU/nsPuNweS2pjrrsoiT8ZzE6IWdgvGeekZMCzswsCfbabAQhjaEyp68c2DkoGepcYzz3lg//w12Vmcaps27HJjKGbb/hs+YI8hmZnVsoVz3i+GENXNRhDby3D60eVrv45Zd8F++x/5mcAqlkBeF3yHCpdg5FZsUv9UZLk4wKpXvzCny2f+czNYorNdeJI98jOq1MDZ0YNdAb0mdGOnbvo1MCaGvjOwJACyhPsPE6bMfTyV7xMwdPO8ptiDC3PnyijW0fKr/7qqy0lG+rfUp72NAFDjwzG0NTUce/iJWNoQ5WSncKIMWIfB8MELQPVR4fAwuv1VnBUjYpjhe3v8Jv/EQhm0K1F0QqAjL7LItiZcFinVD1+Bs3JDskd5wQfvADL1MjV5CUyhgSgkcG8PXa0YG3LHkzp8LW8k2vKuFgWBPqVHs6tsJhlRw/ZABmcCBDtHwINw/fS9i3IRSeLfII2/qa8lnax8MMYtgYPTWYOx2Ecm+BYC7xCmqAytVgKjZZvMmIyWGShmSnIs1wZpHlH214pGMhGORxQOcNK7MRWx+Ro3wziarBO2+a9AAy1g+xgUSVdv7k7TzsDdCRw1WRw1NiuxZDyPTwAMFQ7W2WSNBlB3z4RtOsk+lsr8AS0aQBDfl8BcDMwbdYnHxvIUB0lqLMqBke0U9wr4CAZfKI/EbBWBksj2G0DZJXxZjChsrBq3yGTXtYP8iuDoqo3dvjNIKoBUkqUYBrQZsiQ+tjlFfBAgLBt65gNXVdlPjs0NGCGAVKBPklAVlfXl9vu3F/Wy2SeLEMntWNPsAPoSLDpMWBgKFKau2/olghYyAoVpqzJvsm6jfqP9PaMgfQjIp7W9xS4OdDDe6myhDAhx+cGfxB8eKhjM/dUgC7dRxcMg6gi10GykZIhFyBWgCAwrSzzUJDGTn+aswO8AmCYaVUBwOY4jaA7DNIBATxGde0BZVVEWmZAy/NTBOfhuaTdfM13wSCAbRheIjAb8WZxPwJUdcEDtwAwpZ6pC7LBCQoyKOR6sWyPOjuleWJQUpFzFJRvKwMCdrrkMeSMVZK2MQ85G1KtY9o750OkH8lCROpCha3iA2MQCm8f6oSMauFpxhyCnAVm0ykd+y3JmW6+5csGhrg/zKejntqgBN+zabTmJtqKbEpIbAAlcG8jyE02EdIfjuWVvmkcRxDM+9zTEBnyqicdx/FdgmiDWYBhlU1JfZqVVOfYHOnug+50a5ezOY7NvtJ5MJ8OH6vYXGjOZ6eD+dk3mNMY0/bpAZzwswzmXMxvyf6IeRL4NcZDbwXtAAiarM4mEE7/p964TwMgqkuAIV5pMM0zI6R1Jw3yMG/bA07/+A6yTrpXT5UqUp+AIxhDL6mP7tmzt+y/+06lI+8tG/o1P51cKuedrT5VFstOgcYT8iHiPmbEgL3owgu1+SMGId5F2ti58+67yxZJPRnv9Gm8ZwAbN2xQ9jTJwZYEAtKx6XNIU+dg5JGSXn0bSSMbKL3KLsacMqd1AOyXXhlVr9eYOirwaVRg1o5dOyTHxqsI+aoAHdUfz0PMzwE5EyRrrQFUZ9Rpc97O5xT9vV/lBthCokgdUmdZ58HMCpAy+wDH2Ii/SsI8z1XvMQzTYUVhgh2Z8OSHpPNZ2m5j/mAH53djfYGJuBhbzAlutzCsnhbDx4CtAecYS/g10i8XVY8cH0xkstJVtpjKFFKyIrYQ/k79ZVBrroWllXJQAN2gjL0xLF9cZKMPbd+iys7Uf7L86z+9V5K9CQNDMAVvueEz5frPfkqZ31bLFT/yY5aSwRi6+95byztlPr1x/Ziykj2/XHDBBZ7bMQfXxKuy6oRq93ViDCFJPFmU4W4YyeFEueYFP1uu+/TNZWGlIyXLuajzs1MDZ0INdIChM6EVO/fQqYHTauC7ewxpsS99+YmFY+XHX/VKLdJ3GBg6IQ+Rkc0j5Q1v+GktLGEMbSlXCxh61KXfVxlDAoYU/KwFhjCfxkg1gBQoyDaZ1hu5k/adgKEkeLTlNcEy8cIN7wSWnRXcMRW/LtJbQIRZJXHjLA4JOPBuSHCCINGeQKZDxzGx77l2V7pPTI+k/LNgS9p/7np7F5CgWAvFvDbXGFbwdFxMHHyGnKmFBas9HzK7VIAMARysN2sHT5VkLmSKcXb3W740BMs1eAm5RbINAnTJHU+DVw3GFPeXgTK/pywtv5PAVwIauUj2+VRmFq/JzKJcBJ0GrcwYqAF5qw6bYF4sdIMlQuNVRgnyG5UvF7nNnfJkBQXTRTuygIB1Bzw9htpBfzV8dWDdflwFiEM5Iug+nSHUHA5NcIf3M6hArrQWGOLDAAXa/SXOlLhOAkMZsCQwRGCW4N5JMcCaAQgBN6FrEwDLMmV7mL1WC+0dbv2XXlQwSwJMbLCzFICQCapfAV9ka1JdKhBZFDOgX8FYj+5tQBLJbVvkDaGgq6c3MqWRLrm3b8iGsaur3eVrdx0oKz0ywVU/w3Cc8TMjrw8M5AE5c9xFedMrKGQzUTHuFJVPFX/7rWgU/9YK0PU3IMiyAqHBDQJWYZoAEuob1CugEKPeTEBGqv4PSU5XAzRLVlqmhQboaRm2e7yctG8SqbcBiJDCWfJltor6WgUHzC4wOEWQBmAScjHmAlhfgDc29EU2hmCGPm7/H0k/dS6yfSGvOyz/omGNf9ePGWhx75yflwE27gNTcJ2be7OZL4buPq+Mee0XBBiGx9C6ct7ecyQde4jLisH9oFgCvQoKGYu0d2QmFFgOG0P/8V3GL5/DEklWCUxEgxQyCWYcwmTDZymBIc8R+hx5MGXH8PuQGJCf+/frBQyNeGxhKJ3zCddMYGJkZNTtx/iNdNvyYYLJo6GTjCGuCeiR/jCUJSW0XDvLPIicsAIoHMP8t3fv3vLNb36zxRbJedRgo9qCsqx5UcmN+bDJAEpmG95xObfmuMu+2Ty+OfbphwDn9AkDlkYo4xnC/NsCmqrs6SQgFSBC3cCwVKmyXRIgop6ayQTimYMhegBF3JvlRwIhEgCCrcbf4VEVz5iUSNKH5+dl9swczMNWf89JHgqjZ9u2HfKVOa6+onpb0fNJ88OeXdvKhvUn1W8FYKh8vXqmA3bs3bPH/cGZMTUXHDp8xH3bmxCuAwDdfo+vaDu1N9JNcDLNmySgoN9TrnyWwFXEdwgQGaCWMT0h+eOO3bv1b4cAplkzhEhZzzhnDHA9xq4zIdb5OoG8NJ42a7GyfPiM+XZQHlmTGi+Pecxjyq233mpvPeo/N1Qoc4JKtAl16WespFrUp+tO/7L81MGgJGALai88mAxiqg38TMQYn2WKymCwUvecjCE2YgKIDl8hPLv2nLvX16ZMuUkDMISED8ZQ9mfuOQEngDQ2nWA0TQhYGh+fUkYwHSvzn6NHx2UUvldlmnFmyZMnFsuWsWF7QZ5SJsp/e9/fqZ6Ple07N2uDr7/cKinZ9Z/5ZGUM/Vh5nIChZUvJbinv+MM/MmPohT/2QgFD+7zGw2gf43/uc12XJMhFLCJ85dbNC5xmLTMtj6HXlE994qaysLrYiSPXzkadvzo18KCugc6AflA3X6fwnRp44BrQblekYZHhbLw01FlLi+FQtEAsKxNlVVKyn/ipn7BX0G+/6Y/EdNBOrTIYve6XXmUp2eaxs8pTLn9WeeQjH6udrOMCh454l+sD//zR8va3/4XYCDu0oyXGiUwRMZM0AKKFnT1xdOn0g4BNwUIRv49c6K0nzTmL/BpUtj2GfEQUneCwBukZVBswgNJvuUs76GzvxAYAdPoubV6rRf0npKoBG981G6ICP158WwYU0yNliwChTRXP+0CC491eSTM496Kz+NQaT9SqLm5Z/DUlYwRJO3bssJknr5RW8HsAO2Esyit9FRLwsTGo6rMFgtUFbe7Omw2g6yc7KX+2fJ0om31UaoBfy0ywyeI7Kfy5w9kEVwx81bpIiYPbpQkMaTVL4M3Cm7K0vTK4n6bnU63jej7HNbXesg3JgBZt2qra+KUCQ9FO3Mfaeznt6Naf7kvUsQ2Uq8l4DTbZ+eY9B9J1Vz4CkPj6BsmzvBvs/hfMg0gFbrGhJSQuf7IY9J1WEOo7bwc7zeC0FZi0+k6wI3ifPkM9knksQMY2oNWuB86sHXHSNZOWW2Nko3bix2Q63Sdvkd6+2MnfII+LwcFRARpKSy1A6La77iv3Hlfwr51hs4XUVuy6I40iaIzdbwEkTqVNlxHABLvN8qfKCIow2fWRhs5pUk2fJxAKA1+x8wiCSU1E0EGNaaDbhNYNT4QZ77X6m4COkGhqRMKAAQDTHBRsF4JSmDkBCtCrIhU8gQ3ZEclUKKBLGb6cAp5zVbZXdpXAF8PEGoDIHmbMCzBV6B/2chKg4UASkFSsHo11WCv4uTi7mn63dLKablMXCXZSD7QXAS9jc34BWVtk5qMM3QKG8v64LmbX3//4y9QcwerBRLhLniKAcvZLE8hHPQJAM8eGtDUygCV7BVoLfWcJ83DYgGaQBaBhFhtn87CLtrQXEcwGBagwhm5UdkZ8SqhvGD8JdIfZrnxoVPcAGO6TNTjnXuxDo+sQQBvEUt8BZKBcGVCnTMbsOq4Nm0jnY87hd/cDvZpZu1xevR/ZIsPsnjrPY3M8N82n+U6yTADtfY4KUuaclwBL89nCcU2QyL5Eul4Cv70w89RPDK6R1VJMsnju4bs0YON2X4vqrv06y8lxOSfnPTXfgy1E/+P4lBQnmAHwnbLflCpR//Q1M3KUbc4eUxoPA2L0TCq9OSAwnDR9UTI6PZf03O9XvxrqXVcu/4HHlbvu+HpNRBBefPw795xzy9e/dps2PAQmIf1UP8LsnHvDRJ5lhU22PR5j3NIv7OGlNsw6TaB/juehyoGZNNLOXsnQ4Bk99HsusZysV/MKzzKAIcYhXZ7rTZLhjrGme8oNFOqOPpBtm5skLW/Ays6BMYR5dgL1KUU7XaadZUyWqEEezbH0UerWfloaOzChACOT/eqfNo6PZ0eyhuhhfA/wJ8vGNS3lPj7h8iQwyviZkFyOecpG26pPZ5pT9rFW3Wn+oq7nJBubFwg3O6f+L1C/d2BDuf/+I2X7jl3l4MEDzkq2IjDo+x/7qPLxj3/EflP/+O4/Lytdyua2sV8m473yGLqufP4zn5Dn07py9bOuKY++4uoyPXFvOTJ+V3n7H/xB6VsZLC998cvK+TIC7xGry+sfSZChYMIUW7dOc4Rluso2q/4zNTVXrrnmNeXTn7ypLHaAofrU7vzo1MCZUQMdYOjMaMfOXXRqYE0NfCdgaJ0F9VpcnZyUp9Dh8rOv+VkthDaW3/39txkYGtmxpbzuta80MLRpbHe5/IefWR75iMd6J2oSKZkWwB/4wEfLn/3Zu8t2AUPQvXu0UCEIMcCihTMgEIuRZH2w28nOMbvvyS5p+sJ4s92BZYIEwRYiwM3guQ1sxO47wVRmI1rLxGgDQ7kgdwhELMp1CJSIigy6eF3tHd4IdoPZQ3BpI1wHe0gIYBGEbwvXIiDIchFQeTFc5T0OXh/gxWIy0xCzgMaEknPYQ0I79QRgToNbgTCOJ6ML0p9mYNFiu7Agr3KsJsMl64nvJEsngw8HI/WeWxwPAIwKZjiQ0R2zmM3FthlXVebG9xNg+8+AIQJQZ4jSfSRAmMEQQGG0yVogpwn+JCjEzwCGgjG05jstxhBt2TzXd3+s5Tmod+omzb2DHYPHVEgYst5SXkcANjgYu85mkFQWgevZy/uo36yjCL6R8rTBIOe9qaBRs98265abtfcylDe9wlyZtM8E0yHN4v+adRF3TN/TGIQtQ4ClIGzbFqWjFii0vpvgTz4gCtROKsAbGMLvorv8+5e+Wvo37ZBPBBn4gkFz/Pi4AxyQOMyuKb+vjTTCRsww6CTJAOSR1wgBEmNFNeIKcCY/ZFswJwBvKXLdCUdu1VXrHRaP7xXZAv48rSyFVGJk9/Id1aZ1WQQ+ANgsVOPkBHU5p311quyFtkMOBasqwDTaNcZqgqsJasQ8Rd0GowkQadUyNMY/5YhCwPLBc4Sdc/drgeLzYmDAKpgnBbcCa+pvUUwDZ6VyO7LjjiQPKQ7gTdtUOf2IevDxMIgr5oHmype+9IVmfp3ADFw3RWYkMkB2C0xfklQwQB46RvTdOmsGSGO0VGMYOaD7seYtZxaC3tA2kSddvQEf3QcAAqwh2Ar777233HKrso0pmF2UrxIgj/uezffF+qhZnhIYSjCK09u4XmVIMIkemR5DOSVS12kizGe8TqrudotBktknE/hItmHOFQmCG1SqUjCuZ3AXcK4x7HNO8/jRPOnMa7UfNcfNmuMqCyXnKY9J33ukrDd2aaYXsjhYKspYpbJn/cCuwFPKUiQdxbzQ2ohwHwuAO/tdgnnJPmQOY5xxfwmA8Bn1OSygLp+n+TOYWvRXZKD6XeVibND/1imYZ/ydFEXHsmCJgIAgegS+9ig74CaxhS48f6+zGvI51+P5s2lskzKZDZWbbvpCMJbEnENOzfNvQf5jPN9g/I2Oholy+EtxryGpBbCkvsmo6PGr+uMI/Ie6BRRiWr3voQ9VKvVZb2yQOQ0QYrNM8mdllL0gBhHrhPlFnjtiI9fxSltQL9S3gUHVLf+SsUZ/5Pq5ucIxzGH8TOljsx81wcBF+TElGAMwlKClU8+rDIAj6aGY5wCwbcrIAgiK512WJZ/BsDCnlKUtmWO58YCxvL2LBMRwLgCpWUk38xlO3QAMsVlxn/zY8IUb2DCi+VMyvzvvsccQ3mfLywtll0zFkQoeOXrQffSf3vs/1eJLZePooJKI9JZbv3CdpGSfFMh0qlz1Iy8oj7ny6fKeuq8cPn6npGR/WHpPDooB9NJy3vn7VIfaGNC3uwQMnfJGnDLCyYCaOjjVLQaW5K5TU/PlRQKGPvmJG8viqaVOHJkTXOdnpwbOgBroDOgzoBE7t9CpgdNr4DsCQ+z6wBhSdomZ4/eWX3zt/6PFzEB58x+8Qx5Dypqh1NavFzA0OzspQ8Nd5fIfemZ5xCMuMyg0rcwm6xRgka7+L//He0VT3+WdvVXterOAMVjinXB22MNEkx3jSMG8bMZQKxiuDJEIotsBtRfjZlwEO2DN7m39Ti6MWx5Cp918AECVGu7zVY8Nlm6txXmYT7eiTn7VEjYp4CxufU86Bl8XglICf4IfdvUzuIDt4OCoXtNeRKcBHhlocBwLVxb6XCd2W7UgFOuAFLtOEVw9JGKBy+5xLEDTQySDCjM68BmxL0mPF8y5g8852H0EgEpgxlIyLzLbjJzmQtlmybUN03+Ia5rtkSyL2jb/GWOoFfhU9k8Gb9m2yfxp1lOCX00pWTIVEoQK4kgbZHG9+qSOklTzrjwAACAASURBVGsvqMjXmj7xQO/hq1n9YgwC1J1vLfiznFwrgwraIgIPBchi3VGfrnsYBDrOUhhdhrICGoUxus9keDGDWv+kz5i90QazWqCoo08yVIV5cYyXuHbK9Sqs9m2THsE+IGwvzBj93qcg8axdW1XmMM5FqtWjnf/1PYMygSUTWW+56T9uL9q3V6pyMtnBysCYmHTnsHuirPRBAId+eYNEACRwxWhPDFP3IzeDG9z3TQBpbxfVA8El48aZiFQ2G9FXoM9D3bVU2VSVaRHAUMhi8NbgO04NTzbCCthS59m3bIxqoCPMoAl2zRih33MPZtlEWXPcOUMYgadlXACwMJBi/qI/RXvyp+Yh3TcAAecHhIjgUYCu2EjDkpkcPXpUwftGS04cKOMPQvnMpoDhgjeOuBK1zfsdDMqPTUE8YGyffJZWV2UyOz9TXvaya1RnMDyCPQKW3ysJjxkVqlNAa1hDAEMAN0iksn/Rr6hMQAHmL5v/OsCmgrnfAA+D7RUG17Q199Uj0OuLSld/TMAgwfm00ounMXK/5GiUhb+TMdSSgVbAjTKkTCa85WLebwP+IS1tgTkVOBmtPjAJqK6ZlypAm2yZlG7l8yaP9c8qJcv3ImNaAPwB/LfHWz6H8mfONTnmc7wxevH+YZ7Bo2tdrb8TMGn0d0q7DJzRd2sZ0t4uBynnS2ZXli/HdwLPmAgnmNH0JuIZOjIy7PqkXjP1enrbOFsgmS0ByzRGkJH1DQ67PEgqUd3h5d4LaCvG2Tr1xVNiEG3butnPHJ6zExPjvpfLL39KmTw+Wb7+9a/KX0qyVEkXY56DgSd5muYHsuGZsVtBYAaw2XaA7AYzkTyHL5p7m47bODommfrmsuusPeUugY89ZN7iM4BUMfFg5jG+E+D3nFOzdWU7Njd6mIcoL3WRfkwAK/S3BFmo35TtJdiS7dDcbGmyRClTW/YsObVAsF5koymrBfQ2Qw+fv5B0JmuIgUe5k7Wbz00YRHNiAuXaI0EolHKwDnsk/c1nLtnH/NTQdTLj6aJAMphEU9PKEKhMc11ar9mwWu+R3bFfkuHdu7eViaOH7A052N9b3idgSDNQGd20IYChhpTsqU9/XnnsVT9SZqcOlEPHv1n+RB5DPSf6y4sEDJ1//oUVGBLgbMYQczjMtJrCvkebInpuUpYXvfA15RMf+4LcqjpZyXKcd352auBMqIEOMHQmtGLnHjo1cFoNfFfG0AqZgebK1OG7y+vf8DqtQnrKm9/8djGGBAwpkDQwNCNgaGRX+eEf/hExhgCGxp3CnuDr/e/7SPmr//m/ldFkpxcIJ7WjxcKbhQ872ix8RkRnT2CIoJSFdGYCcUDcAIYiM1gElBkcQKlnt5Yd9gR5HOBVYMc/W9Ki2P3OQDsD8sxats5eHKxC2ywLn6sVeGMIy46nyq00zSzK2W0/CTtCRQUU4p+DMYAiPEjYIdXnBCgpJUlj3QcChjIYyCCAvxP0Ypc5PQZ4nwUuoE54EgRYlLvKGRiZ6VQXsU2ZWdLuWfDbrLZmSAnQSIHmaf3EZY3m8G5vSlNyUeuMbLXOc8HaBIbWeALVKD/u3646a4CcJiOsBRDWRXC2a0rTMlBrX2stY6hVbhee9j+dqRVgUJQlJU9x89lXkOuYbVC9IBw8qC83g0aCDnaAXU0AngaC2lmgAIk4H33C/dR92Ves/Rk/nvhuM3h3ausKxDlIceev8iwW4/o7TXaRMUUqZlKdx7WpX/+/zpP1ipxtSQFfn7+PAe66cs7u7ZaSAc66M4tBcvIUxs7y2xEg9KnPf1EeQxvklzWmYwAY8cVQQI3M0JXVZSNYQIl++qV3qBUccJ+uS6ROGl9cs6amp0xtM2EATOQfkX6dsYj/SgRasTtPmm76mVPEI+uq/Sfv0qpY+qe+M6hA9ZQCTohTmUrdKdcF2C1hkg2QoL/xTWE3/SylgCb9drwno1YCMY0JrsX4bYGP+KfAFiTQ81xAXctLCBaQykTAmybIZg9wv5XZMaTADwPmAQWQdBQkVZaZkIa++hPRxLSN2Su6mSF8RRTQE3wzl1AnCuMV5M6WV77yxfYMMTBUfYtWlZHIEh79R9Yyy67UQPiqbZC3CvXpoLeiXzDTEvg5RZBN3QJg+55TBhjAEHWGpwv1d9dd95R75IkyJHP9WYFeAIWAoilnZDxkxiUykoVBb5uJRDmQ8sA2Yf6hDAlsJ3uD/s4cB8gES2XSoNpwqy1OB3+bwHKCei2Pq+Z8ViWWOa+mhxE37CxLpzGGcjzmKSzFohXU/gkOAAwxrjzn6/1hyTNJ5Y6nD/0rQfkBzRHUzeZt233/lnQazGyDUXmd5pjl9zQppp/lPJhlSxnuRsmDeFGnGCvn+7SPmS0ei0wIYcKOhxgG7CeEPvA3YCosQsRlXYA4ApCRC7K5ALuX7+KrNaB+uaS+jDSN9jr3nLPtgwM4Rla3PoyRYQfrP2dCtJ9gZPDj+8sCKpib7JeluYYMfv26zjl79opdd0IMlYnSJSBzlWxq+H2BWql+yZbH84n6xtw65+T0AWqyr3LO9mZTlX3lcfQp5utk66S3Xq4dsl7z/UxX77kdmaLGA+fghXzO0tZq8s6x+UopWQJGMb9HOJVyx5Sw0Q9t4F+fPdm3MOhmDCFVy+tjRJ3PehtP12fSt+69T+XSZwLJ+4cAn9fbqJqHwFnyapqYOFaOK8vcuXt2l0nJAD/0j38j37j5slnJRJIxdMN1nyozUyvlh696dvm+q5+p8X1/OXT0DqWrf2vpXu4TY+jl5YJ9DzGDSbO25rhomy55DDllPWu2HgHZ6mzT02IMvfDny8c/dkMHGGrOQZ3fOzVwBtRABxg6AxqxcwudGji9Br4zMKQFyskKDB39loymX6fnfW/5vd/7Y+0GynxaxpSvf+0rtBs1WTaN7DYw9IiHX1YmJpXWem7atOoAhv5WC9QdypChIIhFaLJ7tPo2s4IMPXoFJT4kD+xCswCy8SMLygoOBcMiMoble5GSWRlDtCAlmMkFdC6uWkCCZ7AABU5fhCegxIYqnjAwAHJRnjuGlAsvEhb9/I4fAPRu5C3IU7rJNOIgK7LSAP4MacFIam0CNIL3VgCvhWVm3vlO5aE+cjc6AwLWk7lg5WfKNfbs2SPK+N0Oslhc5jEEqJRxScEqNHUC5G3btpm1kDv1LI5Z4HKfKZUiaGWBv+ZVgSHXototwTvXc/0XAEE8KrJOm1KyfM8shBYYE8BQk/HF94NOb1FeizmQbRLnaYODLRCwXrcpQVsLDNld5rQhkKXPtwO4yXvw9+u2Pgv1aAuCwG4H3a5jBQIAdCFDiixT2EKnzC52sgUYYCrcCACzv8T11jKGMnhPUC+ZYAn0PRAIml5QTblcG+iM++Z79HEkHJaMqB57FAnu2rbJ5qTE/6SA71Xgd0LZyBZPSsaoOOfjn76hDG89S8EPjIAlASl77V+xXsEbpsWW/WgMYGTslN8CcwBNTqj/Ow2407IHGwejdMAWpCcbJeOiP0zI+BbGA748BKrskpNJh/4JGAJgDKgypACPwNg78AJUAEv4afaP/nPmQN00/bdP9wmDglcGZqNbNjtQIvsRrUTAPAwDTwEZ3ycwgxUxKqkM8wqol+FLACL6TtgbmeUQGadUp0gHJcfjfgmCzd7RGEHi2c3cQPYe1QFm3YNiLgA8UR5AZFiKBLuzuneAhT7JjgxCcRNcG9DHRudVlqS2cSIgyXye99xn6f4lUdI9cyySnGXJXQCjqF8QDvor5aN/Dii4TGCIcWr4CPCHeRWmFL2WwNV9uMoNK9hrmSCMI11jbNOWcv0NN7jPTk9PCRyY0fmDIZSgWAIS/N0npkMCPwlsM5Zob8YO8xZSJcAfACwHyACAFcx80pOeJGbK18txGV5zbM5VZnpVM+eUqiX7w/NTBcGaAK4nKwAu1UtmhEpDfQPbVT6cY6U5l+UMkeyopgQJDyskdTCFrrzyinLTF27wM4n+OKpNBICa8IaZKXv27i1fue3r9mlZVp9ONsnpkrIc4wl4ZZlhflB26iiBC34H/GiOfeqKMh4R4MmYA4jcoH46NTlhfxmAoMVlgS7u1kBC+OcJ8IUjqLGDETXjl841slFmyCrrNCbhOsc5Z+0uW7dsLQcO3FcmzSLCpHqDWZBbNo2VQ/fda5kh80xsJoSJumW0BtEA1gJ8HZNB+eDwhtInXzZAjmn1pR5lQzw6oWxzgMHQ/OjbGidkJgwJ1sly8MABz7nbBcClVI86oD7p75GUIbKBUU/0L0uyWVdU/6vsS+kVl3LoXCNkvzWjqJf6zWyp4ZVE22BmjccQki/kgWlcbSac/bTimZlMMIChFrOz9sUEiRjDLaaQAVqyr7He2CK/t2Mxf9N3JU9tya+ZC3X+eXkLzaru5jUHFIE0C2rbQTHCjh4b94YamxW7z9pe7pZn1CWXPKR86547y0dkPj1/YtZZyQCGblG6+huu+7Syz50sT77iWeX7r36W1g2Hyv1HbjcwtG6ht7zspa8s+y68KIChUzCGdI8GVQGGNNfxcO5mHmIOXFC6+p8vH+sAQ6etOzp/dmrgwV8DHWDowd+GnTvo1MC31cC3A0NEUQrbtfAqK4A1M2VKwNCvvO6XtdAaKr/7u3+kncITZgy9wVIyeQyNhsfQIx55mXZBjxgsYpf8ff/0kfIXf/5uLWq2K+BQsKLgEI8hFmU9CoDsp6OFTBqNsp4wOKFFRnPXLZkoBgscqAQrhEUSQE363fA5O5BJB28t4iqwFIv8NhCRiz8HRvqXaW/5nYVrAlF8j2Nnqr9Pi2FTgaE+LUYHyJoFbZ10vfouQd+wFozsFq+w86pzWF4jxor9U6oUKYOWvAZ/Z6aqBEt8n8gpCOT0OXXDMVu3bm2BPFuUrjolA9QrLzMldCMO6lSeDL7MXNHfmbmleZ0E3CzDqQCJyxZ0Fp+X49PXg11gXg6Ga+9qnYN6rAtpFvKnA0NxeIAEGQQmOyZAlZBfZcC0tr3a4FMLyKmBJFKeNcEgZCEiZ7OFvhtjKJgt0U+ArqgFzDWj/ZPRkMBQLu7TQDRAxCq9cTsj2Yh+hJnwgIAOGAWtVw2+43rx3WQIJbjHZ2ak0e9pywRWa53zvoN/GBf0EUuS2lLIPA/tFPVH/wq5oAaPZWT9vesF7g4piMDAVea4QwrM9fHUrORiG8Y0VjeWD1/72dI9tKUMDMozhKrUWJ4WC5ANblKljymL3imVDz+mAQWkQwry+iRVQPZBhqt5yVaQsuDFMaBxYR8gghkFarBvjh8/qnljSlmmzivDkpMskMZdF5pXH0Y6Q/Yr+vuCjF4tw7A0MtiHhtUARly1BLWaP3TeT33iY5ZPYATOvR9VKuftu3aW8YkpZeKZcorsfRdeoow7+x2ccg8E0wS8h48eKVsVjOGrg0TUdVyvhRMLAAqsCEC2RQWIK2KETQrculUSK1KoP+FJTxRIPun2RB6ypLbpVVALgAYYxflgAczPzIUnh+rCoLTmtcFB9RPV4/FjR8vtX/taWVIdkPKbHgnQsCqJT6+yxz3jGVeqORWMqk2pBep3WXISgz/MIwCRMDyq8S3HtABYV1oFQMOoyn2fvhbAUEguwyMLCVkY6TIYkKbcL5Dmtq99XYCzPKhqIJ5gfo4VvJW4z2Ya+QRwEkylbEhmL7744nLfffetYRXR3nwGWHTOOeeUw/ocEIB5jDLRVmlGnWMxgaGcR5pSspynSLFNv+G8ySSx4bAqi+8BRCaLZ81cBlNMnzOvGtjTHMz9Me8uzCm43iY5pur8sOpm545tCq6nDA4NC/TI+ahH3wEcGh3b7PqdkByvKcFdC37H2M7vchz1tmunnqe6PnWTgCflD0At2Cr8zgsQ5dgxAAXYq4wNJrNg0gEurNLmyMh4PiPxNFuUfFYwXpkLg9HGfaXMG5P2nPe3CWgF1KXvkMp+h+pgnaSOszK1Hh0VUKRz9CKtVN3Oz834+sghd2zf4g2Ufs0Rg2RRQxqt6x48dFig7ZLMkDeVboHTi/RpTUZkcYMxi4m720pdEcn5nBhZmzdvclvySpl0ZvTkPeovpYm5yUK78zvPcuqI+uL35rMw+7GBWpUVM/xk8rK+yWvY30/3fwJZKswd9a0WAFozpmV/ymdEyL9jE4Jz5vMUgCmBoXz2cd5hgVoT8h/K/nhC9ZJglj2iYFSp5UhPv7y8KlBotZx97vnl7nv2m3GFHPbCfedLin6wnL1zqzbrRsvdd90h8+m/KLPLajdZA/RrPrtZ6epv/Nyny+z0anniU59Zvv/pz1LfPlwOHP6agKE/ltt7d3nFy19V9j3kYs+fpyQ5LOsF4vo5LymZGKbMk6fWa+0o8HpmZrG89JpfEGPoC5IidzyG3Ek7r04NnCE10AGGzpCG7NxGpwaaNaCFDCRo7+ax2iL1qHPFIkWRyWk5qYX5sXvKL/3yf1PAOFre9Htv00JBu6BKb/pGGENaJG5SVrLLtYj4XgFD41okTk+Oe1H5j//w4fKuv3hvGdHue5cWT1qO2ssiU5sTFOBJkDtpLHq8i6jgMWjU2D2EjAOwKFkTAQxF8AtggXwjeCuxKEuWzxpgyJ+byNRiDOUCLIxfkTLU67HhVQOiDKwJurlXAlfvwKpc3MeAWEEwG2LHPuQQBHgsPAFFSBNrPyVKh5eHwI4wC26zUppSAu8yks3KgSM7cEhLIpCE+ZNyIt5LOVjQ6aPO2JVmgdsCl7QoJth0Cm6VLbycQnIU90x5I1DybqmK5R1V2BIJDFWJE8AQdZrAWzBj4uU4k/agF/maYfyd56ZdkbtkIJ8BFYwK37/lL/6yTxbeLHGtJhjSBpfionG+kIJZzsFON1miHGwHCOjy8Td+MMQ+9hDhX7P0eRcBPPKZvWv4zbYjseOb9H0CAa7ZTCedxY8aIfiiDrTo9w6vpGa0AYCraT/BLgvALNKXV/iqFZSaAad36T0BTARA6OBa79GuzlTFhjp1W0EpvhHAFuUO0CG8d6IfmpXCWRUwDCgwQz02ulH9WOmFAVJoE3uOiCHY3S8PEi32PyRgaH2/gjn5hgxKwsGpRsQc2b7rnPLwSx9Tduw627v7ZA+KYFz9Vm2OrHSQIAwTaiAMZpva1mb+USD9fd11n9G/68rTrn56uezxP6AgK+45Kgl2Tkg6yeYHmwaGnvtxA7xcwW9HBVvvVIfL5S1/8GaxF0YdiM4pcD9w4GDZI5bGuACbI9p97xYws+8hDyu//PrX63PJfcTkQTIDo2hA6Z7x5ajdp2Uq616DxI360TWGFajOC6xaOblkMOrtb3+bAaY3vvGN5chxBeRqHzIxJtA4JI+m2XllHNN8yDjDiwWQDCCGeWNFddYnbzLmjq/f9tXyrx/8QDmusjKPmKHC/anehjf0lac89Qk6Xia7zJEqGKB0EcvLvi265iAZ4vRZykod9NIfGDemOlUANAzF4r4w/4YdZQaWgk/ktcypBMZ0H32PueSmL33JoJ2zrmmuSAZiSkzNkFDwynih3MmIICAOk/QiIOhey4H4brJq+H6yPfgJGwNgxZn//F08qELK53JRdkazTkh/yaA8mSH0xebLIDJzhOqcudCMNH0vQHtkmZiWB2jZZCHlNRKcXgM8Mz6RoKnG+tXXYLcNbyA7F7I95HXh7ZSA/JQAlOENGwWQKoMTUuTqF4ePFO2VwH4eb0zb9ci5YVKFAXEyPD1fwyCyn468e2B0wuDz80bPV8t8OUb1rnrbKPbPtNK1M7vYz0ttHFKyyN4HcMSYwwfP9VUBZc99zD9Im9R/PZ/oH2MLduyGYY0F9YkL9u6R5+CTyoc//EGbypMNq9tjfdXzzXEBVW43/Q9p4NimzTK7nyv77z9g8+kRAcO9Gn9kJ1s2Cq11g67HXDunPsGL/stzLrKK6TkrgLVbABR1QHnJOJjyco533zC4Q/3FM44XLKLcNPF5uUcdkJ+nVM2Z8zQvsKnjdQuS65i0vaZZUjawdQYJeRYHmBfsPOoYQD/me0s+eRJVwIjvM3czl3GMgUDIfoxH/TP7yJ/DRAoAhnMvqy1pY+S6ZsapKMxdExMz+h3/ND131CYH7j8Uc7LaDHB9lLaXJ9jFF51Xbr3lC+Vf3/c3YgzNl607t5VBzfs3X//p8oXPfVJjY6U8+ak/Wh5/lYChhWPlwCGAobcIGOoSMPQT5cKLLrHRvJ9OSMloTrMOtenFc5sst3pvZna5vPRFP6ssaP9e5ldFP+28OjXQqYEzpgY6A/qMacrOjXRqoF0DS6s4iWA2yZM9GC1e/zt1j4AhpaqfHxcw9Cs/X3qGNpXffvOfKBBaKpu2bCy/86s/UabGJ8vmTeeWy0U5vvjhl5bx8Sl5QRwuA9Ko/N17P1Te8zcfKOuVoalHi2AWeCyl2HHFCDWAIJLSxsusB/xEvGMbNGrLNSpYwWIyA4FYNAeQASsn4vxYWOW58qfBBB2YIFReL6VBSCz4Oostx5lEWRX0yAWaQRUFZ5tEj58XpZ6MQyzkdimN/AkFd2RTi+CHImsBrIU7u6HHFRw6bXiVNRjMqUFIMl0y2EjmSe4SU870s0gJSIJICazwHTxdYGJxzIUXXli++c1vtlg9CWw1WS1cNwKVWNgmkJaBEOcOL5M2iJZlfKCxk/eRu/QtZpcOzvJiwJqMFs7Bbn/u2Ocimr6QC3LaIHdnYxc3wJwEB3vqrn7+HeaxCljYxa/MGpe53mMEcgSqhlRaO7pmCOh+uUQG783+6D6khW6TwdNkEaR0ITO05f1ivOk07qQA1wtlUBr5GrAh8FL/zdTagAfuzI06q7mjXIeRySpMUl0fDuRVHwaXIvh1uwEg1YAlgKf4bEUBSwB6YhHY80OGxzpuRIERmYq2bVb2O+3+DisLkVkZSpG8dBKdmeQC3YPl3z55fenq36zzC/xxamhMYdeXbbvPKY9+3BPKmHzE+nUuMh1ZXglrTgDU0SOHzMAhOze73OtVH7CawCV6VSnILGFS3bv/3vJWmZu+XDKFR172fWVGcjVYhblr7mDP/kzcp8AP95WaM8+BHnUjIEdsBc7bo3b/zV97Xdk8ttFZ1+blhXLfwYPlIRddbGnGkaNiOSjIe/wTf6g881nPFlgj4NL+QT0yVZ5SVqQh/06g5zqkrs1+EMihuWtB93lcrCIYEisKzhYUpG6Ur8zb3/F2Ba9z5R1/8s5y97f2K0AKjyGkVv0yhiawnEY2puAx2Sz4PHXbn0YAroYdQN2AALo7vvG18iEBQ8uS80wqkAesxqsK6d9g/3oBQ09UvWI+TbY7GhmQHJ8jMj0BUgSw3AKGgAJUj5k5KRgLOQeE3A+5XmaJ4lib7CMvMnOFLhrgL3MMKev75ZdEYJpyVBcDhB05IOCNGiwZEQHaRMDMfDQ+rg2E6tcDSIPclUA4QSZnu9K95DwtWKyO4Tb4n9fwjWJETserZUgAlb9z/rLMxc+RdjbBBJOcMTJO0zpHAjpZZu4nWSfNDQ2APNiA/eqzMLVgyBjY1TjHUDxSxgcoDSjINTEHT/Cdv1OO6muYHavsUprbebZwzWS9pPwOQJK+yfvJnuJasZFiBNwAxqL6D2bnk2LKRXp1GZGrXWkXgxuWL8U8ESbgMRe6XnJuYSOh4ulOrACYZrP4eGYyNsckmWMugRnEY3h6SlnkdmwUmASAKjlhBT+Rj1IeAItlzQnTYqAd1YaSVhu+zyFtbgBkLfNMM0sN6SuMWUktNe/QARk/0wLYxnQeABFvRgCQqU7TLw9vuLwnfr/wIQ8pX/3KVzwuAGiz3f0MVX0kyyfn9yYIyHlabB+h1sn2odYok0EjndfMnWquj7zVKA8AXN2wyucIbzchS95PsI/nE2OQzZuUJue9sXYA9GKtQsU7+QVyOf29rHE6MT6r721wRsle9Z3Dx+73ZgTAvN4R22x3ueeuO8sTnvjYcsPnP1k+/IH/JSxZbafNO2SGN9/w8XLD5z6mvrJUrrj6BeWxsgiYXZgohw5/Q+bT/72sl3/0S1/yynLRxd8TWQrRtZqu6SHvn2be8ZauOTt7Qunqf7p8+jOfKbNLoqJ3Xp0a6NTAGVMDnQF9xjRl50Y6NdCugaVTJ06tJ9Wxdpi0JauHPBlCAEYUNADaLE+U+eMChl73GgNDvyVgaEEP+01bhg0MzWqxOTZ2bnny054hYOiRXphMHjtcNijC+XsBQ3/11+8v64b6JElhsRc7us4IooVecxHvAF0LO+/Q1V07rwDZaVNQFguxWEfHojX+kRoaqUrS8VNWw/laAYUWwzaQ1uLXu/TV4DoXgs4kRtYTGzrWLFFV3hSb6eHHQdDLdzYqgJlU4MzibViAx8mktmthxYvAxgbU+lYwezCxjWCeBbV3eiuAlUBCBsAsDil3Bi4pw0jPodzN5PM0bSWgYqeVc3FuTEcxNuUFoMD7CShkQJCeThmw5O5zi21Vg6PsKU1gKIGg/KwJDOUC2ObKFYDiOEACB2rsYmvBm4BOBle5Q5/nIq5ZC1hVM9y6wCbNM69gFoVnBMAQ4J8ZQ2bI0HfafZ2YMI1IkaNQ19Gv4vjWq5nP2hFBBJZZBxkU5I5+LvaTLcFXetT/VxVA0Q8IEEkNnyCUuQWwahSsEMhEWye3qX2tAIa4bmUMqT6TDRJ+KKzJg1GVAavrVdePskYjGghU348xtk6gg4AhDGAVsGGavEHshrGNklMIzOoXW8U2K0CpykqmvfEyLbDhczfeVnqGt9s4mvFiYENzxO49+8oPPvmppVteFr3KtoWvDh4ksA4AJwAyYH3gr3xKTETAligv/UDtIaPlQWUxGz82UV73uteXn/7JV5dLBQwtBzarPhPprc0+E5Bm3NaBFmM/sm8BSjDGgCy6dN4VpWXeIkDo5376VeVspWdGBjNF4Kn+h8n0cYHZyMnwR7pc6Zif8aM/Wo4cnhCIw9kFjsgPjcCmV/ePVxLjlnb0dlCYaQAAIABJREFUx+bREJABSqlOFQhTn/MCNpCTvutdfypQbbK8VbKL/QcP0HCtwHZQIFuw2MQEUP0bZ2Fu0T0C8PUKERrSffR2YwjeJRnZbeUD//I+B9sL8g+Jy2tuUD/fMNRTnvTE79f3dR7KSP8FjFFbAUjaQLjOMbAbPR9yXL1mBL/RT/hJv+lWcgHmFDo8zASOSZ8WJIIwG5y9TG3xNXn+IP0C5AA8aGbHAvijlTLw5hrpBWS5WwU3uZYZiypnZNQa8dyZbMhkPTK2XRbKRb+qc4DrzmAn4yc8plr9vQJgCey0QHgdULmJLRZPjnv7C3FOjdv0gMvsVa15qc5pzTHH98lGB7hHpic2BGDbOAOX+0/Uv8ut+qNuEjDLrIOUMw3s3Z/x2WPjYdeusl8m38ke5Xvp5QTbzGPDkqzwZVpF2kObevzEczOBpFmDF/JeoqyVXeV5kp7s52w7O1wLNAHA1nw9hBedUqQz9pcE2tJn8AdcEIMHX60hbf6wqXNC4Cz33a0+PD25IFN7SVH1KByVsfRmMYdgPVkSJ9BnQlK7aTF9eO6uMi9p/lgUyAowfe+9B8qePXvE3pux9JILnhSoSP/rk6fZsp7FnmeZh/D7Yj2Az6CfdcEghp1LveGDBTsLdpjBN90n95T9Mpmg2Z9O37DJ/kbftcBY38+NFmRcgEyAWDB7GAuAv7C/KEO3BqL9vfSsyT6TzxKkfHluypDsU7M/SdRhBl88l+zbBiMMSaqZQiftX5ieRpQHf6aJiTnV0Yj670A5LqmhuEVifzJ+2OzR5hzzlvrGzl2j5cj9d5f3/9O7LPEPYKi33PyFT5TrP3etJI6L5apnXFMe+5TnqPzjYh7dVv7kD99celfWy3z6FWIcPcwscIOLjDueRSx5tFYTJuW5nvT1c3Mnywuv+cnyqU99sswtn/5gzZHX+dmpgU4NPBhroAMMPRhbrVPmTg38JzXw/w8Yurv88ut+XsHfpvKbb36npWSbxRh606/9ZPUSOLs86Yqry0UPf4R8D7S7rXSoAEN/994Plr/8q/+vdItiPiTfjRN4BWgBY5ZF3YnPhbd34yto0l6Es95rIhSVju1gnsUsu/mki48dvwwCWIC1FuL1WEAKJAIJRHA8x7Bo69eOH4vFBdHB0+fDqacdkEYFWjqmBSzBy7gWXCzIMFV1liktqmFBYUhNoDojv4MADdIQO2Rn3CPBo72A6qKd4Ic6IEjy5+zyKSU9YA/X4p7SO8jl0AIyMzl5UVYDA3wIcneZa0ORp66bMpJknnAedqFh8TQZSQYQKgWewKYVMEVE/J/+3dxJDwAoKPCUE2YIv1Pvc5bekNZbwTyLdIMn0c7RPuw2tk2gg8nUBoYcJNY07U2AiQCM+m8DI47J/Yr74prd9tzYJLlP7I4HKEPQ0JJpsSONBMwMMIL48O04HRjKRX2zbkICuU4eIgpyxBIhMIThMigJVgJ3sfPOAjoW/RkoNDMo+T19lkFsgmTZtwmEPE4qsy4DzQSG6l23g1/L52Jnv191cErBQr+COdoCT5vN8gMBHALQQZrZBbNHBqZ98hiaktn8pz9/a+nesF3BhcxfDagpuNN4Pvu8h5RHP/4JZaN8xHD7IvC0VEmln5OPDzvm1HWfpCEnlTErjFlDzgZ7C1DomBiGIi6W1/7ia8srXvaq8oQfvrxMKwhtB/oquLugmFMKRpydC7mbDXfFBtIYJjCdk+m9ARYFKOeds7u87JofK9vkpTGioPSIfF+Qq2D8OzMzL/BGzEYFpU9/5nPKc5//QgWoMg4WaDWln4A+bPwTiDLuYV3AMmAOOSGm1aICOj6bl4SmX227WXI1MvwMqW+/7W1/XIZ0vTe84Y0GhrpsAH/CGdvW67wE+7AhpsU+zAyN9lsiBbmCyH4Fs6oag1lfufXm8tFrP6y5QVm/BAxFvWs+WGSuGS6XPeaRCiapFsmRjLzpd6k1YAwxb9HPDAh5LguWTjJMUj5lQAgGFmCBgsdg64hBV4EVj4EKmBDwRrr1U+Wuu+8ut99+u9kdsDqani6UhTFFWyNthc3C+cOsN1iQtB2MQfot7+c8YHluBcdTUsvYdPBOdoCGXDgD+Zg/dI8VzG8yPagSzp0gGccQzDfZITmHZthKvSVgnoylFkOkgrAJuiSAzzQDMATbC/YajEv2Bui2ANY5LwBsMCklkAtA6Dmm+sbxO3UAI456BBgiWQCgQZrZJyjBMzRfuSHCtczIo/0qOG7QQf0QGRqZ8Zjz0rzaz0yyBOq60+rPPDcoC//8bKhyYwAYZ/DTnHbRhQ8RE/CoTcdhSgG8bJTcj+cxMjVYS4xv6mJ5cb7s2LKpXHD+nnLgvv3yyhny/cD2gbmHdxBZvcbEKpzS9RlvI1orAMKMyPdrVvPTAhnvDGwj3Q12LPMzUk/6Bu2fqeizLg3gGrBcLJdeeqmuKe9DgY/URT6XMoV9biJlmzRBP95Lqd+QwO9cm1Df3AfyKepzo7KCzmNkr/qjbyNNxU9tUcA33lNs1PA+zz++a58szbHUcW4oJCOMuXW95ll6D8BQjFGNTbI8Iimz8bgyo7IWkZF4eiOxBpiYIMPoqP0gD2jO6xsQoGS5MtniBAht31W+8uUvlyc+6XHl9m/cUj7ywb8uKxofo5LvMRffKmDoBgFDR4/Mlqc940XlsVc8V/dyvBw8+NXyzrf8fulb6XkAYAhGpYCgHiB7/We2XABD88pe+YIX/ET5xCc+Lsla3c1pPjA7v3dqoFMDD9oa6ABDD9qm6xS8UwPfuQa+IzAEYwDG0KIYQ+MChl7/CwKGxspv/N47FPCuiJUixtCv/XSZE3NmdOSs8oQrnmbG0IzSk04eO1IGtDj+2/d8QIyh95X+seEypDTXkdL4pBktLORid5pYFCZJmC4n6JELMCj5LPKSAUEsnLvdvE/WE/bwI1NJmznBeVgIck7MYFkMkl6X67P45f1k4fA+u5O333Gn2SYESlzDrCS8EfQzMpD1ekG3W0ao4+MwTuSDgIeQys8uJy++Q6BDeWFDELgCVtgwk6VeXWjmYjB3b3Nxe9555/karhedIw2iKfMhLfRYzPI+C/cMNgy0KZjhfgggWIRmxqxkUgU4g/9BSMSom00KaJvAXC6QOX9KybLnZHvkPTR7VHOHNeqtDeoYBdA/giV2wvGUSHAOCR/HUm5fU4tegzUNySDXiSBuLShI6uTTy4b3jD13aoDo9qgyMM7PzjayQ+orF9PIAAh2KVv0qwq4cEVbsgTrKIPN5jGUPQPEDFLzuH7tvnKCZE2BAcHkcLBVNRnUt/t8lVOukcXo+ikla16be4pdfjpTADD5yuC6DenFuAkAKY6jfwMMLWm3eYfYNJPqa6sCiXbv2KysNLCtog+zwyxRhnyFhssJeQ19SB4Rqwo4+pQGmexDyKlETinn7bukfP+Tn1LmFaNuHN2soECyDwWGJ7VjjmfRBoECjPslZchJxhCsAViAy2L2zCiwwatn+9YdBoae9SPPKU+56mnlqIAWgqCU0ARoGSniYQRQbwRagJuAsvjQzC8IqIGRoOP2nX9uebmAoSGBXiOSeK0KTOKcezW+jh4dVxC3aIPtl73iJ8ujLnucwNhjZUC+L3Pzmk8URC3KxJm07ARmeOrQdwAfyDw1S5o2BX1jo5pHVFcGthR1PfSii8rv//7vG3T97d95U5kjWx0+Kezm63z0hQ2SXtHOSNHCcFzm3ZtHPI/ALlgHi0vtgEfNLV+8sfzbv37QIJ5CRXu5APj06bht20bLvgv26P7xI2KuQdajoFfCYIOK1ew9gUTeSwA2QW/3hyrlYm7o1T3B+AK8wBAYQCznGkCTBIZgO95yyy0GsGkj+9cAdle5rLPEud7acyzgEHM0TAfmngRUkJMRLGOknOA+ZWH+yv6cWaXwxMqMlM05JsdHPieawBD3mIF1jlGAsgSGco7l2sw73A9jJYGkBNNyjmszlNryTc8DAoBpTSSAsCMBTACibRYuFk/WvY3rBbAkCE+9sqGQhtaZ2ICslglgJDCRDCrKbFZWBX9yTuZzFMCMEVhPlhjBTgUYAzyDrVY3JMj+x9RMeRKwoAyWtKpfhkm65mWB7cyRJ7QpAjCEP9AWgTj4aY0JmAigVyCF2D5zkpAhL2MeHhsbKfd+6+6y04bcPFMBg9cbTLGvE3I62J2cm8xdqrxuScvmBDyNGrSPTY2+PrJmwpaT95TKs3XLdgOKABl3SRJFlk3MxAFPM/Om1xP1PkckW6OfsgZIZtqg2EPMgzxruGe+l3VLP8wNjPazJ/rQspiEaW69WCWOl1xySfnGN263DBPZKIbpjP/sJ5yLPk59Jhjrsaa2mpMhf77vhBzVkD+SU0T2S9rIHl2a1xbw8lJ9b9U9H1OmMdhDbKAwngxg6rlw/Pi0gSEyyE5Jole6lOzDDC7J2o9OladefmX52797T/nxl71YhtD/Uj718X8QlLhOPpCj9n/6jxs/KWDoozJQn24BQ7OzR5WB8quSkv1B6ZG8+CViDF108SWaAhmj6lfeydH/BAzxTAIYAgDu6h5QeVfLjz3/x8tHP/YxGYl3gKHmuqnze6cGHuw10AGGHuwt2Cl/pwYeoAb+c2BIQZQ8hhIY+vU3vV1BzqpS0QoYeuNPCRhCAiBg6KlXlkse+SgtiubKzPix0q/A728kI3vPe/9ZwNCopWSxW6wU1QI5MHBmEczvsEfwS8hgL5kkXlw9AGOoHQgLDBH4QkCQu8opAUjQJHdSOQ0LbRbLgBO5Y2qZgj5j4TgrloLXOKEoiJcWvfbk0Jtk2TlHABLZeNgZxC8jdkXluaTF7LyCRoJmzunFPMCQFqGcL4OmXDASGDR32bkUi0QAChbbgGccE2yZWLy3vBN0HxFkLTugIuQn2Egzaj5zphydi+9mhpqkzOcCld3debEoMnhI5orZKRVIeKBB0wSJMijJn00Qg+uE7AhPmJA95E6801KT6rxKG/iMciYw1Azy+Iy/Qz4YDKOaQX4Ni6dbUqjw5gjmk8tUQZ3YPY/zZFC4e/dusR7usAFuBqXZTv6+bdmRgERn4K3oFyHDiUCTIDLMxPlO9L8wGQdEAAwAZEN2YVDQxrvBfqKP0FYs9rmvZHcl+JSMoWQLJUOJ6/g8uiqAR7ZHgnIEpdl/o+4Ci+LzAIaUkU5B3IhYTTC7VgTk7N6hDFzKcEUGoQ0yVMYoWsZgZUareSWJLh//3BdlN7RV9yWQRG1Gf1sRgLJXwNCjHv/EMrxpu/1m5nUveDJtJAW5gBiqxrve8tdhFxwpGa+5ebIIhfRkRFnD5mcXyutlAv3cZz9fwNBVkpnM1K6H/CxMhl2XrmuYT/ijiM2jv+nnvcjjBKBgBj2t+WfPObvKT778JfL9GbBEC8DoHklyLr7kYQ4+jylYOyY/tF/8pdeXhz/i0WLwKM2zxvHBgwK1h4YFcm3SeYOpQKDmTG6MQ3brCabF/iEzGt5F+DVtFEA1JMDxne98h+Qv0+W3f/t3imKiMqegFh8VsikdU1A8or6GDwmSIuqFc+LNArNivdDDU2oLvIY2CXS6/atf0U77R8r9B+81m8e+VABD6uc7lV56z7m7NOZhz2HCj4xUkZckwdQTAXoCQGbCIXExIzEkR8wxyZpMadKKgvFgrvSL4RW+awbbAT70H/XAP4CuO++80z5DAEghRQqwxT8NSoRkjDmJfzmH2dy6gpUJztJ+mZWpBWTq2oBJKVHzvKl6Z2pqSjnp0yk1o8/nuM8xQ19pMvuajKHMKsb1qQvM/e37hDLGoC99N1g5ed4EePL5kgA8PlDIyWBdAA7BaAFwtQdP9afK+cI+TXUMk6GPZ8asQD/YOEiG8JWhrQCHYt4PJlfK+hJUYl6xKTeVopc/1zWRjdIfkqHo553a1bK9es4B9UcDMrrHZN4hh+oTe4dNkJCSqezqW9wLmfVg9NK2wwKB+GxRz45+g4crZVybEWw0WM6mfkqZR0b0fFHChiX17RExhZBBjuq5aZ8n2k3lJNMYEnOAqgGN1WmtAwAkMS5n6lovn5pFMXkvOP+C8vVv3KF6kgR2KQyo2UAZ2zJWdu7c6TIk+MlzfrpmEGW+t0QLuZle1AEM421bt/j72Tdacy6gan12ZN/x/MmGh8agN3j0O75+CWZu376jfFObSgNiBcYznLZCMivAVuOwKYnMLHj0OdYbyRhKsChYysw1PGiiXf0cZQOBuZ7nnzdQThpkQz7HZhEA15QAoslJ6kbMT83ZAD4LSzOWkjHvLgq9f9hDH16u//fPac67qBw/sr984P1/GcCQ1j+DGgO33vgxA0PHjs4ZGLrsKc8Wm/KoPNm+Xv70rX9Q1mnt97KXvEpebQ8F+XHZYE3xuLCUDAAfjz/G0Hr1paVTAoZeUa69VsAQF+q8OjXQqYEzpgY6A/qMacrOjXRqoF0D3xUYIsvNUgBDv/L6/yoT6dHyxje9TUFMAEO//as/pYUfmUF2K7XpVeWSSx/lHauF6cnSpyDnPX/1vvK///5DpVe7dt1adHQpMIysHWjnw28Gtk6Tnp0mvnj+sJhlUd1mcQRrJBZu8Y9FaK8W4gQRaVqaQTbXYEFlMEIrFXZScxc7wRIWNpQBZg7U7AQNIk1z9YkgqMJQVItUljbHlGKYcBvQh51ZJkcDCzoOM18WaU3PGwxIvcvbYDQ1JWF8xt8sGgmEuN/0BkqwJnf+U66Vi377JbG7rgV/ykTS2DnrOcGBXOC2gZ2aBt1sjDbzhOMJOprvNX//TsBQnv+BxhfBeUqz+D73ysLaYJbYDiyMMxB0vVcpX95/AkMpHcN8Ohk7uTvMbnn4RzTuR1Fe1n0CMpQPmQIShgMHDrhcCSg6cKhgXPs+sr+tvbNmv81+k2bUyCp4If8hnVNKJ+nPWV7aeqP6HP2F+2oHuMFa8lUBKnVPKXfJXWWCBPeJCgw1wSGAIYCUrDuPnwYwRKYgAFcCwCGZwiJ3Q3I1LC+w9fIYA8zrFjiAv5AGbjkgM+abv3KXIk/tusu7wuAbmZsUbOAx9ANPvqL0DY+VIRnBYjBNUITE8vD9BxVAYbRLWwFGiV2g0WKp0ArZkwReqJ6QpFyiLDcvuuaa8sxnPEu+P1dJ1jLn+jNQoJ/UD/2Ce/EYELOmKa/j95MKPPH7ISPZFrEUf+6//IRYDZIyiYmAzAdg6Px9+5y+maxkx5XB5/W/9hvyHdqrAFWAi7xLVmWQQcJuPLsU4Siwi+w6BMcwwADkYBox6ueRfyJvExNivZgVAG7vfOc7DSS/9rW/7FTbpN5eEqDM3IRRNawNwCYHd2ZEhP8Zxt/rAH6YWfT7RrXFEZllf+qT15bb/uMWS2iI4mm3wf4eMRRHy3l7z1Z55UcjMA+JHWAM5tPOfKQ+zJiKPhDMEftaAQ7Svvix1DmpNT9gXm0gQvWlYwCwOIY5E4Ag2lHAhd6/7Wtfs8cQcw+MoZzD3Cfp7/4X5tPJ+gqwIa5B2QiOU0aWjMqc3/iZQGsyhk752RFjI8Gh7ANxLzF2eUV/CeZnzl0uI8fUuS4N3QGpAWgBhhhzfdx/vX5TxpujP+fivIbnFepJdYqEin+W4rKpYO+jAMw8d5HBSvNdMmNJW8/7gBQJALgvI/urzwT6ToL6AUjFmMAInfpL1pfBtQYwZN8ZzTGwatgAQEbKtZh3Nw6PGpCODFkhSzpy5Jh/WtYMmwdmn8Fs2G6YTSPh4r5geS6IjacECzomxwUcx0WxYPD9Y/7ZuXOHnq2SZgrsZI4Z2bjBRvMAX+yWeA4xG1ibK5rH1uPLpt83ye9m//77ypatYjQq7f1RGcU/9KGPsqfWG37td8slF+81C2hhYc4+bUMClM4951z3pwT4ac8p1Wl69FFXZlJ5AwK2YZjk52ZLzp851+azrPmM0eizJDSZznxGfR0+JE9FsQ2TdQoIk+sY+hrPspzLms8WssDlxhXvJ1Drcab6BqDN57yZvmxO6bgwFAf4Dakr16WtpyWlnZ9jruG+tHGkuZVsmMuqfxhDRf5ApzS/AWA//BEXa275cPnUR/9e8zzA0IjnyVtuxHz6o2KSLpYrn35NecwPPUtg3TExlG4v73rbH5YV+Uu+7KWkqxcwhHTYzwr1AZi5zF1oeS1xV20pacGSzKpf8LyXl3/7t2sByjtxZCf46NTAGVQDnQF9BjVm51Y6NZA1ADBERrJuHAMzK5mdKxWEabFRlibKzJE7yq++8bVaMQsMevP/q4BIgde2kfKbr3tVOanAZ2hwW3mipGTf+5jLyuEj42VZC5R+zRjv/qt/LH/zt/9ShgmIWBR3RfDixXrdWV7CqJldJ73HYprFuX0YKljCQre9q8fbsRPqjC8wBgBsBDoQbOZiOz0YkoXCvbIrG/T6k17Ybd68RYvOifKEJzyhfPLjn2yZQ2a6YBZq21XuaTLC6BrsJEPdZlHLjrnT4XpLOcAVFnUs4LkO98Qu7bHjR2zuy8Iaj4bcQc/gJXfYE+zIgCOZNRFIhUFlLiypq2QCZQDhXewqS2lLFoKNkNfKhW4ugCNYirbglbvRLJShwo8JOMny5XebAFOCXBmgeUc/DZl8xmB4JKiHNwq71Vwtz2PGmOrJfhGqs2QNeLe1yj18XgdKYQyegBlSsixD3gMSBkANOx3U4M8ZWdjprmwG+gtlQ47klN7VW2jtjBAZzILR0a6jrIc8tgnYJLDT9m7JzEIKxgA5q1FoMqE4B2VDpkS/gpHGTn+8gpqUcrFkI3mMVD8mAAqDZ2QIqhLM3JkOxlBkRcp+Y8acvgvDBsNqglj6NPEGcpdN8hjatX2zMJVFMVhGnSq6W75AyMkOydD0+i/epqxj23V8SHyQgCgiKNvO2lue9NSrS/eA0m+LabOCAbKlLGLW6Fx0y/BVka+GGDpDQ3iYLCgQGZZXmWQPCgZhFFyw9/xyzQuvKc/+0eeUq5SyflwSVd+vrhXBWQTWySgB3Mpg20ETcipSUcMaknxsi87/317z6rJ1swAvBbDL6l9333NP2bpDBtra6T4mA2pNHOUVP/7TTr3sFPUq/zoZMHeJFbUg6cwJyd+QjJgFoAAcMMWBHaaw6kMTx44bpNkoD7Wlec0pkqT88R//UbnzrrsEEP2pMi1NS04G6Ekfksxk81hkDFNAHNKsAD8ADwCGupjTxD5CGjYoGd7xw0ckJfvncuiAzId7B8K7TFfevnWTmDrd5XsedpHKfdTsInzSYC7i4wSgwCt9YubEJDBDRfUDUJmARrJhONasQWcSo57FBDDIEHXOC2YCfdXSI53/6zKfBlRNYMj9uQWqImdKUCokbO05jnIAzqzqfmY839PRY16P1N455w0IuE1wy/NMlZJlveXcE2Bp20PJ5a3MwmRRtrP/kd2q/TnXSn8fxpv9lFBT1Xkx72nt/BB/5TFmcqllYNshA+wH7GM8k64e1k2lNxroUh2SoQ5GKADNoPtcyI8NyFcfNkz0ncRAP5knE6Bj7seQHRDdz0tLuYIV6nqzlAwj7DBlz8/CY0jG3up/nHfr1m0h/wO4Qvaj42fE1oF9kiwt5phu3Y/7BhlF8ccyc1P1bfZRl56jmzyeAUl5TEVmLV0DyZPuETAGw3vGObwz6teMYIMHZEA9ZbbtgfvvN0FmQKxDnhMLC8sac0vlnnv2q37wvOoTQ+5cAR/yLVN9USeD8hU7clzp2FXG8887P86nuqC8bNAEqIx/k3yr1Jdi3QDQKXNo1UUCza1nRQUyDdjr+950qXJI6heGDxI26rUFYFb5ZQJqPPd59NC23uiBrVcBVto5n/H8znSfflv0J1jLHLsopmK/QGrGIgw9xoD7M75qsNJgY2Kej7yNzHZ60aaT8nRbXFhV3cBcFetT9X5iRfIzgUNI8TQly/dtoTzpCU/UOdaXzyv72L/+y3sMDI2K1d0Ghq6VXG+5XH7F88pjL3+2+oVA9PHby5+/448NDL3kRa8sZ527x2A1IBWyQKSABoUYzMgUqcv1mISX8vznv7z864evLZqaOnHkA00knfc6NfAgrYHOgH6QNlyn2J0a+G410GYMtYEhs5j5Pxa1AoamDt1R3vibvySTwoHyu2/58zI7o0Wfdqx/45deIW8N7dL3bylPuvLq8vDLHmtgaHFmsgwqSP/rv/w/5d1KV7/prJ0OpLpkZgtdnUXUpFg3uShn0eVFvtYUSdHPxVqvsiTxXuzcskCKXbb4VyUm1b+GxRwLMnuYsPDS4oTFEws5sqqwkOY9Fm+RyUjZ0jBDFuspvHnGq1cRpT3lRe8xBWd92klDR8+imoU03iNQunvwDdA5WdSzqGPRBwNgVgGPM4ONi+qdHkn4BfjzMJ+mfLkTngynDPwTQEqvDd6nvNyLGU5auGZgEh5FFaRqNHQuQDOQzuMTqOFvmAQZCHA8dbd3795yUAEfgWYGXgkwZZtkoMc5mpI9gr3mi+xbrQBKjIogx8fimHuk7geRH4kdwt/4NLHgdyCiNk1ALNrRltLt3XFLNQI04mUQUOwU6v+E6ocyBlgV/SBBnASJsm6zPpugl919zLRYKyto3luyLZLBk4wnfgYDCUmbdWwGBQnKvIutOnZ5KzDHjr0DVcCceoEWwyEq7wGHb2YzYoud4/O+DP5URt4a1lAFhixRQQYX0a/+R7sobf3wQNkuWQZsFQAOZFU9g2IRiFVzqmeofPaGLysr4Rb7bPG9Qe2cz8lz4yEPu7R8nzyGVgSodPdqjBEkwAigzXT7K5KnsVs9K/PkKe3+E/gxVu666xvlfBnS9kgWNamMYQ+54MLy/Oc9vzztaU8vz37u82QOHcBQsIVi3CYwBLgyqECP+24xR7iYgmLApmEFjDsFnvz6639Z/Vg75Bq/6gzla9/4RhmUbG1sTEG5xvyMAr3nv+Al5QplVIQDdPDQVNkgL7T7Dh7W+EY+FmOAugUsha1ySoyXdfxNIAz7iYCbk23jAAAgAElEQVTXmdAUfKrv/emf/mnZf++9+vmuMi4j6+nZRYNi9N2F+RnLNZCcADYTHHNflnLhLwTLTLv74ocVVYukHofKRz/ywXLsyP3yJoqAfUEAFCnqH3bJheXiiy9QHS27/pjDCPZ7BNylVIyyM56GJVeaUqY0vFXcP2FcmT2UcshICmCjMvoi2SMpm45JsBFWgDPRwUrSsZhP3yOgjcAwGUOcM1hCAnLtMxTjLufrGIMAYQHiwZJJ8CLnqZyfci5szldkJcPEPgHzlOWkD5DZORUQTtA8GVIpubIvS5Uj5vhOBpI1v7RUlbudPgfkub99QCK8BAgWcK12HdA8BDBjeRN1YnC6ZsESMIShMmDIITFNtu/Y2ZKQ5tyXMmHmj/TOS5l1MISCLcnzLAGwZD0hp4WBmc8azmlPPzF3YLTN6Sc+W1/60pdafnUAlz2VvcOcnL52vl+NqZirJU8CKHSmLMA+taVlsYxLpKPy+BIrKSexNIVmXuM4JIyAf2wQsKFC36MfzOo7m+SxhA/Plm3arJmYZKWgdtbzVqwYABBNQPbuITsbEqrt27cY7GGevf/QfqWh32egLPsXhSBjV0iZxRiG/WamVbDHKLuzRlagKJ6FbWYpbZO+QIw5PIjGj0+WPao3wFCemXzOdwY1LtOPKZ9DuRnj8eApPKSDeZ382SVQiWPpx5wj/f6Q26/IjD820YLllT6H1B11GzLX2KDK9cGk1l2zM0jIWSMJWDJYLuaj2nBJkuBTYgxpNJaHf8/3yJR6XbnpC58pH3r//2XvvePsLsv0/yfJzGR6y8ykFxJCDRBAqqBSA4IICwRs6E8EXde1rbsu6opSLKxIcQUssPpdv2v97bqA0qX33kMIJW0mySTTe8v3et/35z7nJMZ9+W/yOgfjtHM+5Wmf577u67runwn8n2Q+V1WUq3/szvT4I3dZmfljjj8jHSFwqG8HwNCM2XPtGcD8t2cCj2F09TxX8C0T21LO+2KDjqZzzvn/xE66X35r6tTiq9gCxRbYZVqgOKF3ma4s3kixBfItMLJ1TIwh7R0KGEMODCnsUWYSxlD/5rfS1y7+UhqaKEvfveonxhiaNl2B15c+YkFgRYWAIVUlAxjarA1Unzw+6irL0k0//lX6uQyoWxbMUdaKmkVUNRlKc+bMsU0eG7vIylmazTZRec+ICBYi4CC4YoPNhs9lAjArvNoUG0OqTRF0YjAcgUWwUJBX4IcQgTvn4ji2wdMGtUkbIwtaoGprc9+he2ADSPYe00cCJSouAWyxEUIGQnnYJm0iu7tEzRco5RlfTGI984qvDswUfmc+KEjask0om/rwDeJ3kaWNDD2/i01/IQOKazZZSBYUR/AFY6gwcAlgKHq6MOCKTDcBBgEvQBntcMIJJ6S7ZRLJJrVawWThxjk21dvPnW0YSGZanH9URGBPeB8SquhT7gHfHQISAv3wIiHAsay5vDq4NwtsdX0uE3HQxdgHmTQqAkCuFUmBGUyr/QOwQWYYHiaAnZ5V9oA1DG65lpAhMqYK287uIVPZRfsGiER/0m8hlYkqTBYgCGCx0tpESgQdOi9jhPZ2XZePdTb61pf6Poyqo42dMfS/A0PBGvBMfWZgauBUZkKcHT98UwAFjC2kcYxJNGMAaQXSpbpqgRb6vlJACsyfSWXVqU1l5KunzUz3P/JsGpus4Ev9BbhTpkBxUBKp/Q46zDyGBrVUbJXhaZmyyATHWxX4W5l1+YEAKBA6AwxhXIs5+t577yG2y2axizBRH5ZJ7fR0/vkXppOWnZTe9/7TFcB6uwaIGuOGYJn5RXAUEhr6AzAYcAcADnPmmS2N6Xvfvjz1dXcIsKFC0uT0hsCMMt1bkyqoDWrMtYs19NGPX6gKPSeoX3r0tyozluZra9smA7QAfxkbBE6sL7Ae2gUgT4GBIfAMv59qrXVDkrXMFhvpyiu/lzZsbFd1sh+k9Zu2mFytUiwppIt4jsFyYOzhx4QXCQFurzL9DZLbwrKqKFPADTtOgFq7AKHbVa6+r7szzZo5WyW815jhNeyiGTMb9bvmNHduS1rx6ssG5FJ1CnZFrDFGPNMPwTjges0YOVhAwSxD9gUwxLg1sBWGF3M2C0phbqlPWR85IuDKBkl5YA3BGIIWFms0cxbGB++NADnAIQdxCc7dWB1gKIz6C9euWNNCCpZbrzAxEQjHqxAoz5syO6AbzxHWHfo9gCMDtDWmAICceeNAUgBDUX0NYCjasBAc/kvAkIENaiPkioy1cjyGaGPNf5+9XjHNvZxUXUz/oiLWgMZbtF2sbbQJDB/ui++5zmA2+pojxp2SK4DC/I354PJA5pmgCH6vPmJ9C6kZ7cCzjPFGu7dI5sWzDBAiQDO7V7teB/OMcSZGHJ9BQhXgymTtDfgMz7U5c2anDZKM4qHF+6wQhOYYY5Fj8KItMIfn/VxPv0Ab2hyPO8Ai1vf2LZvFzu1WFbY59pk1q1v1+/r08guvibnbZOMp5L4bN7UaQwgG3IZN6zU3Gwxc4uphxsCKw2+H++GaI/HE3gC2lsngZEhv5uAZuy7W3Oh32i4YdwY+67gjei+VS2NcmneW9j8BHsVaRdvbs1MH4zPB+NweaCTBxDFi3oW3og1htXEw9OI6TD5M79g80rjWscsF5nAu1qgRrR+bN/cIBKZaY12ahJfcULfWOt2zGFhVFQ2pXSb7sFc/89kL0q//80Yxhn4pAGlSmi6fpqlaQ5966I/p6cf/pDE1LmDo9HT4Scu139ucNm1eISnZ911KJo+h2fPEGBI4z/w3YAi2kD2Utd6QqFCSAJ+jDrFNP3Dux9NTTz6dOnr6inFk4UArfl9sgZ28BYoTeifvwOLlF1tgRy3w58CQ6O8225WNzKRkg/IY+trF/5j6R0vSd676kWQTKkGtqjj/8g8fpqazNmLN6ZiTT037CxjqlHyie/OG1KiN109/9Mv0f/7j96l5/hyZ0irTq4o5ZPwiQI7AjoA4KPuh+Y8NmpkRs+nWJtOrJeXvgv1ReAx5cOjAj5lNIrXJMtgEzbkAHQZHlkGMzDN+Omyuyc4Z4wSgggy5NrJk73kNapMMdZqMa11tg2W8+yJAVbDMi40qm1A2iAQeGJECZtmGuTBjCBAH40jXwXv5VyiTie/5DIBXZBJzIFAE+1kG1E6eMWiidQpBHX63PTDkbergFOeJa3BwSwFGJpEL+nshOyPPDHBpU7CzyMTvCBjy8NT9RiIIY7OL706VAmTam+DAKrWoTSlDTIlf7psNL58h4wzgR5/x3iF5wGwvwauUX47JfQAh9T5jZAn4iI033g34nwAMRXAcIE8wUhhTfB/BtDPZ3Acjv7H3Tb+XHsfoF68Yr2pEdShAGdhLJn9iwBII65hxf1Z1zTbSburrB3OefWFgWwgMbR+UujcHrhd5ZlwwqLhev7886ymkZDCGAG6oGjYsiQEBaJUAoVqBG5XlMoxVqXVALDyGppSLFSTPmgkxhu6+/wnt82tNftXYNA1CUKrUPGiZtygdImBoXGxA8Q50vHIHngBOqRKmfgNUpbx7v9gzFZUYpUpCNEwlMck7BE7BgjlgyRKVNf5AOk7sozPEGBrW2CDowGfM1gL9s/vTV5h7VDsDuGDt4AUDB+kOldAmFAjtpnL1n77wfAG3tZK7yoND10PwWSMAprKy1srFU67+C1/6alq4x16aq+XpjdVtmr9i5shEqEIm0bAE8IACVGZuA1IijcODp1cBLgwMqpGVltAP6l/d57XXXps2qjT25Zd/VwGSJJIjMr9V9ULAJKq+GcsRkNkq4YlNZH2FjJbxBBNKMhsksuq+NW+tSg/cfXtat+bNNENlpq3aoJgO5QIfqEa27MRjBOa+O/3+v///9MaqN4x9V6s+oUqRMQ2CTcd4Zp7DWFR/G1tIbeYsPPALfIF8fvoaI2BHv4/12ea0sWkC1Eky6W41A2oYC4zcmDMcG7CBDou1O+apr5EuBWb95DqNHWjsmjyQFGsEvw9GoPUxqQXdf7ArAvwPf6KQTsZ6Z35jmdwqQCCXAIccOc8ItPOwnnI3egD6lMyAppj71lgZSpwttPYTgTD+Peb/RAlyWHuAY/JEUrvBGArZEmsQfZ/z0hNrhNLtblbsjCtPKrh8iEp0mBt3yMid/sWkul7goAHZGfuS91HWHqCuobHO5csCZmy8wtjRcQFr+lRWvrGxwZIyDZrDXAvgUAB3sRZG1TSerZMFfJoUFGgE6RJSSIEWAEGw0Pbacw8xx97yNU/nqJQJOwAPY433wI4C1GLeYDQdz5pR9T8gNfMK/yqeAVVKRgCGDEhCViZvs3YBq8MCNKhqyHiGwbvs5JPSIUcdka773hUOmKm9H3/yyXTwwQe5rE7/uYeZ+++YmExtEBU7OT7gYshC4569G3088OxmjxKsU2MEywsK8BhgHFCO9/CsgikV4NIQn9PfmEv8zc3AIeJxVZ5wKNwHYLodSZ98souFAMk0QL9L12k/wLxa+QD1Z0btlKu3PZHW2khsYDI9qL3Z5s2qLqfqYWUUNhjpVXWybvWxxr2W0v2WLE3PPfN0OuvsU9OD99+e/vP/XC9gaHKarWRdqdaVpx64RcDQveqDifSe495vwNCgytVv3PRKuuGaK9N4/1j66EcvSPMXLDLgHJN6GJTmMQQQClOXJIfON0nm093dQ+lcMYYefeTR1N0vKlPxVWyBYgvsMi1QnNC7TFcWb6TYAvkWcGBImz7QIPMYyoAhbf4mU5FlpCsNCRj6l2/8k4LEyenyK29IirvSNHkMfe2LH7KMWWVlczr25PcZY6irqy91tbelejEQbvyRGEO/+H2aNmeWae2hMpdoIxwgRPhHsLgEIFToB1O4ifLvnYKeBzncCwaPITZxLqvy6j0RNARQBJ2cAIj3RYUX3mN/10ad3wHqEDjZBhPZGuCJNsbGMoItpM0Y8grArRaxA6wqiI7LJrJHFHg2/xwjTD/xvKnQzx0KSKPilgUghjK4YXVk+yzwMfDLgyS+J3Ci4grvISiMQI33WnBnGzDPHNrOe7vX9oyfaLcInFwG4LIEgghK777++ut2/0h1Iihj41u4gY7zcpzYFFu7Z/nmuIwAiZw55MFYAE9xbZhIDymLS2DDfcOoMdmB/svJwXR9BE6FwFCfpEbBqIr7oq/Mk8YwF1WmEfuoRoanwRhA6Za/dq8YYwyHLLPt7e8MC5fEeEUsM+HIAofCACK+DyZYtBf3AbAIOOKBvwNmwXqyqJwgNAvaYBNkJKJte9AHey64KwSHfDZoPugbrjv8SAwgzaRCO5KSITPDGBpQbhQGluYOJd/rqqcKpCu1MunMkxIBXVunCORUpnyrmEN33/e4wJ9qG++NyuDjZSNqTVqwx5L0DgFDMhky6QC6BZOqEQzBOITRZ+NdbaC5D+jQL0lVuQCQSWLFYEyLfG3xbgvT2ZKSLTvh5HSSPIbgrwAAeODkjBQHhnwrEvMs5gySOEAXGDwjOv7uu81LHz/vQ2mhQOkhgCgFVJ0KjKnGVCHwB3PrDQo8//ErF1v2W1NbgREV4qjMJOmVqjBVVUpyqnUhxir9x/kApIYVUHdpTuIFRDWxKoHApRp41157jfxSNqSrrvqB/E+0JqjtYEthQTzFAAmBBAqokBIOCgAl0G5WwIu302TNx5Ip8kBRkAVAtIKqZHf8QUB8j1hJbnoLu6pS/TRDVclamuvTl7702fTYow+nxx57zKQnSMlsTcAhW3OOAJz1jXtgHMJmoA0xsQbwctDTg9ZYVzDPdTZC3reN4J2gmkCVccs6AThkpvfZ52OdgAVIlxM8cy1R/csZHC5bGxKTMqRThUB4TIAAhQqBoXK12+CQG7XHOlI4n7df/wBu9cYce5B1za5VfRFzPvqW48Sc0ipiwfn2DI9C9lCsbTYnNSSpJId3V7X8rVhDrIKX5leZABPYkrFee4U+l/+YJGjIkwi8gvVjDBHYcrBTda8ARSF9NrDKYDsHhbkP1jkqLG7YsMGeVyQ6AClCtgxog49YhckB3eiac9Gn9uwAcOP5mI0FGycZsDME8Jn5sjF36Utk4Ei7YJku2W9fAYSr7LkMGw7gGQAKD7gBAbJcuwH0Ojfn6lGVMsAE5mqwtSxRo/cAZvV24/8nb79uASulgEObrSIafdPSPC0tWDA3HXvsMempp55IL7/0Ypo9c3p6/oUX04LdFhg47MAkptZqGxi6ui7WnxIVjrBnlUnR8Uva9plWuK7nve4wqWaNYi4ARDPWfVyz/tBOFN+Iz/Lcif2JPRttTjlQEm1b+EwGvDIWW/YMtjFoc0kJIdYeAcckHMzzT4AeaxGMN4cmKdCg+8oq1pF8GtQaMqE9VlcXoOCwzO/VphNCg1B16dpH5D+0eNGeAoaeSaeedkJ6/plH0q9+cYN5DDF+SpXMePqBW9OTj96tcwMMnSFgSCD9YKdkti+l66/617R1cFzA0CfSwkV72TVUaAybZlj9CchnzzoDJsW8lifl8NBWresfTXfecXcaHh8vxpHbL1LFn4stsBO3QHFC78SdV7z0Ygv8pRYYFW/e2AQFwBCP70naGE9mIyVgaHDLW+niS/45DY5NSd/8zg/NULBJjKGvAgzB+pD59LGnnCZg6FADhnq2qEqHJBE3/eS36T8EDNVMbyZ6lfRCQauy7YXAkGWatfkCXCFQiGDf6NhIHDLzXw8APLDPv7yUuLEv2IJlAQOBBwE9PwfQZGXTM/CEjTdZxchSEwhzTfyuToyCPjLZmRkyzI8IQpC32PvEVoBav3HTJmXsStI8mWKuX7vOgAYo+1yjeUIoiDNpmY4XbCZjCWkDTEa18PpC4lYIDNmGlGpn2gCGXCBYQ0HrNzkenkW4jmZtEBvMYGHFBpy/F7Yfm/PYSIfHz1uS2wCOzZo5yzakIcMKWU+hf0IEZcE0INAoPH4hMISsIl7RTxas0idqfwKIAMOcHu+gVWS8YXIhAeBnq14mMCmCx7gOmsDGQ3afJt2QrIN7s75WUGvGuhlwwt8BZcK/iL6Ke/H71MbdWBd5lkC0beHXQoAq2qdGjDkALwu4YfboOASKFpTYER0wMcDDAB4P9LZ5/RXAkIkcMrAzAmzAH2d4FVQm00m5BgJOAAwb8wJuYDqQ2a+vLZePjfxR1M74iEzCF0mypEmqQjamzO+9Dz4lYEhSMgV8tTIqxTenV6yjgw57V9r/HUcK91FArCw/Vckm6R+yGkhLsCeQXCaxBQGGkHIAmBqQM8UrcAGW7KVy1KeffkY68fiT06mnny7pqQCM3H1k96P2oGJUALUu+/QgGxBkikAVmDt9XR0GDH1dHkOwoEqR0GjsdIjJQORWoSAPiUebZBUf/+Rn0oGHHq6AleBToKKMp8sEEG1UJSR8hgI0oe0sQDcfFRZIvFwGU8u0urR+3dsC1qoEEpWmawQMvb16bbruuh+nNvmtJbXdqPxCJqnfK2BqAZbpPGUAyOqDbsnEMKy3WmgE/Urrl8O+EDNm1YpX0p/uvFXzQ3I7BVqMV5h3MIscGGpIX/naP6pq2Qvp6aefEnNjtfqxMZMpOdOSOdwkqY3NATMPNqwO7o/dBuqPQsDD1zqXylZlZbDpB9iTrHlWhl7r62vya2qTYTCAOcFyHMOZdwqg9b5g++VkThqTgOoWbOteATQKy60Xjv3CORW/L1NwCzBkVdIMtM1XTnRwOH8EA2wMnHTAKwoTMO8wzw4gZBsWB2QNgFyq8TFHM6CksH3iDNusbRkwRDKhRqxF5KjMs3FJe1hLYaiEZJrLor1Yw2DBIE0KZhXHDAkXUDrMH64zZMi8r0byqx4BL4AwHCjk2MgcFyxYYL52AEPcO+0UzEnGqjNYvRBDpxIZZrqNz56Ce1sLdbyQTQJqAGiZHxBz2SrPOVg7CGiq66cvXNIJONUlJlOdsWOHxeas13OUZAYSzB6BJ0g4OSaAIP1WoWsxoA6wV3PLnvVUQVVCqkLALEb1Y0Jre2QKDwsTqffm9o3p3e8+2lhRGHA/8vBjmifR75Kmwe7LgJZRQFwBmb7WQqjNyyNZF1k7Cvu+sL+jOqiNBRiWMJA1jEYAzAFNSXLpb3gRta1bn3sO4TFl95KBrC7JBxT2sRTny40nq+/uwD6vkALzBLMqYsYIY874XKYNuRcANhhFA2LQArLRZ6NIcjWntkhK1ivz6UmS9fZpzRsY7DY5IMDQoPyHjjziqHTfn+4VsDNba0p3+qUYQ6O6tukzZmhfU56eefi29NhDdwhY3Jrec4KAIXkMDQ10yMvpxXSdgKFJKj//0fMuSIvEsiRviBE25ekBhjCSZ9xPgbGl9WqKmKZjo5PlHfeRdOutd9AOxThy2yd88adiC+zULVCc0Dt19xUvvtgCO24BgCGCAyW9M8aQNmhWlQxgSBuM0a7U3/5GuuTSi5LEVOnrl17twND0hvTVL3xQwNC4AogZ6TiZxu4vYKi3RxTrrs2pTJthM5/+v79PlaoMVK5yrlu1SSDjzGaWbGOwZ6KkLkEMmyZjA2TgiUlmskvP4mRtetxfiJ890PYMKq8AcWCYAKZECXRjFgBCmEwGc0dV6BF1ncwqm64Z8jhZr/LL+B5goompdm1djQXXQQsnY9fcMiOtUoZ09py5VsWlQ9nXgw85xLKwmwUU5eQbyDYUZA/IewTpTkgHuPc+bZRhIwVAwteQlYXEqZAdRDvBHmITHtKL8DMInxtsMUISEJvTHTF9tmGdFDCGaAMo87zMkFrZykLgJ0ZPMDe2yZgzdAjMImWa6y9/bBiIouA/QJ64R/6GaSvgBn3OPQIQIiWj7XKf1ZjgZ/yaeHHP9A/3GddhgaQAB/udNshslmEhrW9dl5eeEPjzPjLiORaUl7BGzhPH4x4d4HFWVjz8oj3iuvjqpaphlmUVs7hfbZQBWDBPJWiySlQm9XOwKYAhvroJtR3IwMLCY2fp51y7RcBh7ZkdKardcU8BuAIyhdmtH9qjURtnAENmHOtAQ4narFbysbpaARsCcyl9TplqLmVcYM+0GXPSOgEc9z30TCqvaUkTuo86eXXgLz1FPkN7HXBIWrB4X5WuR0YCYORAH6whMDVgL+ZetxgAMO6sqo8CSoAhvHm2ChjCUHixgtq/+Zuz0jHvOTadfe4HUw+gGtEYjJMscKLfmRdmMI+pLD4sxnTgbYB4GidiTLStW5MOOWj/9NlPf0qSslmW0B5REPXKq/LE0TijDPaQgs3Va9vS8o98LJ146mlp9WpKr4v1RJloAUMdko30KQCm1DdSHwJOALQhzRFAWCtBrWuvE8NqUFKNCYHCGGnfeOONYtOsSldd/UMBT1vEvKrSxcn/Rde5edNGk0hyvbBGBjRGGVxUsqLNJlHeXGAyhtb4I7eufTvdLylZhxiYlValyNtqitqubOqktPdei9LffvoCHbc1PfDAgyYLal0nsEbgGcyCaQpct6hyGn5XzCuWdarYGTjEmknQn8c8bewx7pGCIeVjHaCtuXfmNsAQoE+f2mD16tXyPFprwNC4eQ/lg98wnw6WTLC6eE8whmBLsa6GhDNAep8MvpbFfMyBMFrkKL+9PTCUf1+21nBf+MVhdoy3XBY8c1zWcCRNtoZkLLQccK6G4VZg0ALe7QgYcgAqv64FIAXzDm+oarHvYBgyFsY1JmCMkrhAEsZ10DYjalsAkwH57dF2sRYFOwjgwaV/7pHDM4z1jFe+YqPOpecX9047xrpGMoJnEIzAkE/Zs0RjALCWNQgpFEwcXlSjYjHppZy9xiSso9mzZ9kYAmxg8rD2MmYBqnqVvFm8+2JjCbknDqxb1hFksS5VpIQ9DFofPz3aH9SozQWOqT1oWhJAJGBc3ucm6OMCk/sFzoIejAGkqv0xWEZGBriHdBSQFzbp7Nkz5FXWmB5+6EEZq0umZoCal0yfwr3yIjEkcIXzMmYBAytkvu4AmKSigBcZM7RwzeVYAeKFnNif07g3IWOWt5Nem/Ssn6+E0No1a7NkhD/PYeLFku6V/dSHJiHzvUkhOw/GUFTZ5LxxTTwmqJoKYwgAj+M2aC5vFvMYIM8rujlAxLz0e5L/kRhDHR192l8Aygik15v6xJ7cii+XALcBsYhOOH5Zuueuu9Ju82eoH7ak//r1TygjrzWxSYBhZXrusbvSQ/eLpSimz7EnnJkOW3am9gIdab0YQ9dd9b00Razx8847P+0uYIiqjYDHDgxRXVI+ilyfxs5W7dEmZBqOEvjc5eelO26/q1iVLBa34tdiC+wiLVAEhnaRjizeRrEFCltgQuXqJ1Fr1Pb2SMm0KbVMlzZWZA1HVZWsbWX69ne/LoPZknTJd64zHfs0VSW7RFXJBpXRq66dk056/9+kPeQTojAwtbeuTuWTx9O///TX6Xe/uyMNTxlLDQrGursELansMlU+CCzYcLKpZIMZsimTxGjjg2yIi7KsqjZI+MrkfCKghUtPT0WwKmW5KI/b3dNpGbwRNrNsjKkEk9GsAVSiDDM7f6uwowwaZeXZdLERBAyaJoNYNnb4QhAA1gkY4v0AJtUyz9xjzz1V2eh129xVwh7QppUs2VY8AZSd5Np5r3syeMZ2WLo7Nu3cD/4OfX09AkPYuFNa2Gnk8aIdYLhEGWmXKfjSSwZxUJlYApZ4BWvFNpvWVlGmPB9s8HEYMYVBTnw+AKTYDLORJ/N84IEHphWvvGrXHwCVs7AEPlAeF2DCGCmeHQ2gxQI0+29bZhLHt022vgJMRBDogRLG2wBBqvCWMXkcQFKAqp/Ds4n+IZjIyQ8zoCNYRRYLGBPFWyhAHPyE6F+u08BGXTf3yc/mc5RjnfgmPWSGtAPBm53PQKIM/EKCk3ldWfBqEhJMpDXerD8zKaPez5jzIKTcgm2ArajCFMfDI8IDQ++/QuAugKFo60KJG41MtnhckqEIOJhLVrWvoF8CTMLriOMAssAScl8vmOBr+LEAACAASURBVBvj8uFpSPUquV4mxk2NwA/mUFW1sv/jCiZI8yrz+8Szr6a+4Uny6KnXGFBw2ajARQHc4n0PSksPPVqAkTOGWEcISvFboToT9wBbhiDPJFiw9azfYcdgkj3ZjJv3WLhbOmf58nTUO49OZ5x9jlUMMykNZdLVdgBsBMXBsguQMe4PsAsG0riAA0XoaZZkJ5/77GeMwbHn4t1NXvjAAw+J0XNt+urX/sXAHaqPLVeQc8LJpxl7hTL0+HrAHOpX0M64qVI5cWP7iekyBiOQjLj+YfRKWyKXo6IYPknVWmfwGMJX5aKvfE2MoS0KSGFcUJ7b2VgmdyWg1s/DOh7nAHwaQU6kNW10ZMC8iMY0VoZUYe0+AUMrV7ycGmrrjX0FGWRA0rKqqrJ0+KEHprPOer+C/I3pj7femuaoUtBhhx2Vbr75f+Tz0mlrCddurD9dKx4ugBVEqTbuAQkzvzWTTsKQMIZcfrtnckcF7wSxjNGamlozn35LFclgDHEf/ExwGn4p2QqQm4MBWjD+CqVkABoBZvKekHwGwO3tL9ZBZoztyQsHa/16BZRkjDGf777+2djQ32Go5GSkgEUsDvxNh8mxOrIoPv4WEtKYh9t/jbVte+DKmDsyWq/CXFztB0DJGoZ3FcAGiRDuBXCiRwB4ixIMXEO3xp2tXRk7Muc5kz0XOA/X4L55GPALAFB/vutd70qPPvpo9kzpzT0fYSl51apBPWfrbHwxj8Y075gDrAMGyGmt4Jk6f8E8sUE2pI2qvgl4+Laeyy2qDolsMKqjASTxjGXs2xqp9ZphAoOzQvfbqYSOM6CclTmi52C9PgN4csABB6gC4Zsmw2KccC/Io6loh0yK8cN6vFFm5jCEhnmmCrQtU7l12GWA5WOSdw5rjdhz8W5W2Y85Xqo5hxx1XCzkJsna+vR3Kw1PW+GTZkkjgVtaY7j+LWIAzp83P7WtbzUQBIAwCj5QfZBXrKPc94DmM89sfJOs3Xm+ao2L8QDLykzCBSYD7sNwtvXVnv0uq+K+eG5FModzGEMakCljSpVLsg0IhmeQjV2To6vMvRnFu5SNdgA0QpqHxxFzEMDWTf0dGOJehtRHvQKz++TlVqJ91oASE7XyRmptbbO5S7W6A5culRH042ne7JmS6HWnW/9bxUQEys2ZO8/Wlycf/GN64en7BdKNpBNOOisd9K5TdK0Dad3GFem6q69Ko/r9Jz/xqTRLnkS2PwAIMvPpzK8MI3rtcMZEO8eAelgedcvPFjB0x51iNBUZQ7nNW/GbYgvsAi1QBIZ2gU4s3kKxBbZvgRwwZGQFBf0CdPLAkDYrYgxtDwxBM25sqExf//L5Mnpl8z4rnfi+M9K+Bx1sAR1SstryKekn1/9H+u1/3Z6G5VtUrkBzYoyMn5dd9gCfoBZatOjpWdUuy36x6deK42XnnS1DtnqC4ETBQIALBJ/Q6vFVaBTYBBMBpgQZ4RIFV2wqw6DWcC8qLenAgA1sPlnU2HBxMgIiNs9bFZwBGJVpk8R1zJakCpDA5DqkvyyZXKKqQDNVuWiD8T/I3FWr8pCZROu+yAjbRl6bQ4AjwAlAJjZzs2fNNHNOgKEAL4z9QVBGJhDWgK4/d136nWWQCY4mtjV3LpQ4AAxF4MCtRjDmiF/ehHgb4CF7X2xcowoOG/d2BQqeiRUFPTO8dKaKrlO/CylbZM8D6NgRMMTfrIILIFIGWjhbhQpJbIqdKh+eGPwe5hYBTLBoAMvYpMd5AAULXw7SZIAQuetgA2SsH45drmAn+jJYBsbqEjvFsuN6BXuLrHYtWW0DhvJ+TgREHnx6u4afkbMj8nJG2jkAKQfAvBJSSFgKQTwbmtm/bW7K2tvPF30bLDPMe+mvKWK4RJBrbBKNFwCLCDCjvwkIA8SbSruT6ddYZw7Wq61rBaBUaM5S2p2Ar1weF+OSIyAnU5iWHn/mFd1clQIBBXMKTmrF/NnU0Z/e8c5j0r5LD5HMTPOIgEDtgG8UQA1zicAPc1JKKxsIq3lnMa8mMiwfKgUSUC/efVE6/X2nphNOPD6dcqqkZAAxiiQAjhhvZiSMzw1VfAxgcO8P5iNzHsYXRtCwxbbKt+jgpfun5Weenhpl1AvYC7hEgAQTolnsQJgMXQqizv7gR9NRxxyX2jd3WLUoGEW8BwYgUq9SBT1TlP1mHGAIbP2hc43S1qagcE8lJGYY/N707zelp599Lv36V78VY2iTTK4FFMPg0U1TLt7MyXUewG78mpDbLJi/wNqgBBakAEarhChfpI0b1qdnnng0vfLSC2muqjVh9us+WhPyPCmRX8icdOGFH9f7NqQ/3OLA0LJl702vvvpqevnF52VU3GvnZR7RfnW1Agowc2fNYlybbMxlLGY4r9/FfM4R2cBSkCAqeJ41Cx+bjSYNhFli5cOzNgkmho03W2x9vHHckJLxc0jJkBQRWAcrg09EYB7rDscMLynmayn9oDEV0knmcwA1xtYwg2wIO3lPMMCIwuNyaVEJMO41z8TDt4X5ljel3n69tOU/YyrGHOaG/RwTel60GOgKg8xKqgNsGmOu20GujOXBGAvgv/AcAXxzPJM/Z4mL+LqfSo1jMk0JetaoYFKG5JjKdyH7RW5mfnE843RjgwIsBzQmGjR3AYW7NMbHx8Usa6oVyLcu7bHH4vQmgI3mZKU8rWCDVQsY7dK4Yz1mHLDIwdryttP80HO2T0buSIo8AYArGQzRrQbIuC8WslBJ6/Q7fqY6GOw2fnbgC38iyTc1X2ijLfIwmhAoDZhcgomx2mJIRvaA1/wbHFAVP81r2nZcdJcBravVWqu3YvTNcwD5ttYwQGyuq1OgXHNjs81pWFYMGqSSztoasPOwlpjsHCAqM0RH9gmwZ/sVXWSNwFlAX35GtsY/5KnxLARxNNN3nYDf8bzyapzO2AkmKkyeqNpHQgkgyZhkVInT88jeJ7AmZMlUatskQ3v6A0Ym/mbOwhPgLgCJFww8wG72JKOyBWCeTVICrZ9qZOrDTlVgxFfp4IOWpvvv+VPaZ5891P8d6fabb0w9uv9m7XNqBKg9cf+t6dkn/iQgbiydeOJZ6YBjTpWsvie1tq9MN1z7gzTYNSRg6II0V4zpEl2rM4SQ6dnDV8OMBRn5u+5JXwdVrvKcc85Ld4mlJIJRMY7c5gFf/KHYAjt3CxQn9M7df8WrL7bADlvgrwaGviPGkICdS75zvTZGAobqHRjaqk1UZdVMSclOk9fIIQKGVH65Q9nHiinph1fflH5/891pDCa7pCZlJcqYChgiODe5kjZYBHQWlGjjBSBDEMFmzcvSK+DTpgM6NRtUNpBusKpg0wKWqJyjjZaZRBIsSwZDdQxYQ9qcsdEybw2CeYICZTR5j5Nx3DvBgm4YRuYnINmHIr4eNsNiCYXvi0lYZJxpZXoVJFUr29onBg+bOIK7uXPnKrgja+6VV9wLSPIsq6TlgIGZKuvauAbY3XZ+/T4CA9vsGSXfQYWgmcffxw2xy8slAhhic12tjbtnF5Uhzgwz/b3uu7MjxlAhE4XrCNDBvmb3EffC/Zj8goysNrxRKS0y2TlZF+263UgLxhCNDqjHe8MrySVPTrEPbwf+TgUaKlLl5FE6aDCpLEjMPJWiPQxky8hX1oIGHiiY15gwJpauvUKZ2HZlsQs9TwiegrkAcENgwss29mK8AAYADEQQGBLGkEAAsERWP+SMcfsR9BK08QrPFcYMn+EVAQkd5UawebaVGeXqX4CG2zCGdF7rD4EnhYwh2pNA1P1o/GVtk52L81Yi02OMCoRgfABo1Mg0t1ZVwsoBVtVm1apuNVkyqBF5ZHT0jaTHnn5JVW4a1caqPKZAc1jnHZ0oSfssPTTte+Bh8pWoldREjBT6WOdAtgLrxb09PGDi2mDkoBfx4EvyFIxxBejsvfde6bRT35uOOvooScrONvDJQIfM+NuAoWxNiICea7d6P/YeZCzy/9A5xxQcH7RUVc6Wn6VAUmCWPgfIiyyloaHR/UJ07DffXpuWSUZ2+plna03qEBgmuYrWGeY1QRcJbovptH4ANhg4lI0pmAgYTlsvau0ww3vd+0033iRAaGO65upr0xbJ0XoFypRI1kElNa7bZVqAG5JZ6HeMRcqPWyU9cu0C0fEawsQYT5VHHrzfzOthpcGaIqvf1ydfInlC7b5wrgFDq1UV6jFV/WkRK/P00880NkZX55b0osAhxjb/rGS37odS1VERkXFjXjgGxGuMFLBnfL0gns3GtxmAI/OtsOB5lSqSwfLwcbstM8dMn2k7HSDYPzFHgjEEW4r5EEBIrE8GPmef2/4rHkNjAv3Ch6cSxpz5hrmBvj0TdOZYL5k7cfyYC8YcZF5lTMdYiwwcwozb/uWBocKlLECoPCAUf+U+uYakqn6VNtbMx4t1DQkt7QibxGR3zmQaV5LDPIBMFuRAVqwH1hcZkMu9xvPR+iuTSkV78SzjX7AfXcrkDCMC/VgHqOI4qvUUZhqAEHOC59ERRxyaXnxBwOO8OfKpeibzpxrSz/PtOvEMoyw54D3z3p+VDkrzLLNEDCzSTKZmzCmBnlYZzZ61bvpsgIu+lksSiWSc6zNJZsb85HnC7wFsGWMAQxioT9baO0bySdcKcIqcrEaFLWAc+txzwB1Gz1Z1QK2eG0N6P5KySXqW1grMgX1TIQAG1lajQDFnvSK3RXY2SW2nvQPPZK5Hv2H/4WA8gBYJizKTkHUJ3AtWKc9/EkUVSlgBdhnzF/kiYKjGUDzf2IsEMJQblwbN+ssrZfpY4LwNkpDB8KJd6FP+7b777mmNZJtlAuWRjHPd4c9UIoCR+x/RtbI32qK9Up+qug0KEGpumZneWrPeqtph4A14vWjhgvSKzLqXLNkrbdooQPn3P069eu80vadByasnHrpN/27XkjYpHXf8GWmpKpON9HeK/fhauuHffpgGOgfThedfkOZpv1Oq54aNYYAh1kvYQkwjrXeUqp8kxtbAwEhaLinZPffcpWdGERgqXE+K3xdbYGdvgSIwtLP3YPH6iy2wgxbYFhhS0DZZsgBAFKtU5oyhrlZJyQQMDY2Xpku+e53pzxun1aRLL7ogDSmDVl09M53wvtPT3gcsFWNgksrVb0xV8sD4wZU/Sbf+4f40qv0XtXCmltbYxpCNjIMXHpgay0EbOQIFsowwhCxwVYBKYNKpDVm9AtUSk+kQzIQ5qBsHs5Eny7lFARSfn9Dn+H2UsrYgXBsqYyZlmz6rMATA5KGEBRZjCpTZBPK5QXlCAFSwgXbJ1LhAHpeKAQyRiTSDTn2cbDCbWSjePdrYstl0UAdpHkajlQo82+29bBLLKW2exQJsQCMwsACASkIZsANIETItZ1KRsc3DD4VgDwGHsaOybHa+q/93xlAAPsHg4XMWkGWBHdeULwftZXepVhSsr/BFyEnidgAM2f6dttJXgtIIdPKZcgdKwqCbdrINp74xA2m8ZAqqklkgqPNEQBjXTHbWgsMsCCMoRBYVbczxAHrCeDxAB4Ibzk8/krmG5RWAGj43ZVkVoYKW9zGTgW4R9AbAZeejpTLvlUI5ngWiWXUrxiTXyFihcYzFxtzLguNCYCikNh5MaKyaXxHVkDzDzMu9PvLAkLOY/HgwhoIZBivIgA6Nd9pkqrL+VZJlNDZUp2qCbY3bMhnAUmlsXABGh0xLn3rhNZ1MEg0qbGFSK4lAeXV9WrT3Aemwo49LZdUNmhO1FrQAMJDlN18TAB48lvCcgDFCJTixbQieAYUBKqjGNUNV/v72UxempUsPSMccd7xVvkKiaXI38yKhb2lzB9CCRccawj8bswoEAWmGkYU21MrX4hbdlwJTZE76h3wEvxPA6T4xG5GLzVYAvNc++4oB025skTKCUl36oPrCwCF9b+wzgFL9wzOJ/xgf5Tr2kNYJACMkeIztjQq22uXrM3/+bpaxx0uIYA7AbISy2yYdJEhWJTMFl7QHvx9Vxn9CoAcm1JWA2/q+WqClScqQvSirD/iMPGzV66+mmbOa5BMyM33uc59JK159OT368CNpuuRJMIbWySsNsA1W00MPPZTWr19v8h0rMgA4ZWCsGCQmhWGd8vEDrurtTObfQUljC+HjhCGuQC2AE36P+TSBPF5NJqUxOaQDvIx7AtsYqwE6O8gMiCS5kcaqm+Z6/8Y1+Frr45Z1ItgYxoCEjZBJyYwhmK3eDq5n95Ctf3HMAFZjjSgEhpyx6IxMZ5+xfgICezvE+lQIBMUzhQkbIJRVB8RwWgEygB6eYsCKjAd+z1ivy4or0J5ck5um+/eFwFCAxtYHGYsl1nTaCrmXJ1QAdliHh+zeA2hmLoefHQw1wB+AkU4lL5iXvWK4IG+q0t82Sgp4oABUpLInLjshrZRMes3a1QIMNqWZqlLFAterwN6CfjPpR8qoOab/0WZmgJ2tR3gbMS85H8AQSRaujzXV/PMwJQPw0rG4ZtYF1hGqWtFeMLs2iu0CkMz4IAkC6wTgm/UcYIjKb1r5rEQ9gBsMGOYeDBqusUzXU6n5XaUkCUAJ5+MZChOnv1f7FIpGZG3GZIAp1CL2IB5i4zoP85Q+2SImDbJ0M6hWPwKo7L3PPun1lSvt+VBGsik79maBTTmg2hJXAgXxcMvmVDwTDHMNJp1FU9yfjyLeat6DAphma46bLEwyMJNBar6Y7x7VEfVe2IaAUm1qKxhEgFr0PdcMgAdje4P8o4aHxyX3mqsKiZttHJNYQwpbL/Cndc3qtHDhfAOcf/uf1wDYpBk6b6XGzrNP3JMeuvcWtXOpjL7flw4+8Yw0JsbQ2g2vpuuv1nv1LAAYmj9vnjOGdA2saYBqAEOsEyQBMd2eLCkZVfeWn/3hImNoB3vv4q+KLbCzt0ARGNrZe7B4/cUW2EELbAMMyV9oq3kM+ZbbgKGRTgFDrwkY+oaAITGGrpDHUP+4ytXXp29/9ZOpV9nH2rq58hg6Iy3eZz+xCCTvEmOoWpm9f7vqxvQ/v78nDagsdakqAU3o8wAoZK9hDbnBsG/ALeDTRohNkGXsMBAmWNLKg9lpfX2jgUVech5zXAXsUKstIPCqXfupdO5Kbd4MzFGwGRVbzEeDKjtUszIPA1GnlVkMVpEBQfgiyCSbrwMK9tiIshkj6xoZdTaYbEKhS1Mdhoy/lZ/WJrhL7IAjjzzSzk8lFcCrKFPMZhlvITbqyEEwvZ6Cr1PBi80l9+OeBmPmeeLmnv4+D16sCSyrGa8AJSx49v1mDgxwgMHbZ0eMIf4ePh60OeezjKcCJgJhXhE4EpRYYKe/UzXsr2UM5cEfz+bT1jngI9s8w4KIV0i5zC9H7+W+TAZmLCUPiJzd4PKXCCQ940+GmWy7A0vmeyJggfeYeSuAkYLbYAlw3rj/nKmxPjckBocDQ+7vATspzxhyBpZdA3gjoEEWyIakhHuB6RZsK+uWDOzh+2BC8H2MY++LPMvH/pYF5yEj4XfcswUJ+lvL9JbUsbkzH8ybqa4YBBmY95eAIRhDAQxxn5ijV4kd1VhflWqo1gcAg4+XpGTj+trZP5peWPFWGpkQm07eFYAqsG5q6lusYlllfXOaEIjEkLHAmoBNwMSExvGEJA1k1qskTXHGDPIYl5wwJ8o0V6fJC2ULUgkBOyYr1PX3Mh4NVMkARRht+jvSLX5H0ObsPDdRBjNArlYGS0CG0MOSntTI3Lq/V6CtmWmPyyi+SwDUTH2O6kiaT1pcCMCQjzF/CS77xHi0QJP1T+en7c07SmuiM89KzZybtYlrnaZKTHglYbzaLGkK7fmGPFX23GuJ+fIgF8NTBDC1sqLSpHaY58O+GFS7zJFXh7GnzAxajApJxax0vQAiQJwNreutNDzAuAHVxqBs17pUnvbdZ1H6whf+Pj337NPp/nvvM3nHe8Xc7Ja/EGtYvdr1d7/7nQWcjPOmxmkuv8lknKyDBMv8zcCGbGzaGGXuZWuBe6UJwNTaTZsw/li/YSbBqvJ1MO91BShkVaYM/Jti670DIYCT+BGNSeIyYOcsBIaCGRdBNffLuh4ADmOpVMbc/N38b7SWu6+XG7vH52PdiDWxEOT534AhG7sZ7XBHwJAz7/Jb4fx7ANE09jQuqrXGA1pQsomxYGtexgDlfsDLSCpw/a2trWbemwcRHGCz9SNb9wNUi2cZfUHiBBkUSRBMrZF+hkQV3MbZLpjLC1xUtTyuEzNoEAiqbQKOrHmrVeNF7DmtqfPmz0lf+NznU3t7uxk6PygwkfWrFJBUrI8WsUlg2wA6IxsDCGAcGuikPvR12HEPA0noC52LZzmSQ77SGM7EczaNMdgEAoU/EeyjTknIABonUfGwV+bzAmvKZQQP0Mhc0GkpfmVzxdiIgHEAE+ozgPIZArPsaaf1md/zLKddOFel9h+dHZ221pkPG1W0dK6GhiYZtIstqL9TIY65j58gLGX2HH3yGmLO8BypgOWk27N9gaRrm6m6Jr+iYBgFMwwAKxhDhR5XDg7pmZxL7jhDjUqtvJwx1GjXxdrGHgyvJ583ev7qvYydPs2JRnm8rV2rwgow+NSeXZLUT9X6skleSlY9VW03MiIAX5J1xgr3SLXK5ubGtGHd2rTXXoslQW1TVbIrtWebnGYvWJCmqm2ff/o+Sc3+R06RZenIo05Kh518tsZIX3q79eV03ZXfT+OyEQhgCMYQfY8vEqAqHm14SU1I/jch2fsUMUiHpR9bftaHzGNIBLBiHJnb6RS/KbbAzt8CxQm98/dh8Q6KLfBnLSCWjKqSaQtixp6FwBDm0wBDXamjbUX67rfEGFJgeMkV10vvP2GMoW9/7VMqDd0lkGRWOkG+IHvut79p2gd6tqj0dVm6/tqfpd/86g+pT9nv6bPnqFoGZeK9kgqsIeRkbKLZGFvgTiCCoaJlrbUBI0AiUNImCSq30acVbHnFFDFJyGRb9tW9atjYNjbWW4YRwCiCeXxKCEbs/ZkshGw6LKMwJGbzOKBgDzNek7Fp84gXwoCC11xWXQEdQS4Gj27aOq5qIfIw0f10dnanecqikUUni8emjhiDjROZ1S4Fa1aVyujwqm6kAJRXjtEBawpQQgETEio+l/ONUODFi4xmYcBiIEkmo7C/Q9nnX9Z+24MRhZ+NgVAYjMVm1jLUkf3MwCkzBTcPBrVPZlibB0tc/mE/F2TStx9sBgoV3LMFoBlwFddKuxJwcD7kCAGiuPwvmDFiomQeQ3H9FpDAJrCDOmjIeIGBxffhs0KVIsviaxy4tGnU+pd75nvAvPDncRYUHBl/GfMmC0QxujZfKgt09TkDvPKmtsHoiesPkCmAPo4XwI3/Li/383bx6mUAQBFMRRtZlTxd8yL58qxc8XoGUgFiuU8GAUBISCKbTWAVgXoZ40ZHhzFEmyIlg+lQJ7ChEnaWWCmlCsgwlIb70Nrek15+fY3S2qpKJZkA8qhR7fLLxRLaIjPSDlW7oSoZxvMAB5Rlp7oZt1Umj56oDmisNM1vWAdImOprqxXcAwBNls/OXGXkV0j2MD1VinlHufoZCkgBYAGIaAtkRDCkSqcqbNEakJNIZsDcVLGeCBz7e7vSogWz0ze+flHaY/EiBZndJgtdt3a9sYXqZciKp1CFfJTwGzrnnHNNhtLTI4N4pBwCjkwGA2uKdoKRpHO4ebpXbYMFCDjVL3mpEZX0/YjWj6uvvtqC6B/82w22JnBcM4xVcNwt1kKvAnlAAQLgJt0rcizWISqSEfhSkaxfLIsmgTqrV7+dHrz/vvSaPGUAhgwc1npZWgr4KZbHCe9K5557dnrpxefSE489bl5FAEMdW9q11vbKZHda+vnPf54LXAG3CG7L1D+MPSSw+M8EqFOi+8uBnIxtGCs2H6ngBCDs183YZJ1b+fpKY1G64fq2wBDSHK7X2KDG+PMqg0io+D3tsL2ULOZYgCOYI1sFOn3W1h6tq2Xq+5yslQqXmUeSA9CZwbR9nwGrBdcVv2N9DAlnAMu2fhkA7EB8jv2UHcvWxGxtizlVCAwhOaLCH88exnMZjFXkVWpDwM9o1wCGYHVh8rz9Gh0APOsYnwFUAbjjX7NMlmk7gD7GkD8fHPgPL58KsWkMiNGLEvJ2HxnjDTkVbJaNba1pTP02vblBsrIBXeuE/KOarRoZ4/oNyQRJmpToOdUvjAtmCOeCDccLA20DvTNjf9ZsT2IYh8q89YxFp/7jZcCdugQQKIyxWXM5zjqx2cJjkGSEG/bTbpP0PO9Is2bOtnmHLx9sqCH5wbFuDMuTy/z8dK5aPac5P3JqGD6IzJoFmpNcCWkwz3173iOx1XUDnvdrD0IZd6prISHt6hZTWaDUSgGxALhLVEzDADadY4/Fi9Pqt1639Ymx2KV5T9v2C4AO1iyAGOCihkKO6RoJlELWGX48tp5pTnEM/BOZL8YfMrYRexpPYNDOgFodYgSxtiJDrdA8JA+CiTk+eEMCgmA4wrrq0RrTulHSU91HXX2T+q7CQCHamHuvU9u1t603Sdnbb7+Z7rjl31OvADE8hmr1t2cevj09rKpkkyUTPvzIZemIU5abx9AaAUPXX3NtGlc1ggs+foHWmvmpTM9ppJCWieHJa7JhGEMwyZwxNCTmEsDQnXfeWfQYstlQfBVbYNdpgSIwtOv0ZfFOii2Qa4GxrFz9JKg5BgyJZUHwTFUyvHokJetodWBoUMDQpVfcoA3GJGUrK9LlX70wDSsLWF7RlN5z0ntlQnuwNmpi73RvkYSjJF13zc/TL//vLWlIQczCPfbQRm1IPi+Vtollo8RGDdNfNlr9kqQR0FowYZkn+YBg3OxmPAYMwaggCKnSRgmgxzZ5Fswom62NYb/Mp6dq8xQSLrT6VfJ8MAYMmVgMOLUZ5BwVCoZts6TvPaBA4uMl5kFFyLiz6MF8iI02G042aqPavLIBpIoKwSjUeK6LjTAbPRhDnLulpUkgkmjq0Np1DkrsEuiQGayVOOg5OAAAIABJREFU7IYNe7BK+GqeMVaSWps/KpNgdq1XsHg4bwQsAVJMzlgzBoJkQQwZSQAQbsCCAkAGA8uMO7TNVyq3YYgLPZ62QebGRhhjV/NTKvAgsSDG7iQvEwnpQyELxqKAghd/430mreDz2XVGgAVQE0wgN6t1OQRAHi9n5xB4uQSGv4XBZ7Sby7E8SLLgDPkCWVYMUjOaPuwCmAzVKsvLhp82sw07PiqYhrIp15jn5SAKQaIAJDa7ObDNvXKMvYKhKlIGKv4AAJjPhvcRBqgmobLfA0Y5MBPMiZC6FAJFdFj0L9fgDLA86BYAlMn71Eccv0IATrRRTpqpz+QMUbP2KzSfBgBgLx/m07AcAIZqVOmqAV8tgloxBQzs0b/VbR1pxZvrFSHKx4pS9JaNH02dvUPmMXTUsctSdUOzsujTLDjhXEi4rAy75gwZbqQ00U42HwE4qCyE585gb2qWme6HP/iBNEvB6ac/+7nU2DwDIlCO7RL36DJE7x/WBw+kYRIg3cGYnuB8JO27757pg+eckepUPnyqwAR8wzZubNffdZ8CWfDgILN+0smnpiOPfpePBwWI+AHBhkIWZ7InBXvMRweGHKSj73lR+QtApwZjfN0PVceultwCwOX73782dUqiQnu1iwkB6AA7pEu/Y50gyMMw1kzmGdP6nupmyGC55i2bNogNtik9/8zTxs4Z0fW6ab7A63HG20Q6/bST05lnvU/SspXpiccfkxn14rT//ksdSBDrjaD43nvvNTNqzmPV4hjruvZg4wQwZHMyxq6BrJiTYy7soACyGyoxUh2RgJs1/NXXVjC6bC2OOR3jH/Pc7Vk31naZVKgf018xXcyHKztfLBkEyVRCY8yErwvg4ITOg/l2ANh4zYUXT7D44ngBggJuhRQx5hTAkK1HGfswz6zjueNzvRDoirFXyBjaBtBhlTHATiCaQFW8rjBCB6BmLSPJ4NUOvaIXy+Nhhx1m4NpaAUQBbtuzJfPVMqDFQCpfSwFU+LtXvXQGI31I07FOcSzGFeBJyHqprGXeQ7BPODbMPa2TIxxD11Su8bZY1QBffeUl+cvUiTk0V6DQmwKJZtrxyjR+ekbFNhJDkDWacRCMRcYWz1vvU1+XuQ5jnSLvVL82NU2zZxom5ZSLR7ZF8iY83sr0DOb6AI4HMoN07n+gn2eZs2nIpZSIIUwzjCpRVC8gZELHriOpJFZdnxIpM7RmzJgxw3x4+iT7Qg5K0okXyR0D/jVOzWhaf7fqgllFL5MrahsBIw4mZJvM1V97U1K66WI46lO06W4LF/JE0P4EBq17AU1kawHjBRldsJcNqNTY4r5oLweGeP7n13YYx/QqCS7GBdfKXgLAB+8y9hbmRZYdYxhWo84LMw9QCeNsqpjBbOrVPCRZZkkjHXN92yZLZQxbcQvJ0zRvkZHBLAMQBrzsVBXDGTPcjPvBu3+dNgnArm9qFgu8OT11383pyUfuNI+hd77z5HSYgKGh3i2pVR5DP5LH0HDPsBhDF6aFu+1mHkMAQ7YfyBhDMAgBhDj3pFJVRpMU8ZzlH0l3332XwH52JsVXsQWKLbCrtEBxQu8qPVm8j2ILFLSAA0PuKQQwlATiEE7Dd4YxNHmiN7WvflGBzuWqXrE1fevKn2rTILmGzKUv+/onlU3CYLZeHkOnpUV77S2GT0Xqat+QGqrL0zXf+2n6n5vvSyMK2ga14auqaRArodZKu7Pp6TH/gSnalNYrq4W0zP0ZbJ9B4KpN0lQFrJSNZRNl5Vl1XWyXXealUtLaiEKtJ8CBUeDghYISbdwAOPiZTTUgkpW+tWoh2rBl1TzI/lvwr00TGTyru2XyFWRHMBDynhcEuGTQjZfCBeK7ASVd1+JyMy81S/UfgmuACKjoDQ3Z/QlE4j6RM2XkF+sJQCtjI5iUyxlUMHYiyxh0dM5bKA+KYMzYLpkEITLghYaldg5SjAWvQnAmAjg+wyukc/H2AHD42V2G/JUHdvKPB+4jvHUieIpAjgCYd0ZgQ1DvEggyrXkAxfyhyFir/QKccq8G99LgegFrzIcokyZwPcHiwXvCfoY5g59NBsDRp8FYyjVFVl3MgR832s0zAjJ5StbdcY25z9JHjIICc+8AfMhiAxAY2GeAo4/5CKIK+6KQgbBNH1l7b/vK9SPgH0CqwIx8X3gwThC4TYaavsp+x3sxxuW6RxTQAHIhLasVgAow1KhgnPkzVcwaheGppLI2PfuyvEfaxD5QVTLMpycAYymxLLnAvgcemo549wlaG8ZSvaRKAwpEqHqG1w/VtZBRYSiLZwf9BxOH4J47g0kxKnCHku+LFy1K//SlLyrLXZfOOudDBgzRdlTv4lqRhfB5JGmAYr5GOABGhr1MxwSMpsT71omRtOceu6UPnC1566J5anOUPaMqn40HmbzKTPa2NW0UI+HCv/271CRvnqlIVsjkK9MOi4BAy/xODFxk/hDcueFtuUyn8UcBjEb2BauQYLBGsp0f/vCHZn77zW9cmlauegNNoVUxNCNkm6NaV2HssI7B9tM4NhDPjKc1rinuI3NfjK2HBCo/dP+f0psCfsxLyoBhxqSCZ1Vm+th5H0jLTjreqpfdd+896YD991d1tz0t0EbaxrqHtPXhhx+2gL5CoC+MIUDBqJgXQK2vKw7a+nj0Oc01subBeiJYZfXFOHqtgnCkUG6S69XwArSlwZz54f9cPkgxAYH6AtGoOsU9E5jGPN1+fQr2I5+x6ns21qlyl18/DJ6jn7I12saX+ms3Ba3I7wyEzf4Wxzd5pvWnA0Ox9nEMq0Kne+QV8zjHoKJFWB+ydglvIl+PNC5EE+HvgAeAQWW2jmQ+ZAVsQCrs8awBOANE5Xte3CN9ErIknhFh1B/3F549jD9YaXhOAVrSXTzTuGaYIM8++2zW7lH1UWM488ga1bioE6gzqOfSJM27+XNmy6xdYJWuZfr0ZrFI3pI3zSwDc2UjpoqiWp/V6DnJUNZ2JDhmzpxu4CYXEEUCAEE4Fm3A8xA/IwNpmKuwpzImJ9daCesO5pG+R+aFz5ZV49JUG9UE5PMAINYnmi94bvGsRRpK29TKT6hW8u8ezRPuH7AS0DoqNtozUPPFAH/GN3PXKgKKdaT1mQQOFdq6OnttZgMMvfbaqrT74j1UpGCzzX8YwruLmUmbw9KzuaFrHtS85yHNfz52SGRIesu98zzQfw7O+5yyvEyWoGHum3+XJQt4NsCwoVjGuPZI1ZkXnEuGkYEB0tnzkHbIgCHGDPM89gRWDUzt1S5p8ZCeCUNi1y3YbY/00KOPCcRZZEUweAYsEJPytZdeSgcdvFQS1OfSw3/6jQFDMyRDrVDC5Kn7bkkvPfugVSU7/Ihl6fD3np36utvT5u63zWOob0tf+tQnPpkWi0FVKsaQ3R9zAxNt8xjS+lZG5TcHhoZkYHTO2c4YKppP21QvvootsMu0QBEY2mW6sngjxRbIt4ADQy4dCmAI4ZKbTyt7Ndad2te+nK688vLUPzI5XfavNyiYUyauqjRdfvHfGmNo8pTatEweQ/vIfLpfG4pBSTnqJCW7+ns/Sbff8ajSbArwtElCmsEmCICGbC+BAVn+3RUUrluz1vx/jLGD3CCr9GN+HtogmYQn26ACEGGcSsasXpnOTpkowvSwCjtUgdEm3fZJGUuDakYRqAAWETCxo2GzRVlXKpFB0+9SSdch6OVZFpbrJMtm4ISCDIJUqxYm1lOwOYzdow0uQQtlYasUHPaKFcBBxqB343tCtSQBFKU6zyAbbm022URaXGMBGQGFZ3oJEO0c2sC6hMWhAc8mKygEEDDpkfsO2eZTPxsAkTFxgpkS7+FrfKYwe87vCzPfkWkuDIa2nyt+3395BtFH7IILA71c8KX7jEA0zs2GHtZYgCMhGzGzU90XgRKBBYEGcrzw0oBpEkBWsJYsaGSTrgHKOclq9+JjkwWWyPSivZ0plN1Kdj8Bpvi1ZNworiMbS4WgUTRDIdAUgTBfxxlfAChZYByBU7TLn7OmvG0KX34F/or2KQSGzCNLkq783zPwLxtThccysRr3rH+UV2cMlgt0hXWDn1Z9bZV5DCElowQ1kjGFOKpMVpmeful1BQ8yjJ8khgLAkNq2rLxaErMtVpHsCJlPTxXoSxUawAtkZEMDCtY0lychM9JNWKllA1s058RmsWvWnCWIrMD4WoHav17xHevTM8/+YJo5bzfNcXmnYI6s9/TzPQE3MlIYEPQJbBXNP3DA0ikCahRjjw33yxNjwIChC8//iElkRN+wedzWttGYQBW6dsyzN2u+f+Rj56e5CxZq7gHgAPqabbAFWfyOwNACfIHbgEsGjTLP9LsqZfg7JdtCikdQ26yM+9VXXW2fufSSy1TJRyawmrN4CRHAGZtFxySIctNm1hdYGDLm1xoxrjLgE1onpJnSNSrAlUzl6UcfSs88+XiaIfCqs8OrIrGWqAfTmWe8L51y6olabzrTPXffqXteLN+h/SQjgykCQ6XMAJIHH3zQ5gJBMVK4YAbZeNCRGFPOvPLxE8weQCH3VVLAq3caGAbrResx7AxkcAPqF3qCNRWAPoLdWLcAECitHuOX9dZM4bXG8f4Yz2ZszNy1YNrX5vhbeImxxuIxFNJeGETBWGE82Od1H6wXgLK25tlczs8hA+gywIprCLmurXlmsuxVn+hjM0EOY3OYMQS/GQAPaOGVCf34sFfoR8BOPLSmAoRljEMkfAaYZAwsTwCwnuMbkxVfyAATQIucr5XOF2sO18O1AgZUCCAJoA1QGu86wAOOX6PgHlaO39tUASB11k88G0mBNAmg7ZV/TleHiiEg99Jn991Tpcu1tjaSwNAz2Z69nK+6Nm2S99ZkK6meFQQAtNe9uTxU6wFrEIUZqNDJZ7SWMOHxNyqXjGlIUlGeiV6u3sFHk8KSkAHQUkKHe1m18nUB1DDiMCPXeDQ/PQeHYPnRF4xd1vdaHY/1y1hwYomytpg/T6NAHnn4YbTOuQCR6BmT8xlIKM8efMt0fI5LIqhKfn9I1iYLEF4h8+3Ojp6039KlqWtLlx0Xc2zOg7dSXYOYfjZOvbgAhQ149gN+0f/lSNW0RvAUZw01vzTdY/gw2bKhX4zoXjyZkIGJJo33Z32t+isM2nm/JX2yAgz2wGJe6A9UQAVYBMyknQCykeB1COTqEft6WM+F/fZbmh55/EljXLF20g7777d3evzhh9KS/faRNO6tdMetP7fy9tUNStpp7Dwn8+nnnrxX+5SRdPA7jk1Hv/+DAts703oxhq654l8lJZtIH/ngh9NuCxZI8lttTCZYyyYnNWBI80SMIc2iNEl+dENDAoaWf9g8horl6gufyMXviy2w87dAERja+fuweAfFFvizFtgeGNpqjCHPGJeSupP59Ob1r6QrrrjMzGe/+Z0fGvW6XlKyb/3LJwUC9RkwdOJp709LDjooDahi2XCfPD0EggAM/eGPD5Omk4ktm3Syo06Bp3IJ2TWy8JQ+bVvfqs1qp2XyYPPUqnoGmyx8Bwg6LFjIAhk2TrYx1manu0vaewVtbI7YbCHz6JGnSJnOCcsAVhHBBqVe2WjhK4BxJAG3BQAEPEZzb9EGSIaolLbVhhqAyCngzlJxk1TfhPbLHwgTSEArq1qi82Asy2Z/QJ8jeArJ2ogyixYIKIhoamrIPEXcDBvjVwAi7oWNtQFG2lBSnheGBe9BksbLZUTuVRGE7ELGkIESZCTZChO4Z2yanGdFFsAE6OOgmAMo8SqUNQVItP2ACcbQjlguHMskEFkQXMhucrDLy6TzMnaY7inkWjnzVABAjRX7m66R3zvQRQbVq9kR5AK6hTk312LZf23OnbHkTB/b0Pf3ZuaoOqbJ7cJ7ymJ/exUynxw8KeDpMK7087agUfYZApeCzwczydo0k+Bx/GgHrjde8d74GmO7sL13BAxFf+XGgBOGsuvzeWAeW9u9tvkdwa3aAY+hGm3uJzTPdpMBLRIsAkUy+YAjW0sU5Onf48+9IkaQWDtbyVhrw28B9BSBvVvTQpksH3bUsapKVi9chQASeZjAVAJCKjQZyKugSUEiwY+PK5hDMnLXezCDhSnT0jItfevSS61PAYZa5ixQ/8PccfYcprDGzsDYWPfH2EBywZx0c1qtCTK5Hx+VPEn+I7svmpM+/9lPpZamet2f5BQKeto2yOBaWWzAISQO3fIKW/7BD6V9luyvIA//L8qJA4CQ8fcqO/gtGUuHKkhaG5mjBHwBsMyX/KZjU7vdC5LTK6+80ub+t799RdqsAHxEARqsCgAiZFg2HtR51hbmVSQ2BV4tAAJIKpHEAUQJluvrltTjT3ekjva2NNjnlZyGJCkDNBqU78ffnH5KWi653GYxNG+/7VaBQvso8FtqYwGPIV4vqBT5E088YesM0ixAIQCLmFfcT3j6bAOCmETVjZ1t3CrwA5CLUtmAD0iEAIaQSAHGUP3M/WJY2102CYjEmh6yGuTAHvjCehqwvxeC1sEI5KvJQ/WKKlsALMzxAFmnGpPEGRv0ka3ROi5zIO8L5+t7gMdE6masnQE8/D7H5stAA9ipvCzgzj4ba0QwhmJO+1eGvcvGAIaADZgDgJGs4TxPopw8bcUzxIEnATC6I5fPkngYzLUHIBRghvnzZEzXWDNLBLzyvMLYmfkbgB7PjM6OzdYOHIvnoVdzFEOGZx5to3+whob03J4KgKW2q9e4WLJkX/XnagEtkoLTL1pfp+kc7WLVWDWsbB02KZnA5GkySe6R4XEwUx2YkVRa3jsApkjGGQ+NAmu4fpgw3Xo/9wMYzdpMwgaptTExNcd7OnuMfQYAyRyBYWQsNaTt+sc4mKbjcb00Oc/fNvke7SemHL5IBmhrbLNfMHDeZIqTNe6p4iWjbz036EcSLFQQBQzq0J6jUQbUL7+8whiFrDmcu7mpxaqzcZ1c3ywxq95W+3hiZCLNmTdX7EZVIdX1Y/A9DNhtY1HPNgNKuH5AUH9Ohc+aGebrEF5Z0QEqkmWMBetfrtkSP176PSSfvAe2GWPXTPYFKHdL0gkwZICzxu6ozKatIpnuD1nsbgsXp5defc3mPqAYSalGeSIO65rZiwBo/eYX12odUkEQ7ZNqNE5ffkFA9GN3pwH5QR58iANDI4Pdqkq2QsDQFWlCrPGPffg8VV2cL4aREn3IyXRdJvuzTIvGv9ZYPIYmlarCJ4whAUO33140n/6zh3LxF8UW2MlboAgM7eQdWLz8YgvsqAVGFVUhJWNjhoyMqmR5YEjB0nCHzKdXpssu/5qCxKp08beuNY+h+oaqdNlF5xtjqLSsIR178inyG1mqQK5E5tMdqVYB5rVX3pR+99s70qg2azXa0E1WYGTgDH4CiBK0ASLIYbMNA4iM8NzZqtKjjU6TNp6dMlzcS7RuMp6U1HVzYDKIk7UpRic/3TKkm+TH0ScJSYeyoAQo7E9gATXUT0tr1q21z82YNVsb1TbzfqHqUW2tKpApKHJj65pchpiAk8wjgBPBOiwTjsm19mZVVSzTx8/aXLNhJPjlnrz6D+yEMgOObA+JPETnJHP7lsweKzKGDBtHspfI6cygWptpgBM2zb3aQE/XppwAigpC7CQpay1yVy6DjUmlAyK+GQ5pCFEKwbRtJPV7/AmswkmWhY/AK9gt24+JwvdFcFT4nkIpWfy+EFwy2UgmjwlJGue0wMe8LagGM2xttUBZxxaxLJAvEDjGy2QLUNRhbKlNCB4JfmCTRSBJpbCQpMU1h8dQsGOs/fVDBGUExPYgy4CfAjJBBqzYHW8DFPEzgXq8AiCyw9i//KORsR3sqCEBH1bKl0BUfwjZXKH3T2H7ejW1bR+zhcDQ9v2U8ZnAFApAq22BoUI2WGGboNUIxhBgwDQxBZpU3r2mWpt8tXmlmADiEapaveaFPIYefOL51D+qgC4JXGXjD0CJT4ZAI4Chw8UYGlGQVVVTb2MWiA4bnjKN8WEBIFTgMiYe7AL9vUdZfUxcuzTHKD0NiDRH8pWvfPnLZjh+1gc+LLP6+TYnYN+YdFBzpV9SD3zIoBlSncz8LbgOgnNAUQVho0N96oSRtGDe9PTFz39a5rVNIgzh5VOetigInCJJFmynQQFDVOx576mnpoMOPUzjUewCMYbGBXiNyV8D8KnEJB7u4TKlBH8yKmTBeJIkMAOpAITWafzusediVXSrStdJSrZF7I1vffvbClolj1WADGOqXRJSqhwxF5GqoYmChQizgXkxrmuvUGBbXqbAVm0yqkCzX+bBD913d3pj5csKhhstiK2TPxKdvnHTenkMnZQuuPBjaUPbunTbH28VKLQkLdl3fxt3m7RmsiasXr1aQdntaodZDjT4xDLAw8E1Z+Z41UMHVYydqfbmRRjLOCork9GsrhmAjvcABLzw0ovGECvVus4aChBApSzuEVN2XrBC6euQ/vYJjANAW7VqlbM8xFTAs4jze2lx9zXjFfMnx3LEMF6SQYJlA4F0LQEA+brmciH+FrIrgmm/twxB9Q7NgUf8HuCEc1M1i3UT5mdUS4u1zaRtOo753xGcm1wKJihgJ+wTWKXqO32+TKwm5Jk87PoElPAsiwpsAB1ck7Ut4IBVEnT2Y5hxGxhk7eqAEecI83/uk/kZwBRm0XPnqrCD1lOkfYDY3A/twvyirWlfur1ac4D+HxQwUAojGA9Bnb9GrBn3K9JqZs9Hgb7MO5gxAFSw9oxl5euglbvXM5FkC4ww1m7YX7QV0ie8ciJ5s3lzu11Dlap7dmgsuEePJFA6HrJRLoy22dKusuoCmkdhDOk4BuwgsWYcGsAlRizApNqmUnJt1nXaZZqYvls6JREFLDLwSExI89LxipWw5KZqPq3TPsBKzeOdh/+O5iBGzRg7v/2GADGBNP19tJv7As2bu8CAT1hHBnDquqbJDB+Ql7GxSOy8l195MR12+CGpVWbOAM/m4yawvVZgL/JoZMy0OwkNQLsuGWhzDci+ffxMtX2DS6292EST7gdg1QAyAyVlPq3+sWICur8SgWGse329koaR3IG+rVEPEISvz6o339b6BrDvAH7/oAPq9iwQuD1fCYDVq15X26vymuSIf/z9TdQ/NMZQlY790nMPpKcFDPXLP+7II09Kh596jiStHWljx1vphmuuSn2b+9PfferTBgwBbDtonAFZ3KyeDSQT8IiaDDCk6wIYuu22O5O6txhHbv8gL/5cbIGduAWKE3on7rzipRdb4C+1wKh2c8S9Xnlpx8BQ18ZV6eJv/JOe9/XpXy67RpslsV9UleySiz6RRgWchPn0koMO1MZJFcYkJavVhvWHV2M+/Qf5FKiKmTZVGLHGhrhfcqsFC+ZL3y9jVrKnSAy0GcJEkk0qQXy3/sbmf7aCGja+AA5sisjILpBp5qrXX1NgUafNmPT02hyPyFukW8HTuBgCVFAhm02Wng3UMAGZNouDADfagJGtM0YAki1tQt2XwDfAbPSbpjVYRhZDWTZlbOCadQ9sfqleYplE6PEmZxkzg1grL4t5s8nKvGoMm142hlVsHDH8tFLvQ8reyeNB+ymCgCptdLvELiAoJuuMp1KYwnL/OfkQFdWyDLlXL3EaeWTc4+fRLNhwVhBl36fY9Qb4QpBOVjhkEexeA0RgoaeNI/CgvyJbbn1nzKR8xTd+F2AI328PDMWm1E3FHZjhd25ADPBD4ANzyEdgZPYJIHg/ARFBDkErABufxV+jWX42EdSGh5Gr2GDM+PVxLLwhCEBtI46MBvTGTKq3vS9nLtnd5KZKsIeQkhWCXzn2EMfI9rpB0on3Det6XTLiQTfgImOokDWUY/84orTDXfO2zlB+aXZvSCQMEPFNv//z6zcHH4CS7KIs0M/eQ5tVayx0SH6JMXu/gkQqds2WGWm56hXjjUIgBbwDMDQ+uSw9/OQLqW9YwbA8htwvh0x2ddoo2cJ+B7uUbFSgSpXAVmPv6LwV0nV5mW4HCOJ6uGYCL+YtcwCAFKkXgd1l3/yGBfdnnfuhNFfZbpRN5sdi3iTORKF7mM9WWlz/GUcOho/J0sS8kSFuacm41oym9KUvfDrNmSVgyMaXKhspECwRMASzaUTrFGvCsSccn446+mgBGGI+SrIySUAYbKgRrQ+sCW5qbgQwrV9URXNQwIyc1a4tMpRf+dqrFnQDCP/4xz82mcf3r7kmvbLiNQONqyTJGZZZN+CDVSwkwMNDBgmagtR+yR25xslU1VPwVlkhJiPeMWIN3XbL78WmXC2QDQkXrLsKYxW2tq5OH/nQ2ekj552bWtevEQD/q3TE4Yen+fMAW6enNQKEGBMAME8++aSNO4JkjIEB13LjIwvCfe3w9YS5CWjFjQMMMYwAoEv1+X6BJ9w3YMNLr7xsMhXAEtaXTZs2WQDPGAhDaq6B+/Y+BBRwP7YwHUbyBTjE2gTIEOsF1xtSrwCMaPNxjZV4D88D1giuF7CBYwCuhxyLZwbsnFgnDOyBhmGMDH9xHQTrfJ0+Y6buC3Nwjc2MvRNzKOYxkl9nnbgkmbHg65KXQDeumbIs5QI0SApgKl6lJAnrGPcNwJlNVB/HgI5Zf/CeHJirNud5YObIOkcYtxtopLFurFtM+Em6aP7GeodMM0B/+hOgxI38MWD31aoBdpdkRKy4MATny1+mVYwa+gHfmG6BPAbO6D5L1abhf8Q58ZYC0Mc3DDNyAEHWYzxn+BuStrfe2pAWydsLIBOz47a2NpnKzxaoIfBYbQbLxCpFyucIYAMwabNYd1M078x7CaasgZSoygEDS80jB9k4v5wmkAUvwlI9I3rFCAWM5Pcck0QLFceQ15HsovLZkNqE/qzR9VJFT6cwgLuxoUWm7Y8LTB5LBx90iMnKXnjhRYEuknuLOTxJ4xh2Dr1qfjoqv85zk3ZasXKVpLil8lWrSwsXzheDb0AebZLjqipqd+cWe6Yh5ePcVCVlLOI/6HJSN5CmQl8Br6LsAAAgAElEQVSwXod0vmmqiOhjQ+Ada122bjpzCJBFxQw01mAbDYi1bJ+1IgdiiGl9ARjq7KbyIfI9sQMF1m/YtMXWMA4LiD137uzUqmqHujMbD3fd+gurSlar52mN1v3nnro3PfvEnwwYOvroU9Kh8hjq7dyYugZa040CvTet2SQm5ue1zswz4DCuIcynreIaRQtUVQ4TahiTy892xlARGMotO8Vvii2wS7RAERjaJbqxeBPFFti2BQCG2ED5VjkPDLGFLAHIEWOoe/Mb6SsXfSFNrZ6Wvi5gaHBgTH4ademyf77AzF6nVjam41Td56DDDlf2ToDDyKDMqcvFGLox/fpXt6cRbV4bVD62V9r3MOMls8rmyXwDtMFHxtUvBg6ZNVg1RsUme6wr69dGlU0pFHX8DIgY2bAhVakXnZuqQ5it1tZVWTnWOm2U+SxBAZWINsA40ja4Q5vGfjPLxBRavkWU1tZm0EwxtYkjYGBTygYdaQsACuAJGzyydpSGJ3Do0XUS6E/V9XQI0OkUw2dMux4vMevgRWz+CcTwhADoYpPI8WE5UT0J+QOb+MYsa85GHekBjAQW3KgINirAjEwp7RTsGL4SaLCBjt8FMEQwFxnTcTNrcMAl/l4oizIgJQMNAgyyLHvOSyNAB38EWJUfXXeOpZNtXvkbn7fzElAWSDBywFIGfhRK1tjAMw5COmJZdMumesUhZ5lEtt9BFl6YT7PhJVCKvzsw5OwRXhZAZplluzcDfTIDUbbfBQwdAyi2e/01wFABjsQR82BMVuWNQ7J5pt9DThPBH22fA/e414Lr4XPBGCpk/uT6Sp8lyFVouQ0wZIfIgCaOEe8PxpC1vdoTiUermCaMbSoZzVQFvcpyZzoA1k3YBl+GtgKGnnp+ReobkS/OVoATBf42NstSp1g2+x50aDrsnceITFirgMsDBVVTt+w0XkYAVwYKwHwwaYgCZrtEIFWNSQMqxGYQkPqdb11u7z3rA/IYmqtyyGKpIM2kXbsVcBIceSCVLytufQhrCCBM69WI/IWmit0za0ZjuujLnxfzrl5zShWiNGZ7lWWfKkkb4A/DiCDx3ce+J737Pe+RJ023/b5E51QqXH8TowijW3xMZNJbIbDGq5HpOFoDCA4JTrcy/3RszHwZ9z/72c9M3nGVytavfOMtrXkepJUIdKINAEwA1pDL4IXGcoYPC+2gkN9A7SqxHamGWKaGuf2PN8tcep2CXBl1ay6Pa50p1997ejtUxe0sXfuRuv+x9Jtf/zIduPQA+YrsZ4a6G+SnxFyBMXTPPfcYa4P2oUIW62vMV1gwMVcBGWxuG9jigA9sDa/UxTpABSYHeN4UsLC+db1XztLfQvICgOFmwTBLBuz39E18NcaY2g8p1IoVKxxI0t/DhyUq78W4LTSfBvjDBBxZDFXKjB1EsGzX57MFhgfSNeYVYP1U3WusIZzDmGCZ5xjv4RoBN0gizJ07z6s86bFXyKgMSRnyOPOqyVguxv7QvHaGoxtQU/GPBADLiVWx01d+jqqRJgfKsGebC5nRPufLecmwljJXMq+j7dclwFKGfbAPeQYamMK16MT0J2AQ7wEwq5OMjGcKEltA4HYxi/aUr98GATn4sTULkOjXfeMXA5uWmcl1waxC7gUgwX4g5Hp4RjEvGceMK0AM8+BREQlf07amp556QaCF5FpJhSG0xuOrc+BBSwUWbbGy6CQX4jnAMMMvSvkdA4aQZuMdBlMJRlWtijnw1arUaR1oEpA0rORKJBToM3wKNykZRLEImLhdkmE2633GjMvkybCaWDNhDG7Y1JGe17o2Y8Y0sZtr0xlnnGmVyn50/Y9Su/YwB+69SFUBt3ib6gKn6vk/OIF/jliV6s/V68Qm0l5iqrwUGwQOzZ4908znzVNJyQjagYQQFdx5n/kaMl4B+QTkWDVCBKPZ84z5xbXCGOrTPgkglj4E9MIkm8/TLnTqVAFMAO6MGYzg3ZMJEFKG+gKCBjCDF/jNmuNVyVS9DGkpFRRrlKzSWgVDkXX/jlv+I3WrClw5oJbk+89nwBAeQ1QlC2Coe7At3XTddant7bb0+b//XJorMBGmkPn3ASJ7lsv2Vlv1zBjfDhiCMQS59c8essVfFFug2AI7bQsUJ/RO23XFCy+2wF9uAWXkjDHkLx7dCj4MKNJWUJu5NC6jyvY30kUXfT6VVTSkb15+rbJVI6lFmfjL/+ECbQq7ZDxbn45d9t506BHv0sbPs2012sj84Mrr029/e1sa0WaqQZp9giIyrmTvZkoGhoQIUMTo/GTplN20srza8KDbZ4c+qmxWSAvIBpNZH9dmaP4CZTlV6rdCm7AW6eUBBOq1sSHArxXVHqYPppcVooojR+kWy4dSroM6x1r5GRF0Nimz/vbqNSaFwLMFkKVRm0kCQjbDXOcMle4lk90rdgMSg43tmyyjzIYYdtA6ySeGjM4NIEQ21w123XvBDY6Rg3GdZLuRBwzJVHaWKrrg+7Bw4SILktm8QvHf0LZBTKU2o9YTvMM+QpZhsg9jwURnOSOEn7YHDvhdjj5uDBmvFAaY5gAJ1+WAjzOknH0RQY7JMCSBYKPMVo7gz/pA35OdZNMexy8cWTn2khFgYB/k8DE7vm2MyV7TN9qIWhbeJCcKkjO5AOcKSUhUaqMf+DgBFp8xar9kRYyRGBu2wSY4A+SyMzk4hhk5L4Ka8LSK0tbbsGyI4CJiozcNKHLvEtg2bhaaMZKyn2n8ANaiHb0NxXbIwDNjLWWmsXwNllYhW8iOYf953/r/+/l4WeDrv7Lg3O4nA5XspwDQdE6YVlyDBV3ZWLHPIycEr+S4mm+cyw1S5eclmUeTjFXrasUqM2YBci2xVgQMjYkJ9PzLb6SOflW6ETDk5skw0QTqCEjZfZ/90zvfc6Jl08lac4+warZSIdC8wGReLKCA/mG0cn2YSbv3FtluBVe6DoxvL7nkm8YyOvvcD5j0s1zH7BIzBXyaOchcJlBirhIM+QvjdsBBZeLx7hkRK0il3OfPbklf+uJnJAkRU1EBGoABBtZUH5siiQOMIADeE5ep8s4RR1rp+nEFfmU6B2as/J2+8jFN/wP8Il8j2B7UtQlcIbjV4jmuNWVA84V7+/nPfm6B39e/8Q0rTY/5ainSFyoRGcDpDAgOBFvC/YYEWBDAqn9KkJ6CtWiOWUb/9luNMTQqhhNMJF50T6/kuu8/bZn8VfYSoDEz/eGWm9MCyTuOO+54A7M2K0Ckzd8QY+jBBx+wPiizqo4YXru5st2bTkqQD4gA4MB4Z47DnmCsGZCRtTNtzhrHOHxj1RsKQtttsBLEAtICsrhk0llDzmhxyWesFzAjOA7vtbLfGZhsILc+a0bXGagcSYSQbU3FAwjPFoJR1jTrG2eP8eyAuUPgz1oZ4EiwHzlGACklMCiyVEhIcHkfjA76BjapjywmHCANFcTUVyb5cWajM0IEXNqYoj2t1pnkgGU2DjBWN6ZhVMVivLKWmj9XBlxbIO3zOxhJPFcAkYwZZ33t54t79T5zkIZnCbI9B2cAUN17i+cJYIR57jEX9RmSEa167gHAjqtfkI/1yHDaWKx6PndL3sm6jNk7YBrssBL9Q440rLZlMeoXOwdvIUzhWb9ZUDh/h4yaW0wuKPBJV92jJA9l35csWZJWS44FQIKnFyBMpZI51q8CWwGga+X/MyxPMMCXiVGX3JbJjH6zGI20Iwy/xsYmefn0mdScl61x6g8YRGvXrU97SG7eKdkcbc2+gkRKtwzZkaKO6PswI7fjaE52dPTqujY4SMjzWPPq3HPPosaoTNzvErAjBu+WTq2FAnjM1VnrltprY49Yw2I042cEYGbsOskGea5T/h3AC0nZaAZa4U8Gk4i55YmPcp1LbGFdE+CtjX+NixoBXzZf7LnqDLFKVV8ErDMQDgk2+wO1L89kgBgDhnT+Qe2PmKf4Cg0NTui53Zc20XZax6qr67Q3gW3myS7W3UoBWZMnK9lFgQDtQ26/5RcqKkLyqjI1CDR8WVIyytWPyCvy8HeelA47+RxZA6gqWc+a9NN/uzZ1rN+UPvuZz0n6O1cAEPckr6gMGGKssK4hTYO3OlnPD0ywly8/z8yn1b3FODJ7ahW/FFtgV2iB4oTeFXqxeA/FFtiuBbQhsV0q/zeBlAFwiM2ngiNLq090yxT6zfTlrwoYkpfQpZdeowBrOLXMbk6XffYT2jT2prL6GkkyTk6HH/4ebdAUgGljWC1zx2u+e3X6w813pF6ZulbL74fglA2gByWiQ5NRzoLmWmVtO8W+mSUgZuPGNm1ka1TZSKV1lYUkI8nfTThiZbAFAuGdoOwhG0024AsXzLOsu0fvApMAegi8tEFhg2jlVHUEssF4pOAPVKZAoFOViSwjqs1Vn7KrlVQV04aMjRYVQvq0qaV0L4FDpTJv+KW8/dYaA20IcACKjD0jcAlpme19CAgIPbRxsqyiZXgxGx1WoDrHguD9luxjpaORnLHRp+IRdP8BnatdkoxutcXzzz1vJaaRIEXQxNcAIcL4M7x8LJjZnnVi1+KBxTY+G/od12fUdpg1+lyYvEaFoZB78Vk287zIeG4vM4tzRsCzo0nGAyT8MiIojcAvpBT83sxujXXkjKkAXkxKpiCWYIwgaFhjEAkCwALv4djDYqq5bMrEVLYhpzi1s5C8ohT9YJK2jCUV73OmjQeVfB9txUY8mDzcd7Rx/D3kYhHgBrgmJl7uuqLv7F4yQIfzR6BqwB7HzgG0fBssCO8nA/fsIvOPYqvcls1dMurIJnqUGYYBYcyLbGJb4GkVnBx+wmPI2lFBSymeLQrEmptqVZVG5cwVrJmsToCQQvw0qOXgdUlDuhV09MlnyIAhtfGYdvlDAlL2PuAd6ZAj320gUokMUZG/wAQqA20G2NXn3SQaUESMFQUkZfo8puCwLAhwCaxbxFi6VObTBC/nnHOujFMXGZtmXMAJPkXMJ5g4BCI0k/t3MG/kYSRgiQAQNkwaFxNQDJrZ05vSlTLMB6TCw8jAKKpMiXlTWSUGgg6yUeDrcceeIEBbrBvKQFOtSFl2ghmqr8EsMcAGCQ6eIbAQYdWwDlngrtFFhTCdr4qAWgHrDdddb+vHV772NQObRoiGAC4U7IeJuclhNa7G1H9WYchM4DGFFvPGwG+xAPT+Qa1HTz3+YFrx8guq2jZNP8t/TLIzqzy1eX26QFXXulRKulGyvCGtpbT98uUK5DQ/1q5eZ/Pj1VdeSY8+8pAB8jApeIWJMX1SpWB2xswZAshXa+3RWi4wAKCHsco6gKzGJFPGbvQqUfzNytWv32A/84/xhKTIPX+o4ObrO3M8mH18DtaTMXc0NpDXcA0BeoRcKtaTmP/BqqjAvJvqk3gl0YbZHLZ1S+OWNoy1KYAW2jr8guz9zCXmuM0vZ90A5HId+MIxtqiCxc9xbRyL4D/YfTkwXcfjGcN8gfnK+auMjYUvmcHK7kuUsYLya07BOm2As7M2AVvwCXJplLOGeFGWHv8m2oNj2bjX9fAs9QpqvkbA/mOdQ77GnMAceooehNYugMHZMc0kW+1FiXiToem/LvXdNMkiAdbCvJlEDgy6cq0rPK+RxPXK90pwoV0rLFoSLiRZqJhXRhUymQ0Pan1Zp/tYst/+kpW9IbYf3jpImcuUCFlgvn10A95tgCghyYP9SNW57t7OzBx5UFMLFqqYL/L/wSTajN+1hsDi4zWhNcilxjBnRiVZm+kVTtUG3M+Q5gyMGTx7kHOOaj6+/vrbmnOewIF51NTcpPWn0cY+XlHVuq9VK1ZJWlWttQMa09Y0T+vRKt0TjCrGbY6BqzXM2Mqq6jhHMi1yKVwf7UWDq+UtkQJuCGALU6pLld7w3XJvLbF4xCjkeMjCSCYxf0ymrr/BkupTMQ3GPGvfEFI4JLPspQTA0t7g/w5kl6Y1GicYeldr7zJMxVVVgt0g0/0aJe9YH9mLDMpMulSsSkz5b/7vf5ekdqsZadeoHVe8+HB69IHb1E5TxAQVaH7yByT53ZI2bnkj/eTaq1LPps7093/3mTR33nyT402VXMx8oPCeQ6oNKGvgJck2MbnFYjrnnPPSXXfdnYZYzIuvYgsUW2CXaYHihN5lurJ4I8UWyLfAjoAhgtdJGTC0daxTmat16R/++e+1GWxOF3/9+5kRY2O65DPna0Oiqk+1lQKG3puOeufxKgEtSZiAIbKY37v0inTfvQ+n1r6RVCnTVDLWBCgEAPydLC9gjpVdzbLFXFkE+xbc6jrYELP5Azgpx5NGZrKUwkYSA22bTTCBtZmnasPUMr1BlTT6zW8CXyMkag2iy2P2yF4bE0xkAwBRbAbZ2Jp5pjZOGwXKGH0do1h9XSXJBF4K5WIh1Ss4W7lypTGGCEbY0A7oPDBxzJSXANyqqTgYkcvKgxVpQzhn7qx01JFHKFtYZ3IQSgTXy/R3UNRxvAnY2MPWQC5BYEc7/ddvf2eZRjaGBFoRZMXGlICAICmCp8KxbUCNAQoODAWwEe8haDMmR5Z5jwCFYwbrJAAQzmu/zzLvhef5a4ChQllYTt6UZfY94Mln0l02l68c5L4lXqLcy3UrCyrQkGwqm+tc9SKNC9gQtgsHQrFAMGQhXnras+oO2vl1G2xmgBERVgBDOckaO/0sSA7pCV85ZwBhAaoF0GVtnclbom0Z3xwn2tF8PzLggawxzIyc5xNXlF2bBX3Q8wH2DJDgevPyPqQr5vmkNsOHo04yGoDE3PVxLTA9MgaC3bNVCRMAYqwdSqWXmGdYvWQG1TDbAEME8kyUKBAU42XVW22pR6SBHikZkCiQId6qeblFpcoOPfrYdOAh7zQ/ItnYW5sCxuhudE5dr3wvmA8AOfShVfkjIERaR/aaPoUxJE+viy++2Ob6WWeelfbZa1/zMdmq4HdIAY7NXQN9FdDrQz4uCSwlgwCMwA+IgGxMgZMYCHNnthgwNE0swgEFSngpsRaUK+ibkEE+pJBKzeMD9j8oHaY52dUtRoJ+N662JuONySvnoh3xQikzUFLfixk0gUTIAEOtVZr/ZbDddG5M43/zy1+bf8gll11uMlPAIcAxgslKtS3z2KqT6XjcB/I6Y8iBZcIu0S0CEFVSoUgB51133KJy9Y9JFtNiYxrmFNLZfpWQPvOMU9RuNemlF5639XCafEI++8UvpU2SeI0QoAsgwkD3MZWn5sX6y7ibNWuW+b4AppQqWF92yimpXXLbu+64zVkzCvRiXTGZnk0mZ6vBJqJNYE1sEAPTJS/yiBKYQZEA91GSvEvvdU8dN1AO2RBgA3+PcvUGciA1zJhC5t8EiKHfBzAU69ZUjG01fuJ4heuInUfjKFiQxhDKWEhxTFvfmJeGGDsjj3M5uKv2gc2mX8JSCdZSnJvZVwgMhe+Oy0RlRo5XEDK9bE2dKoCDgwIkBuIb66R9LVh/ggXJer/XXnul1157zWR8tg4ClOscOaCK9IatDVozbNC4xI9nERK61tZ1BqDDyAF0rZaPGJ51gEjDyL8y+Rw+VQDIHJ/Eydt6zs2fP8+OA8Mn2F6sK4AszjB10IP+g/FCxalJCv4BJvDA6hF4Q+zf0NScHnjooXT88cvS/Q/ca8mPRYsWpocffT4d9o49zXOH8QrgwdzvFxuX8QJrBTnYmWednu677x5jucD2KZE06e3Va9OMllmsgLZWjwrUAFzZLIP3aiWRAJdhjLKn4NmBvAvgEsYt99fa2iZG3aL05purlXRRBVAxHteL/bLPksV6roqZ0+ysY8Y2EjLuB4BwoJdqgdp3UFVNc2f6zJliQ8m/kGIT+gcTuFOeQjUChg5Yur/6g7FL9dISK55BOyPPrK9rMBmcmUerL5CLWdEJrUfI54Yzpim/gxlEEsqSaOov803K5I9e3VEsYozYYaYK1OE6SIBtnZiaNko+ie/S/2PvzeP0Lst7/3uSzCSZZCb7ZAUSEsK+78geQDa1tYJdbK3tqYrLz1NrT3s8Wq3WFURxa12OS9W2Wq2CiAiIILJDAFkCAQLZl9knk8wkk+W839f9vWeexIj9/Ulez2CcmWee57vc2/e6Pvfn87kcX4MA3I5rAaJRrMOzkKk1ovPt6+3gM4CCXPsPvvtlAZuISVqQ/z8jMHQX8n/W+1PPvCSdfonl6jvTho7n0pc/e23a0tGbrnrrVTC2F8SzoNHKlZWZfgPxmeeNZxR9FqxImI5XXvnGdNttP09bh9CX1b/qLVBvgf2mBeoTer/pyvqN1FtgpAVeGhgimd7ewcN9U3r3/3obwc+s9P73XR2GgpOnT0offNubCFC2kGE1pQteeXk6+6yLkE9sp3xyZ5pIovD5az6bvvHVb6czL311emDpY6kNcEafC4NTE4jQ/LvzRyBhEmMQaFBadn4DECDw8XV3Ct3xlvVgQGnlHgNmGQ76exhEbyZpMzgexW7d7NkzwgxVLwsI9RHoGsAKrhx1zLFpxfJnI7CSjSSV28DMwFTN/hoSq4kY6a7ApLGF+/BfP58zID4QQOmZZ56N8whK6B9kgiVdW9DE5DXKMYf/S96VdPFUOrbkgvOiGpuBbTslpmfhu2QAqb/SROQ8BtCTCNZtl0ns8Flqeg07+U888WTOzPiK6iQmebRN8a4pLJUCVOwBANUAQ3uP+/L+AgiVXfiRZImAtSpnXYAUd+Br5Q0e86WYQuWcBrjlfeFDE8lY9gwqPiKF1SSIpFdElonkf8H+qqRwfmb6lKnRl1G6nt9NWmSj+L4ANnkhJCyVd5BjKo5h8l0BQ9mbJJvummhlhk2Wp7ir7vVkb44RKs8eEr3q5sL/gfFb+iOYWPyteERFxaPweMjAUJHG2LZeowmAbV6S5wAU93jiVlKTAD8zQFaq0XGHUYXOJFhwyd3pAgplEEivC4BU5T3eG68p18qeP8reMqgxfdpEgKHxsIZI7AGMRhPwN06YnLbDsHl82QupvRcmYMUYcqd6DEnBuvbudNb5r0zHn3ZWGt+CBJNE0cTfXelRSvjsh9j5rvxXqrnQAEpVZC69gKMTrILGtVx/w/VpxfMr0h9e+UfpmGOOj/LWVthRLuG4UxIqM89xIxiRzXVJHmn/YIKFDIuEmXMLDL3v79+NdxJMGxIlWQqW4FZiMa65hf7aDuumJ13+mt9LZ559LtUL1wVoZKllTen1ACqVoqIEdpgj99Ce7sIDmoUMchvJNqAuklCBKf92/fXXI5F9Mb3tbe9MU5HPugqsXK2XU2Y6iQC5nmicm31akB+xhsgOCm8sPZdkj5C0ac79M6RkG9au5r6yWbvjUtYGIzP9+Rv/KL361Zem//r+9zDAfjotPPjgdPjhRyDhORoz+8wyePjhh9Pjjz4S/a7ERpmo/xyvguCHHHZIesWZZwZYdM/dd6VbbrkF/yQlP9mQWUmZbT06WI+5EqPr8bJly/A+wjA4gP5sIGwFsgCpHQOA2a5jrlPZTyWDMOGTxHePnUGuPB9KVaxgAyqlcu3cg9mHAa/yRtb2vKaOMG1C1kPbhBQqZDbO8wygxJpcw/4JZmysps6pPK+zIXzFyrOXBB8rIH14La0M68t6VwCoAgw51QQ7lGkKzPgvWKDoAgvjsBZAj9XGecxalD2KGgJcE7A7EGNfmSGuGbaBmyi2bVRpU2YY4HAGhjL2nyu1+b729o0x1k309btpgzknk0sJ2VbACI/peQRDXD89/jTW0nI/+hEJYAiCxt8lgbBGTOE9SvUENPy7six99QQF9OoaN3YiflarafudqQcvr8WHHh5+Qn4JGJ508okwV9alF1Y8n9pmULmM408Jf8CmNAPAQgm1/joydjraAXHmzwWs7QHEYOOJ9hmPtKqvZ3NatOgQgJm13G/2QhsD4JFjBytxyS6Ckch65jktRz+WjR9B7AnMeZkza9es53dYPzDhQibJuhPAFP1w1FGHw3juYfwS3zAHhgCP2pFkKkH9szf9RboJmVl3VBHF48u1if7Qy2jRIthEzy9PixcvJO5oC7mY/TNZJh99oI+Tc2juvLlpFUy7vEGV2WCCRE38rixd5rJjdzKgW3snoJLXxxhVbt/e3h7POn83vgjGIe0v69mNOCVj69Z2wEIchVRta9pM382aPY/xvwv/NE3AAXB49mlwP2umz85eYrsBgKEvVcDQ5Kgku/wJgaGfMYaQkgkMXbonMLS1sy+95c1vhtG5KNbmUQBoWaPMQBEYUvro81RgiPaXMXnl6/40gCEka/U8cu8grP57vQVexi1Qn9Av486rX3q9BX5bC7wkMGRAva2DAElg6B149mTGkOVeJ7FT/Y9v/8sAhnZjzHrhxa+CMbQE8+nByoNjbPqXz3wx/es3/j1NX3g4DAp2Vtk9LyXIDYxGfCmUY2QzSoMfAZdSttiKXRG8VxT6XGElywPcidUPQJPoiQQ1RRZkdRi9KAwoQ55A0B2lakloDapM7LZiCmsgKish9l+JsHewc6aUrJ9A0Z23KZYZJuDS50TDR3f7DDgPOeTQMDYNFgAB7k6kJJXKKCQvkd8JNBDE6TMwDdnZ8ccfFyCDvgjKAFpIwvVMCJCCYMqdR+9FX6RgVZCQe/13/uIXaenSR3ifFPDBYU+dsqMdwEIluSoMpVqgJvgwL7F6F4+eoLLL7/fsVVIVEorK76N4hURi5L9ITv57oFC8r/ISiWRNJljsemcPDf8VE9qQtlXAUAF3MnA14jEUO/cww9wxFvyz8pjlyHPVL4LT0hmeQDo/vwsIFWaQxy++J7Z1Bluy1E6/mlx+OkvmAizjVsMfiN/Dq8EktEjrqnsxWTZB8XPBJqjaUKaQ1XD8nPdR2E0BiMkOq4BSE5ry5a74CBQV+Ep8VrCxMNFKv3O1eex6f1JYqjYtbAoTaHecpwB+KmuJ15lryvWsbpS9c0bBSGkB4KDKECCFDDjtxXbDGMJ0Jy17dnXahER0cAeJub4zAnu83k5VsvXsA38AACAASURBVDPOuSAdesyJqXnSNBIty2jnqnBWGjM51vTd1xzngVMBnoSsTxmZgADns29kEVxHJS/H4Gte9Xvp0EOOwBx7fTBr9HyZCLtH9kIYNwu8BtNN4BIpCklVA4DQGOg2uwBrZA21kDh+55tfJfnB40PPFZJlr2M8CaIyuS2Yz8vmOeW0M9OSC19JwtcXYLBSMqv6aQmTa0zZ+Fb0wTgeECrWG5I91xilGUpbNaCWJWXr3/jjGwGGVqYPfuB96ebb7kgPPPhwuvxVr4HBgBGuPmSAG+NJ0p2TJoKCmcpsZDTpzLGDrfqoTMa6IjB0+20/Sy+ueC614heSQVrH5RCJ4jrMtf+aY1/M359Pjyx9KD3x+BPpVAoAzMGfaSGJm+yYe++5Jz3y0IO5whVJaFS1qsb1APfUDCD9e7//+zFmvT+BoeVUXJpLFSmBnfAPUmJjUsnnBYZco58FWNfY39eUtjj+vT7BBNtLIMz56LpbpEn+3b7MwN72zKBgHBb2nGPXnwtjyN8LMBxT2YRYAFDAtwKN/Dl/PgPNhX1TQOYCzg6zfQTuXU8qKVk+fvaHk9khWCDbqqxtZU0VzCxzyteKPDSvlY6RCpQwMaYBBD6UdMUcqMDcWilZBUMzFGX36EeUwd9godKGBTzX/8d2sn3j/mSXxTQXcsxrhsctDC/nkWNJUErplr/3sWHi+iO46TjYxDPMjY3wQpI8VQHpAoee12voBfAYw7UJ2MoScixpBq23jRJLDZGnTJ0RLEEN1je1dwGAyH4bxfm2cs3ImbhmpeLz5s5Ljz/xGMDJ4rR61crAEQTpBUxctwW0HLNZajwIUCTrEcka7xNgdN4OMlcnUAnRjSOfnzJxNN3WAygYkcGSQiLL+weoTKj/3CbYRII4lqGf1TY33Xfv/XF9gkRbAIZc063Q2A/QGs8kzifQIvCtlFTJvIwcS9uv5zkzGYbqRDZubGuBtTA3l/kE8GwbnXnm6cEcsu1iTFRyWp8nAfggIZetXDakRrMOCegZR3hO4xL7Uoalv/cg9dNo2wdAxBr0ix5Jsqs0tBeEU9omcKWcq6sTsI8+lEGkx53rm96HAuuTWqeyLgrYwhRDMrwLye22gT4Yjv8cUjJBrElcyzNP3BOMod8FDC1ctDiAIZB0Z2mwg7gx6Y75+cu9hRyZqXTl694AMHQblS3rjKHhh3z9h3oL7ActUAeG9oNOrN9CvQX2boHfxRjavaML2vQ6PIbeRTI4OX34Q9cFM2DyNMpLv+vNyCTQ248bky6+7PfSKSeflbp6kE7oZ0KA88VPfyH94D9vSA2TZhBUzUxbCCYjy+XLpLiY8kZlHAIZA0WDn9rkoJEgTNq6u6AjcqOcHIQZKN/dgexmV7SwW6Sn9+PFUb6klksnbyYhc6fQoPLg+QfHeZRaRFxf7S5bacxr6WK3sg2jyQF3/ziHO/BtGluGx09mHlmJxV09kwYTqMxAIVCN5AMAikDXHVgp+gaqJpoGwp7fz1g5zUpHBs++blUTg8iowMYOqbvGq/FLuAXjRoGhHqU1cXyAETNkFQnh8ZHNpH3NvxVUIcAXV+4KhCntUSuBqmX/lN3xsntcCzCV5CP2qmvYP//dGeV4KAmfx41EtAJVShIU4EcFDGXD52x67WtKvPR68dy+FpX0qvY2CC9m2sFSiXS+QCtZfiUgUYDDAgzlJLlIzHJSaZ95rwIOAeQocSHxLWOvgGYlIfN3x91sJAYyIPzyveExZNLI747zIjPzniMRsx0j0R15tHof8Z+XPvyy7ZbfZ4l6fy7XEKBawAkyjLKkLFc9yqynkOgxPmQbyNaLSkW2gpW0ojUEAwGGGINtM1rDgFopmabIO4jhG5rYoYZB8wSMoY09yEuSiUsGIhtk27GjfuJpZ6cTYAzt0qjaqj0kBs5t/VVk0TSQHNjeuQ+U42huDPgRXk9ec67655z4j//4j/BSee3vvy4ddfjRVNSRuZQNdv0uSBtzS0NYvnsewQ3noGCJFb3EBVmOgil09cc+BGhkxULknoIwJC8aIyvtkiE4REJ04ilnpvOWXMS90DbhQ0YSx/lkDzmfbHclcB3s2E/H5F4vH4EvmVbKQRtDorM1ACLv64Yf3YBxbmc6eMGCYFXdeddd6ZJLL08HY5Ar0DaWZEr2jV4udn1U3ws8lmM6nwXrlEtxb7302y03/wQmwJpgEJocmlB7nxs3rU1ve+tfpDf++R/DatiQbgPQkamzbNnT6dhjj0snnngy685B6XYqkj0Hm6iAD/ZdAZI1FZ6EhPWSSy7Bj2V6gOm/AIh++OFHAnTNlYysggQwFAwH50U2lLafZAxlM+Y8V52ngkH+rhTK36OEfHjAZHPpAgz5NzcACvhc5FLl92j3ahyXNWpU9Ece2wVkKSzH7JWWJZZlnamdswXgyWtzLPgxz4aPrekv16hPl6XAa9k9we7Qf68ClGtBp+IxVMaJrCG702eQoJBMnc7Kh65IZu14l+9Yx7mf8FRzEPBabIhUwFdcM2/UByiKEFTArs8I566G5mUdKgwnAWbH5ViAMiVu9qFyMtdPDdgFhmx3wRjPI9CY21qPmmzen8E6pVoz8JJaAVAjGxCASMkmTTEL4+EV+Ow1U4lQ6fTSpU8BLLQEE6YRGd7KVWsBo/sxKIaxwjqqvLUTQ2QZveMEnrgfz6uU2vEh6OSGiYbGU6a28DercmLEPDoD82MAaRzbMg+ND3owmg5vtPAXZM0J5lSWkmeJHxX9+K7vkbJNGUOtLVPSL26/MwyZm6w6COgqw26HZui0bRfX59rl5tAO2n0087SDZ/52O4o1w+sYBGBxnHrNshw7meeOuWBXYeR8AlXXvKZtVB/1+e6cth9kadnegkL6DNmPbvJMpP2CYScKb//wHAnJfMh8d4THoj08ESC2jGXbIgNJgPbxTAD4J66SvCUwtI0115hFL8Q1SD3b2mbDgiJOQRocACXri2ysHUP4kL34HOvLvwH4w26CYdbKfSkluwdgyLDn1DMvDinZwJaO8BgKKdmmnnTVVVelRaxnY9gcEPiXGSRoHwuZTNsAQmUPAbLz2L0iGEO3whjSn6D+VW+BegvsLy1Qn9D7S0/W76PeAjUt8Ls8hjSf7utdmd77/ncTAExIH//YF6OU81SkZB/7m6vw/wCsIBO75FWvpVzyaejbdw3LDZSS/ed//DDNOfzY1MdndhBcmnAbtE3GnFp6dGFaGHxvJ6AyACrygmBVsPJMZ7fdoMkAtkgTDHgLw8XAyVKuWS6Ep4Dlcdn9lsFhUqdHS1SV4md3wjfiY9BKhTEDZL8Mhnv5OZIYZQ8EOO7qr+d9o/UEAPQZB2BkoiVjaNOmjmEWigCGBp/DoFABTbjuZo515BGHZ/mOchTAnyxvMqYTBKH6j+wBkkrNrMOklPcuPHghbSiAxW4xwelPbrwxbSbQ7iUgLPdcmCNlR70kBvsCc2rBB++3llm0dxIV7VEBLrWsoEJ9N4jf+3j/nQkVQES1M12kVEWyVlhDw/dke1UHLUmlWZNAgl8h3ULSoEeGfSxgZEWlKF8cCVZwmipflAJKCAxlOVtJfgow5OfcGVdeJUjpWDGQ93oEezQjLWBZ8R4qSWuRg5VyxF6fyd0oZZAyAQSJoird+BjDkYhGYppvcKQtK0mbrJoKPM3vyF4t0e/KU2TxEcgPJ80RmGcfKRlDtayGSKoYbCYwc2bOisQwvvRrihYy2bVK1ago6942bRKl3mXl6GZEcogXzwAA0ap1nZhPp7SBioMmf3FPSq1ITo456Yx02tnnp22AQrsBgdz1FhAT4DBpNikT/HDXP2R8IbGxgpw7/QBFsO28kmnspn+NUu/tGzcFMHTo4sNjJ3x7ZSgvS0E4zWR6iKRJ/FOWiKbTft9NrevRStTg5ewcQkoD++nbX/8KHiFKQ6zmw9xySDi2aTMrh/XBdDh3ycXpFWedF4m6CaHgUB9jSwDJdUVWj6bTAgYDlvSWLaXBLGPO121LTeTvu/ce1oVsxiw40jajjXttTLcBzJx62unpqGNPCJBttIbzMCkmhGwVkDAYeVy71aOqSmTKjxzrPfTb9f/1A5gJmwCGplZmzSSMA5thBfSmP3jtZemv//qdAEPr0s9vvQW56pyo3HbjjT+hUtNh6Zxzzgkp2UoYRQILglpTp06N5NY+dGzPmjc7nb9kSfh1jQUU/I/vfCeYQDJKXGNlgQi+ec0OS5NY54BsifXrNsb9+s/XZKU4TgUYCoBZzjWy5mTTdf9loCuzB4fZnRXAVOab37PUi+FdAwyVuTOyWeArGQR+qfUuwOcAXPI0zCwVx2UGhiaRIG+m+lQBn0a8fbL0pzCuCrBd2IZZfoq0iX6cCRO1s6M9PK8EinrxmhkGagVuGceFibmbQVmuuazlgSl4v9Uxs7S4NdrML8EfgXAHbflsuecspdIXTcCaeYAMqX9LxYrl/lynNuCRI5AtgzV72mU2ZbAdwz8sg2+yWIdk3MXmguvCKKoFzkvtFGxQTm6BhnZk40suuIRx9gD9KVusARC1K3x6DuC9jmsBFytsKS3bRVtPw2jedcIKWsraNvBMDe81TqTn3gEHzqLdNKJuYH2H/cP6Ox4mj5IovfgEQmXouIa08FyOSpYhEMxG7t7jJtYRTaubYRlp6NyJN85zz60IYCvKz9NGeu5Y3GGQ63ZtFKBrh6Uzhtf6AG628blGjjWeZ4HVR5tY3wqT2evwPOvXrwN8mRF+aVYmy3K2gP2zb1g10Oyn7W6Y0d72p7HGIDGR80yw1I2kPNYFtpgTetu5jhpfVHPCPpERpWy9ieqKVoETGFIuZln6/v5B4q8tyMoGA9yeAMuyp0cPRB8NzHmOJTA0axayQEC3Z59Zln515w8Bk3alVrzYWgowpPn09oZ0ClXJTrtY82mBoRWYT1+b+jZ2pbe//e0h6dNjSEaSckIZVhnpzvOfVs7sS9RjV17xZ+kW1qeBobr5dJ7Z9a96C+wfLVAHhvaPfqzfRb0F9miBWmCIPTkCiFz2uYEgcBdJV8PuXmjXa4Ix1DBqYvrYRwWGqAg1qTld8w/vCWBoB4aGr4QxdNihxxIgtETSYAJy9Yc+kb7/vR+l3a3T02LKWusfIl09gCF9NghCwxTW3fvYTc5+MxpJRtLFlzv9MoaiFHHFlohAmc+bgClr8L1WlPF4QTUnmZRKr0+IVPomdg01vzVI24oe37/LDAmmB6ygHkxiZUnISphIENhpAEvANQsQybK5iw89NLwqJgPePPigsgzYEfwuM0oLm9jFJijy3HoxaPIp3V0a+Lx5c3JFoDAl1f8FfxbuRd+GKAvOZ6OEdyVnmtk2M4LGVmQt4SND0PWd7/wbQXV3AG61bJ+9E6AipbDdCsOnVr7g6yVB29c0qAWVCiulAFG+vzCFamVO5ZjleAXssW0LI0zwr3gMlWssO/21spByjCg5X4EjJUGLkuHR1hn8mEhCIPAQdC/D0PDpsIsdwyQU9IXnz6CPlYGsYpTlYj7MTET8jEyiPP6QILlTHElqltuUHX6Tmdr7r20TXzdZ8B7LMaNsd1T+UlpVeUlUniglyTUZDTPswK9y9RqZan75Hu8qvyeDnR5/FMmM7WrZcq9PsGk7yUUYmnp/JA56DMXng1kD6MAx/LzeVpGcChZFG2ZgSNFjy8TxABmToypZMxXKIiln/gsM9WzZljp7t6XVG3sT+9CRZBWT7Abm1SFHHJfOOO9CGENNeOdMD1DLPpAtpIzO9+c+tOaQBX64x4o5ZN/JBFRiIbjyf7/+9WDJXHbpqzCrXZwZK8EqipQ/fHks5+z9CEK0VOCu/jbr1qxkjjXEvYwHqNb792tf/iJrmbI22TyaUpd2bCLh3MY61Z3OxSDXf77N9cKGMTHbsGljmg/rR+CpsFFcU0xSBaBa8TTZiGfKLwB+1qxZw7XASAT41Qg3y4wcX03pHqRcR+L5cyQsntHNrUhVW6OvPK5AjG2i3FQW0g6uMY9xpHMcqx+Gxbf/9ZvBHBxNZccswcLXCAZUYp0++8xT0v9+79/AKFqdbrzhhnTySSelI444Kt133/3BjlgC4OMYeOapJ1lnAZoZ746N4kGlZHbmnFnpnHPPjfVaFsQPvv/9AIYEivRKcv0JtlvFZJMx5DFlPCzHa81pat8Wpk9hQNSy7Aqg75j08454ZbTZY26kKllul+wv5Htj3PKaa7uvR2IrO7BaA3zfCGswQ51+1bJ9asHtWPtcx+L4MQHiveUeBFu8Br1pitzNOeZzxoqHridlbjkPCwvQaxpmUTK+p9GWg+EZlf2G9v7aYw0OnDhLTMucDVkY/8JJyblYSf/KvckuVR4qWFTAZvtAMDuYM4zTbD49FN5PfYCjto4VFv3Sc2jBgvnhZyRb1b85xpVHCVQ43gTInMNev321k/VgPIbIoAE8/4fCk6tLRg0g7f/3rnelb/3rtwJ0sb1kuhxIJbX77r4nwFXBsXHVeM6+fHiCuV5pnsyx9dxys2UCssbtgFnHn3AUz+IdMFvmpVUrXwDwnI2sygqkzdm3KiRuen3BRGMzyQ0C1+Dc/3qqbY/1QY8ggfVRzB1lW/fd91CMZwtYtHBdM9hwGkubCBQZFwg4dyjfghm8DHP1qbNmpwbN5zl2VCZVEks7e2wBt2Bg0nj2x0HzDwj2pZKsrVtlCCEtZp4K/BqjuN6EDJB+7ejI1fsauX/9hFzj+zm/670bRa5Dtk/UznOsCyXGgi2oms3XlfMLNMnYGsW8drNOSZ9eQ1YlG2tFQeSyW5HDbcMAugFgaCznmwHrUcbhqNE706b1q9OtN38npGQCXa303bLH7kr3AAztpMLZ8aecn15x2RsAhtqRDb+QvvbFz6WuNZvwT7uK9XlRVKwTAIqKZBple436fQXozxiGURQeQ1e8kXL1t7J5MMKD/Y1JUX+h3gL1FnjZtUAdGHrZdVn9gust8LtbYG9gqIGEY3QFDBGZE0X3EhisS3/zd28nmGhJH/3IF4LmPAVg6GN/905oy70QicamS2EMHX3UyYlYJErAG6x97urrME+9PbVTsrR1KjvoBFX9gBsGnwZVsj3apo+wgUxElF4ZHJlUhl9E+D/k6kAmCu4ya84p22j+/PnB+ikmmn7XRFWTx+XPLScR3B5BvcmHMi1BgpBScMxIoAliGkl6ZAJskXkSsjCSZ3Yjd3GtegsZAG5k9/fkk0+OIFxZjgG11UT03lB+EYwFGU8kbQbnm5GhtUDfP+qII6MDvAaDRwGgSACUipDkiwvp/+A9zAOEmkPZaINIZRrHHXdCZl6R/H7/+z8IiUguTVwqU+W+3Vv+Vft72YGuHQW14E95vTZ58rXCPqpNwIbfs9eQ2vt4BQwSuPO+ZGjpAzQiJ8pslyLLKElcOVd8j3B+5CsDC8MWOvEHDbtt02aSWZMBE053uP0ykC4MBNPAkcSqkmHxnlLlxQQjl7LPHkuaXufkIrNrDMIN0AugU0BM/1Z8svw577AjFaJ/ZejoT1X8myKBJOgvyXNcY5XcRhLornD4eDTEWPafAEupAuWY0mdEeaOll9sAD4sUZxLSCKUDvt9/MlsCUOErwLDCPlB6V51TECL2tMMba0eM1VlU8puC75Vm7hp2yxjaOYoKPexCd3QPpOdXt6ftDTBeSAyLB5M7xa8494J00ulnJe0jxgGK9MF0i0ph3I9+PENKM0hiZO2EZIIj28SR0PPfTkEvQRX+fflLXwpQ+bLLXoWP12EAFOz6cz32cYwBk2XaSBNZ599E5JYmuRrMr1mzCpbMQQAgfcGUmDerLX3yEx/BUHUc/USiCAA1gNdISEFoQ1mEGza1p9e89gqMcc+IZModeBtGNoNzfSqJo33qeM3eUjK3GlIXBr8//cmNMBc2huntZCouKjVqBgi0X2O+c4zZ+Kb8GM+hE044geR3anrFBReG/MZ2KMCD486+PYA1K/xo6A89T/QwEoD7ype+HAwr8bRuEnHXEIGhwW196cIlZ6e/f+/fpg3rVqebb7opnch5Zs6cHePjxh/flJ588slgOW6C1eA9jA+wKsuWXEedo6OR2p0Ns8iS6CuefzY99thjAEKr0vnnnx/m9xvWb4w1VUaDQLjML5lGtuN99z4w7AFT5oPfM2Mge4m5Huy5nmQ/MRkltqn/CkPUnwtgXD5T5lXIqOKomVkR60YFFMcPwcOJiRVjP74qcLmsUQHexEz3b/loI195fPmSnjS2Tel371WpkPcSjKhKPloLDA2vg3SUz76dIdt0w0A5UTZ+rwXuY/wHAJurQmaAKq9b/s3NDp+Xvu749nnn3312upmiNFqwPZtt5+daBuNl3uQ1UMDKcWS1QoFvjcSVNR2MhOrFFwFc6Neo6hhyWVmrk2PtmcVmSXs7RsZuuITHH4AEjdYPyNCCl9jDjzwawLEm5XPxD3Kj5P3/9OF0+YVLgpU2hU0NN166WQejiibXo6G9gJkV+1at3pDmH3xQ6kYCJTuvlYpd3Zg5C6ruxPtmytQJ6YxXnIiZ9Qo2V7gm3uOYUprm+Bcsspv1FZwM02XFihVxL85PJWuyGh1LOwAlZNCNH9dC1bXVMX8see/41W/n4PkHpc09yH9Zo2w7fYzmIGcTCOpCtg0ClQZlOtKgPot3ADg5pko1zPAFI4ZQPjYFQOjAA+cFGGeFxe6eDmIBCklwnCzNc51twcuMuc0aqnfSVgC0LLHUfJ14gvHll+znYC4LEPG7DDDHhEzRbJgugGmVUisesiaFzxBm7rYna89WNkVkHAnc6Kk0CiPozs7emP8yEbs6N6ajjzkMNmV3+vY3PiVgEz6IE+mrZb++i3L1NwcwdPQJZ6dzXvVntEt32ti1Iv3fz3869a7vDCnZwkWLAOqVksmAc+64ycWlBTCkhz7PUv6+jT54PcDQLbfcisl1HRiqWXDqP9Zb4GXfAnVg6GXfhfUbqLfAb7bASwJDJnI7u2H5bEzv/Os3h8fQR/7p87FbNXnKhPTh//lWHvx9qWnShHTRpa9Jxx17KvTwnblaFDtW1370GmRQt6YdzZPTmHGYZ1qdSDYHIIweFuvWScNuyxIXEg+TFRODEnAbhFk1ZBYyGJOnUt3GIK5UDIqKJQRRmeGRjW7172jSvBUauscTXPKcmbUDEADTxN3GkjhoXm1SbfBl4N1DkLqVa1JOtoWg2iBNzxAp72EiXLFJwvum8oNo0CMpvHCUmYzG7HJ6BIYmkgZ/7naaWHit+gpt5zib+3sjmPWc0wHIZgMMWWFkPEG/BpkmyfPmHZh++tOfprvZffUYewND5feSWOzNKKqVFv228b8vYKgkKzm/yujCcPJTJV/7ApkE/EwG7KOy225AbJvti9FUGEEev/xcgKE9QaOc7JQvZRq2vW0rUFHL8vF9xY/DKjdFjuZlh6eG8WswjNyBzYyi4l0iqyL3aX7kyXzw2j1ekd05jjymLB6/vFfBm8JeiESS4DxkJ1yfO8Ml6S1luUM+x/lLlbnwPtG8iq8YR8pB+DKJkXkUCXawWbYPe2nFeMbvS5aDibtpr3PPaysMhvBmElyVdVPJHHcy/qNSUqBGSKGQQcwGGLIq2XjZK5EzY+aLb5DA0IaO/rRiTWfa3dQaYJWJimyCARLS05FhHXfSqZR5Zx4Celg5TMZCMGF4n6wCYaiwyQ1wr6o0h1F0zM2Y740BiH7jm1+natDadO65S6iudWSAsMEgxETXA0apahlESiM4nLv/fSRetkMLbAO9R2TSTAAw3EW/33j9f4XfikwcjWk363FmBSeAIdtkHaDHxbCTlMeYIGcGGaxC1gP9T4o0yuN7fX63lHgff5syuSX6VtbaWOQfpTpegNmycioT33vuvjeYhPPmL0hbrSLk/A8GoWWukRjx3yGHLArJV8hLudZs+qxsljZl191xqseQgJPnG8X7tmztSWeecXL6yEc/RKWn5enHVEM77dRT06FUgxJ4suS668azzz4bVdPaAcGmk5iXNbAAHC1Id84++2wqGM0OiY7AkJKbyyhhf8cddwSLwvG0nT4VgDCJLcyWxx59PMamgFqRTAZzI6ZpZroUs3XvISfIjBsYKYKtjtUi1fITBTgt4HbtfBqe+FV1sFogOTP49uQxZoaFRugjLMkAZ/wXi9lvAkMx8PnfOGQ6ha3kseM6Sfj9fGEMlbU/X+sIWOWyIXNMwNN1yeea1fJqv+I6Mn+uAmEF03K1tgKk+Z4MKAMoAJgU6bRrqV49k2QHAWg4Rsu49VocH254eB3OKzcfMqjNfOO5I/unVADNfZLZkbFGBtOtqQJBldQCULG+CLTsAkjdAntww8ZOJNYdAXoKbjjHv4z88KbvfDt9/vOfRRI6JeaDTKWtzCnXAtthAs80n/OaJVtxa7SbKvSBcrStjB/ZQwEo7AKgAdhdcv6pgKiMF4zeW2FGbcZ0OSpzaWYeTEz9hGAcA9jMgN3W09sVzLJ2NnFCng7oYtdYuWsr192Cx9Ajj/yaPkRexnoygfXUSqGuiQIwwRpiV2tn7EDQN1ynlb1204D9sJJ8BG5l/fB5EExNxvlmqqNOw7vNTZ5DD1vEe7KZ/qhRxALELTnWUTovCKRhPQAP7T3AeTye7Vqq8Vmtz3XH/o0KjBzfAgv2Qa7GmmXEerz5vJk0eSrrB6bi4VPYyLUOBtNP6F2wiv+jXa3OhyS1F2ksVclsN/3LZAzNnjM9bYBl+ZMbvgYztCFAuwm051OP/TLdR1WyHTvGpKOOPyudd/mfYmjdg8TuhfSVz2UpmcDQIXoMCQzBKo3wQN2cUmbHE00oY2gM82gbrK3XX/nndWBojxWg/ku9BfaPFqgDQ/tHP9bvot4CewaplaFJSFcIK4YZQ3iGRAa2k4odgwJDf7UXMDQRYOgtYT49FuNJvTqOPeYUAhX9BAA32M379Mc+FebTCSnZOBIbpRzFj8IAmyynewAAIABJREFUr/hLmITLMjC2LzufxSDV12cDDFnWOjxTqoTeoNa/yaIxQLSMbvMESiTjxROSk5AO5VstZsMBIoQkzSo6VD8jqZwKs8MgUjBI+ZIGm5sBqFpIpgwQZfRMJtidADOgk13uXBkkezbENfLdYE4/ELf1pc1PIjA98ACrrORKN0VWYRCYZSk5EfD9ViHTX8hA2qTXY5rYtcAEiSpKBNR33nlnevTRx4YrW9UmRSWhKp1aC+jUMn5eatj/NmBo72Qm3lft1u8LFPL9OfkjeXVHvGYnXP+Gsmvu+7y2WlColkHz3wWGInGpEjDZQ1F5R/CMNvf1AUA9Abcw6+T8AS1Ung/l+gSFcsn6neGvodQqyzOyZ0iARNVGp0lTYQ14veEpUo3Hws4yyQpJpMybkNhkYKiw2so9awIraON1hvEun3OnuHw+2ASVdEj5VLS3jKYKvChA1VYYOuGbQ6OZvHv8krQW9pUcLIGhAOYcd/yLKmhR4UkAZzSSyqkhJZtUlX3eRVW8XZgl91TA0PMAQ7uaJoWkUh+iJv71AmAcOH9hmnXAfBhDACJN2bg9ZFEwFDKI4H3Y9FVluWoO67kl+GHbei0ybB5eujQAYJOtVvwxghHiXBEgBhAofjIxdgIpyj4/Vhh07tuHSsasIKb5r3KaVgCjrezs622mRMbqgpHock2dAE/+vl0vKX4ORlLsxntt9D/9pqQmswMBn0jGBYDWrVuby5FXxr3jI0HK/ia2vd/nwWCwL5YufTgz0UiWB2kjkziZAV6L81uZrOuJzEXHrR2V51a+39GWgebX8SRZMu8iuRQcaRhKxx97WPrQhz+An8o6JLvfS6eecgqA2lGRjArFed5vfvObyOpkam4OP5UA4xhvwWySYXnAnHTBBRdwffo1DZA8P5KeeurpAItkLq5ftyGAa6WRAkCus4IIgtZPL1seAJfnK6wfQYc87vN9BONOtlfFiFEK4z0MWGKb8e688H0l8Q1Q1cpm1VqS18sMJoY/Vw0wNAwkD7OE9pSShVSsBtSuZQy5DBTGUH5L5dPlj7AsBBfctBCYlQGomXDxWYu3VMf1vvQni8pmjht+txrYLud1gC6sKwAyI2uxLCEBKo8B6BygUfwSa0HtmhgAdFTS9FkxwrIU9PGZddCBsG4Ytxkcz9XZoimCEZiZebancmrBi0H6VyaufeZ8c130mRSSXL6U67kG+mUJeY8nWNJDyXg9ZNatRwLF51atWheVFjWBv+SiC9LfffB96Z8/8fHwUtqwbg1SVXx0otAEoJLro9dePUxCAsU8sHqWEiara61DRtbP/bTAWBraMcD8b4GJNDWMqAVKvdZtAbCMzVg2x8sSPY+bJdx6zLlWWEZeVpJs3p4ePQRt+yxBXYP8bScMFlm4O1mbrFLq5xzX4zGbdo2QZdNNrCGw0gprTOBF+avVyDphUfne/NzJGw6yr6wUtnDRgfxugYguNgmQxFXSZJ/lTYC7PlPsnMxCE7CxsmU2ZnfsKAsT/AsAWna0rLvKY0jQqoClUWWNuTOjbU6MS0G10UhWbT/ZmoNROIDnnxtV4fXsNSG5R8aan2RIkJHaDu1g3nGNN/zoK1HifgptP4G+f/JRgKFf/Yx1dVQ64dQl6SykZJs3b4LRtRpg6NOpe117SMkEhjJjiA2EGJtBA3Xq8A/WEGvzGIoX1IGh2iiq/nO9BfavFqgDQ/tXf9bvpt4C0QK/lTEkMGT0vKMbCcbaPaRkmh1Oah2fPvzutxLAsBvV2pyWvPJyzKdPx/wQ/wmCSYPaz139GXayb05bxsCAgcI9REAUwT1fJikG3QZC2VuF4IJoubCBSiBtuV4Tp7bpebfbXXMTCwNdZT8mEbI+pNDL/JkJDb4DAMeSrx43+8zkXW6DsAYCSg1li9dG+MEQSHod7qoLHDUB7sgYCqNl3m9VGKU+BpMex+sOSRiBm34A+nNEVROi1laBHpJJzXT1GVCiEskByaj31szfZQtZlrqV43pPhx56CMyKLlhOuXqVQXkvlUTGEax6XXfecRcJ5tIINv2qBYaGvS2q8VzLsqkd4uX1fQ37fQFDtefx53KeYCjtdZDaJKmUni6vFSAjm5xmRkz52hu4KklRmHVX9zlyHXsyhvTvKLKTSMQKO4Hry6AOO6b6fFTBeDGJjSS0hvFkcpZBqgzWZQALjxcSn+Ip4o5tJOnVPXiMUr7e8ehYEhz0ON5/yDtkIjFevP9ikj1cVYiTRbn4AH7y+wVcBgjyQ+rEOJD943jxPTlpIeDP2WyM5/I1CTZBL+BleGAwdnPVvFwpLfpNxpP3XHVaVPKTPWByw86x4MxYDHkOxPBVxtBYktioUAQwZBWtXvxEOilV/xzA0A48xqL3TWp4n4mmJd4nIAXZhhmtZqQmZVY9818AshiQCnoJjjoPshDC3M7XZGHZRoK4lr3uY24wlyuT9mhvNVR+SpWPO9LhNUX7kagG4MXPA1SR8jjON6USW/BKUULjGBF0DePlSrY0gaTQXXeTGdeIbIc6YuKb5TmazY9lLmcgyH51PZDxoFTrmeXLMogowKGfGAluWUPsG8HJyYBIrkvPPrs8GAkywLab6AVIohF9M2CQa5Z+Lhkcinsz69fXhc+atDuG7P9dnMMKiq5Fu5DGjW9uTEcefnD6hw+8l/WoK/3bt7+VTjju+HT2+RelDsyFRyMf8bofeuihdDvGrybK+qo4tgrb0vXx4EMWprPOOiv6RXbVT396c0j4jj766EhUn3j8yQBIBIayFDADlkqCH3jgIdp8UrxezJgFG7y/bYxlz1XrJeaYFE/Rh20dzLACbjoHHKO2ZWG72SteZ2HUFSB2X8DQ/x/GUIbcnOu5+l9eHwJriDYIVhopdAZUMLnnmqKfke95nlIEoYDcubw8RQGsSlkBQ82MHaVkghcuNRqVF7ZkVgIVoCuDUQJLfmXj+yybLmthGVdDFSARz0/mjtc1DmDBce3zyGfGMBhvul5VLnMtlF3TCFDtdz/vuPK5mo37ZQJl4NzXBXwEEW0XwZANFohgU+eFF9exVu1mbHTE/U6jD60wNovnclvb1LSVMXji8cem++/9FWsIQBSMNcewYJPPOqtz2cYCpFuIA/Qn24z8aRTfO3jWNQiMcg0bqLY3duwuKpwew9xtAdTtiyIOfUi+pk0BrIoxlEHmDH7lDQiBGs/n9108hwWYZc0pfdUoW7+vHhg2fRiLj2FuzJg2IwCWUTzXnRtr1q2PY7kxpHG1YKjj1y9BqUU8o5W6575rCIm5DMVZ+BApwZNR1oykTEWV7eP12abiO+OQiSl5bZ2koXtmRdvWVhMr0jBl7PZ1AL9uRnDt3p/r2W4OUgBSzakFpyZNng6A1RMVYgWb+4ljOpHwW5XMtcZxpmR2HUCOj4tRyIIFhiYAEg5s7SXGYa3hmq//4VeooNkQ66SMoScf+WWUq3ef7vSzLwvz6Z6utfTV+vTVz38mta9an97xjsp8mvEH/BOAkGuqmxms8sEa2s3zo1GDbGwErrziz9Ott9alZMMP7foP9RbYT1qgDgztJx1Zv416C9S2wEtKyYwuhqhIhPHg+z74vwg2xoX5tIaHLSQmH37P24MxlJqb0iWX/z4eF2dg3kglIRIxd9iv/einkJLdkgabJqZFRx6dnn/m+UgCDXw1qCyGmwahmR6N8TO7YGrhTeQNnqJMNAwCA1aZAAJAMhIM/ILW786YZWoJzJXEmGAb+Ft21gAuroXPKN8wCDNoMiHbCAhkidYWaOp+bdiAb5ASlEiKTRp3Uh3lwPT08meCzTNE8H7AAfNIlB4PJkGAAwJN4VckoCB/muoe+KHoFaSvgkFY+BqFaXA2bdWfiZwVaYiVibJMxITWKjEm9yaJGUChog2BqbvxJmCPLH1EEnhcay3bZm95VvzNZKemk2sX730BRHsDQ+Wjw7v0JkzucldsmNqqWbXMIf/uNZfkKZuBZxZP+KRUu+zl+LUgVu09FWCo9joMtCt1V7wsMFGSxlz1yvEyLleQYtxMAZjTR0OPI4NygYJhhloN6yn7cGA6DlOmi7EngGVVO8G+cs+CmLVltwWDSqJaErhgfVQMo8xWUn6Qe6GwKUJmFDK1nBiWe46f+SfIWKoVmWFoFluAtWBG6RFRMZr8bLCzYEUNEsU7XpWTKWkrQKjXGcaxgkE1wFDxGBJobAIUGsdO9/yD5jB2YUQpYaNN9I5QStaLqWn35qH0zMp2KpSRrIigaZotEy6SIcATEh5LyTcJYAjykoCGlEb2kmXvKzDEPoz5FVXVlO95j/zdxBngow9ppaCy9xDePrTXIKa/gkO+J/qDJEkWzwCJkMmnHB9ZDUrJhlhDAgxUCWLyBWCY2TEsY1zfVk2cSRStdm/bhgTP64WFEsky81lfpKgeaKXBqpqhxrEmYVtpT8HazZzDryIj1ay4F6aCJ9JoXqDjsMWLg7H2/PPPBeAYSSbXZQJoYqdXlCb+41gnR7GeyBjKBs9cHMm8ZvkypwTL9WwbBxtLoMb7c63RPPb8c19BhaA3k2B2pZtu/HE66qij0pFHHhdzrbeHCmoc08/827f+NdphKv1UwFm/b+FYRx17NH5mxwUIIAnjJryK1q5dH8CQ1atW4jekf4tAp5cmu8E57fp7z933Bcgji6GAogHc0wYmwCbXBVAugE9UrnJ9VpYmUG4FKZhQIQvlmuzzAiZlNk6W07jm2HbMkPj83nMorxV7ViQL4LBau2zXMrcCaqwYQ7XAUGl/K+l5Xc6jIonVR8ZjyJSK65F9xz+fDQIE2WOFOckipWfWUFRos3o38wv2Wjm/sJP/MtOQaxIg5dkSgHvZvOD6Cqhm24Tfkc+Yis2j91CUSud8/r3Ivw477LB8j4KtdKZFHIIhWVXssvJUrAnK0+jvzFrNVR6trmW7T9H/ryoc0Mwzdz3Hl+WzavX6tJhKgU88+XRaiKy6F5NmwadFB83DL4oqn7TP0GB/amZTpWGX4wGZJ0UdxLHCiycYvM5hgGiAknbAoN28ZzTgwbMrXkxHAWo+ikl6GqUca3S66IKzOG9/eINNYb53W5EMc3vX1VauXYafZunK0VatehFgLHsHOT/mHzw/gLL7738oA1Fb8NzhXM2cV1+edWsEThtTG0zkPkCxHhg/sgFlzfkcVuLe1w07GPC2D9bRRRdeEMDGBFjEegGWSqpeyxlnnJGWP/sMoI8ehjKvYOvwPYBp7xemknIu+zZvSI2N9rd/rTyawaf8bFJKJhBtrOJ96TfmOlaAobw5IfPV+T82DKvtG8deP5+VMbQNYMwYaJSxEeOktxdmEGu5BtzbXCfZmOrf3MU6gbk/Pkjf+sbV4TE0Heb0BNa/Jx+5M919501Rrv6Mcy6LcvUFGJIx1EnbvfMd70wLYEoJ6tmuo2jjBu7T6xraJejn2AY4hylVB4ZqArH6j/UW2M9aoA4M7WcdWr+degvYAgTchiAR9Efp6FL1hR0fsjsyqq7U0/58+tBH308QMjp97BNf5PHvbuqY9In//Q4CEUwZCX4Fho45/lSSp51B4bZKz+eu+UL67vduTOynprOoXPTwQ0srMEiHhew1ZGBtkGzAbQKoX8DGDRuDUWH1kn7kXu5YGwhPJjBz19OqaRoNB7uoknT0a6JJIGyCtd3AiADKYMxgulCd9cMwKJNuLUjk78EGIMn0Ojo7KTFMcNRGVZI5GF262+6Oromt4JMBrsGdPgqyEAzSDCZNvkxM9TWRKTSHsrUmmVY/6cDzQCaA5Z67CZSlsQ8QvLbN0NhWY1zLx7YFYOC5m2GAaMJpr3h/PeyU3v2re6Iq2VqCd5Ne/VFKUmpkX5KvwsApu6jRqYZrFUNm75/LDNgXY6jIE0pAP7zjbfI28sE9fjYx8nNFXlVYPAFqmCX9lq+8A8w+fZU81AJDI/eUq5IN3wPjwADdQFr5gIBEyLIYi1lWkUGCDPC445rLYnsug+3ys+BhloQpMRwKpkdmCyg5aorvkUQThHsOf9Y01OS/7Ch7LHeqI6CvElm9iiaQ/HttYWQtaFDJzoqvSq6ApnQw+wMpCci731lepnQis4zyrnijoKggKsCCYOcExq+go5/1fY7pQStbcU8lqY2qWprIVxX9BA0ELUPmGN5XYxl3o9MBc9sAhfSzyKwVS7rvIJno3oIRa99gevZFmAK7ss+RFb88hkm6MonZGLaacOnnIdCiSk0fI1k8SiLCiziSdqQ2UY3P+8RTgzat9YZyPciAW1Pcu2wmX9tG+eVQKjhH+FupxDSWHWvvr5GkZCuZTJZ/kZTQIsqiChjh3MttQzs4nwF8BH9y+XrWEpKlKTBf7EPHikmdY7AA1yZaVvDqY54/h2ePYIj59likFP0krtOmUqbaikHcbz9rhCD2ZPzFBJ717NlOf0XCR18JMAukmNAJMDtWo58FgyuWgayFMHhm/RhjmwFmjSGRFeCMccaF92/uAIg/Jl376U9iLr0mfe8/v5tOO+20tGA+ZaQZh2PpF8fqIzANf/XLO+NerErkeHPcuuYNMEcWwRg6GQmahrqWNX8Myepjj/46wKLly5cDSuGnxP3G/DeFZe2x/ZWULX34EcZP9tmKZ0kFHGty7Bwpc7eW4aaXiq8P8vnCEHJtj3Waz9eCxXlty8BtrCuCZz6j4jpGwNXMorEzq/UhLxLxjHHd8bhlzvndcvVqXvK58ofy86+Y+zpObUMrSMr62Jle97rXpquvviYA5wAUK6BbrzyfG54vuEZ8n2yVLHxy/JIpI0dWKVowmyrQ3vtyPVEpOLxe8z4BShk7BVCPdpHJaIVKn3UARM4bjZjXA2AswgRYk3HHlybM5513HublfeGv59q1BaZTK+uQa1sjAJVgZfE5Cyk0k9OKnLO4D6+jHSBImbft5EaFyM4QwIbywvnIRvsBH+JZxfVMZd5MpKz8riH6GpB45w42AQDRZRatX9+eFh68MD3z9DLAeYBFQGgNmF0LGgFXt8IMtGrVAK/JQB7HsXoZk1Z/Yzqk0844EaCE+2DeTWIu2UHTMIPXiFrAT/mrAFZHVa1s9epVVAabH+t+B+NJoFw2oZs2zfj1yWobAJR07u+khPo6DOwdw1Onzwi2jeBsfoa43jakOTNhySkN5d+xxxyTfvGLO9IUntlKyvV3ErRVthrVElkvxrB2aowdVdcqxmP0sWB2Vclsxow22gVQinPJ/Ovi2nNBicxWi42DAP9kKjPuiCdczxzHw2xTXnd9sNS9Hm8+O9xEEhjqJu5S+hbgPf/GMSZWwfCZOm0m0j6eXzCnxvPcEBhavHgB4Fd7+v53KSYCUm780wKQ/uSjd6W7fvFj2rYB/7hL0hmXvB7JfQeS4jXpS9ddm3o3dqd3vvNtyBgPjLGhsbUAkAbYsQYae/kzwJD9O4jH0JVXvjGANchN9Tzyt8RA9ZfrLfBybIH6hH459lr9must8DtaYKfAkIl5SDZMTkwILW5NqIIOvWEIenLfhvTev38PVYpgCX38OoJJAht2yD7xvr/C/JHd7OYp6YJLL0+HHXN8gEfuFE4kSPrMp76SvvufP02NUyeleQfNT6teXE3AuSuqnmzEyNmdykyfzoG9iYK7oyZFBfjYSfBjci/1XT8FDZ0NFg3Ccln67GMgm6gwPJSihO+Ku3QEj8NeMbxmUmopc3eno8S8iRaB23QCQRMUpWQmBX1IIsJLgHN4TQaLBn3h0VGBTtk7hPdSRcidOJPlWRxnCjuzytyCXEGw2UslEpPYwoxSqjZ95ozYcbUNDMRNYAS2pk+drrwvSiYry9kEYHbXL3+Fv8P6SMpD7uDOPT9XKU0FDGVpVSRMJu0Vw6cmVfoNgKgkYWW3OidII2BSBhuyfCnLNfb9Vfv5PRO7PWVv+/p0OV9J9HxPGCZXIE6RqIR0MCQ2mqFa3jubfft5EyZ9puLcATJlk+nsHZTvx/soCZjggp9tgilTKovZx4IlJukmPrmMvUCQJYE1PTaps4GoDgVbIt4XoI4yRhIdjc4jiXMOkZTK34+kPnsphdcUyUq0VSSFuTJYgD58xNnXRFLle6wi5PE9V4Bm7hArc6iSw9qkODx9uP9xJJQhsaQdTPRChkUyZJIZCTvASbCYPC8ndLdd9t2mTesAMFqCMdTclIEhAQt4G1GufiesofXtvemJZ9aknWOQDXF/o0bxV5pDc2SBIeVVJio56bets8G7wNE25UcBnOWEy7Gpb1aulFR5qji+uF4BO9eHME+mj7JYJAN+SirygK/kVv6t6l+TW3fIs6+N85rvnN8x0QLgIyBkMuY1+JoePS2sEeMFS/QYsq9oZwETr7HINjZv2Qzzpoe1IH8fxRg0ofN8Wt0I2HR1b2a3vS31hEREKYpVoralY44+IpiPDz/0MDv1AHmyEStgIORcXIceJ7G7L3tJMK+aa80ATo6rMnZtEx1dBQQ04x3byLq1bTNMhrPT295xFVXS1lGF7MZ0JIyhaVNnwpYA5IMdYbvdc/fdacVzz2aggfFVQBbvRUB7HpWULrjwwhgLrmU3/eQG1sHudMLxJyJhvTPAR8dnMC6rtpExKrD06K8fzwwGQZWKQeM5CztGbxgB9FomXZkDMmq6MCEOcKJi89TO032tFWM0HQbgqAW6y5rn0PhN+alAdWb2lPXLMSBjzLEaptrhyxOfDDAhQHYOFrJj7tffyzni3hiPZb0r/RPro+tVVc7cdcRngc8AgQM9noKFF5suAXcFiFQYTrWgeT6nPl2yjbIBfRhMO8ejKhrzEqDRvvN3ASFZQ8UMv/xsm08D7LPAgYCK7WYhh2BmeZ8AbAX4FHgogLbjQFaR972BDZqpjO1+5raVAAVsNVVvoE8ns37MngrLBkBoDOvB7hivrkVKi/SJ0ndqXMilHONOfMfNjmDtAgyLiMk2YQ5t9nnO/OixqhaGzn/4R69Ljz35WDCAG0GhcwEBn/GDbKwwBjiX/4YAhfXp0fA+HraMAOW49qcMQ6uMaVAvsOa1BMDCc2E0a9rgtp3Bauti40XGjWydkXEF09jiEzyXZZIGoAOjWBbStOlKxGFbVX5mPrNdb2ODCmDcwRNSVQaZ373NXM3QZ4XPBNra9d5nAUPAzQ3BHUG4YDRXrKACwAZwXPki2ieui8Ynshg93SC+jTKD+mFFbenfBgsQmTrrr4UzxrPBtGrV2mjnceNgNIHM2G6uf7Nnz2DdWJ9+cv1X0yDnnyIrmz4IxtAdN9J2O9OZSMlOv/xPqF7WkTZ2vpC+cO21aceWofSWt7wJ9rQeano+2kdssLlec0PbaddRyId3cc4xnHM7jNErr/wTmIhUOquXq/+tMVT9D/UWeDm2QB0Yejn2Wv2a6y3wO1qA3dPdozSrLF4eFTAUQWsAQ3gMda1LH3z/eylXPSZ96OOfJsDUiLU5ffT/vImgoYfd9+npwle9Oh1xwknswsGswfOkmeDls5/+evrRj+9I29gEayahGiCoKBU9BHsKtd9kbnPstOVy31Yf8W+Wpd9K8GYCFWG0QXswPjJDQ08hA3IDaM0TtwDmBFOCYD9XZMm+NpHUcA4D+1Y8UfTHiF1mg24S5gy2kBgSZGuuGR5CBEmyBIRFlER43FwtCGCI8w0n9uwE+3MrgZi7snOgok+EzeS16n0ja0XfjUj0+ZJhNIVytgZuegzJLNL7I7xJOOdUpGT6jsjyN1neRFv8/Oe/oNpKB14y+TiCJN63IITBeKTLNJCJ6d7AUIWLVO/Jy3gtIFSGx96ATq3kpIBMJcEqbednXwoUqj1XbTK3ryFZ2AXBHBJwC/lRLkvtOYJFFBvulWm1xq3VzQm+jMhP4qIyoFMl2p4v/+zurjuxmbWgQbrjrA0wT3bPyHi0xDpyMJKDMGatQAnbW2NQ5YlxnAj4c8U7x20k+WG8yXVWfjreSwBVIRnJu9i5AlEG3IKpUAFFYZrO/HMnWtBBwNb/PGYkmryWWQfeUNxVpJiCQoJS7qDrhZWNkqlu49xgDDlP3PkWoOwn8ZI54mE0pe3rU5IxFolEW5rKnFbmGNe7C6YAu747R41Lazd0pSeWIzUZh1G7yRgMo+2weJR87XQXevxEkld9UrKRdG5vExYNtZGrucNNWwaIxf2b0ArohiF3+EGx61zYYoJokVTphzGx8tUqfjAaPCvNFPzMQKVAWJhtC9LZjgHyIN3S50J5oZIZXm8kgXR33rVDKVwr9yzY5GfGWB1INqFsEvpdAHhT+ybai6pK9nH4LmlML4uLpNYMh2vchQ9b8C1ppzDZ5rxjSWZlYc2kKqGA78MPPgzEpmcITCallVy/faOnh55iJoQxvwIAzP5RAQxZGl6fJhkbjiuO0ce6NABINa6J5JK1+ZRTjkVK9paoJvZLWEEHHjg/nXnWuYBVPdGGjj1Zj934nwkubmUdEkiwLzSndcy6Fp2/ZAnXNCHA+pWrXki/ptrYWWeene69596QsgXTi2TfsRZyL65G9tITTy0L2Vgk4hVoVPyCPEcLc8r7iZLl3gdtO+wrxFgVbJP9aBtrpiygn0vd7/tLyYp9W2SYZU2J3/mIYHJZc8rfBIIKAOk1ON/sc8HHXD0xG+ULKnhv+wKGyjqXx1lej2rXvThnRaN0k8GxLBYUc981J7yG+EzoOfO/wrvMYGm1plW37fPQ/irPvGyKntmvzq+uju4AFGSR+rvPN032ly1blg2TnWuM5amwQAQcXdu4uzBk9/0BpnMfWao8QAn3qfH8LUw8QUnbQeCkmSIIGzd1RSUxx6AgVwP9uHjBAWm8RukwfBq5N5+3spEEfBqZS1vw/RJQ8fk1SBu7qdEQGxey5vIGlGtW+PzwumutclRloocdsRg/Lj2DWHs59ijO4xrfCkizibGuRNS50YEcXOP3eQcckFbhWTWjbWasD45PwXvXCME656FjbRpjXUmeoMUuGGNW8cqgLG1K9UTXh9jh/TAKAAAgAElEQVScYl0LsAqQzIqIPm9l+lqoolSwbGIt2InXl8CbsryQKcOy3sY6GOb2ACKxbisp4/oFf8ociduvNp08p2PUTaCo+Mj6ksHTDEra546fAqgqg3ecDjG/LVWvTM3xrIxsS//2+G5ltAaeA7Zna+sU/KFWxxo9BMDn+ie4NnfuzLRyxbPpxz/8EsD47jSduGU8Y+PXD/8iPXzfz4nhBmFtvTK94tVUJQMY2tD5YvrCpz7FXuGO9JY3vykdxEaC63ZUvAQI0pzcObQDc28eFFHFzkq027hvgaGf3vwzY5p6HvlbV7f6H+ot8PJrgfqEfvn1Wf2K6y3wO1vgpYChUVQIadjemfo2rUof+8iH0iDBVAGGJlLB6J/e+yYkAZaRz8DQMaeexi4wTADAlvEEPp+6+ivpxzf9Mg2RSDaRhA8N6rUxPpg/gi3FG0H2j6COrxnUZrkOZWrZ8WrWiDcAEKqJIFEw6FbyEBKcMLVk152gqhtPgGIIbNBsEFaMeCNRlUnAZycBDJkMeJ5SPctjaeA7iQDZrNgg1UTehCw8iQjO/Gwx5Sz0fhN8Az8D/Wn4Ixl0z0aG5s6sbIRtyFkMtgsNPIJwAvjp7DyaZLZWlW9Wr3wR2v3Bsbuuf4JmmwZattMmgt9bbr0tvfDCiyROE/PuO+f03LZLKbOeEyI3TjMroyQuWWa2J3OnJE3Fs6IAP7UsoyLrKMcJwKYC2oo0pBbM8fy1rKLa3fSSrO1rMBamgX1Qu/tvklcLJkWJ9ABicpBcKv3kJDFStwoc8scs08j+GvkrdlsrU1/HhcCkwbIMscCMJKRUx7b/c4IhIJXZPiIpghgG+5aLllXjmNCEWEmCu8u5QloBRqIT8rXFjyPMheiT6tIyHyj/PftSaI7ODrgsGJPMKvErD+B4t/1cfQ8/nUou6Xgeww57GCNroEwSoZxR4DGkQyQ7WwA3ZdQ4d2QNbUPy4m78vLkz0vTJEwMY8rp3kuQIDCknW7uhOz357Fo8h1ojkTJhO2jhQcGw0yR9TKNMp7AWioQ3fIZErkKrRdJntR/6N9hfXKPgq7v/tp/Js6/LnAvPJGVvfNT02d1+f/Jv3qdgkomUAGgw+2KX3uSnNRJQ28Hy2N7DbpmIlnwXbOB4srHcbVfas5N7H++a5HF4rRsASJaMbWSi6vgeQ9spxfF6QmISrAdZHPqaycDST0QfIwBv5DCua475HTs59vjGNH/+gdFHS5HPCuj5Xi9MGYhAnqDEJGRJ4T0WYzWPhAANOaeJ9m5/FsQQsNq+M/xWvHbye9bL7nQhjKHFhy5KR8FO+q///B4m0ucgpzk4wGMrScnYsVz9/ffeA1A1M9geskGiqhhm997v4sMWh5TMZFI/JBPee5CunnTiyemhBx+KcRi+VSR8uTqc43l0Wr1mDd4qz1U+WFmi5prqGueXPyspcywVw2vb1TniP0FMAfMob1/NT6+rFBfY11phwm+f1nqflXUqXos1MP+9lomYE/IMoNuP2Q8lV+yyQlRe4yqDaNeOCoSpXX9CjkY/CVDsCxgKtlAAOBno8TqD+WilyQpYFijNIztDQ/5/udZgn4ZkNC8MXpsgped188DjC1AsWDA/rSbR90sz8vJ521LQbzKAo5LHUh7duSVw0QKo0jIRaY9sWQHqSsLmeiUI6fNX1qRjPYDDWMsEUDReh7na3hWeXts0veYz8+fNRlBOW7IW+LzzGI1Wx+L4srH07nOcW/lOOZdgRjw/AmDFeJlr9Bz6+K1atTpkjc6HNiRtk2Dc7h7t2uHY51kaGyyUpQfY0Tdu6pTsMSYo0RTxAPIyrlUJtj5iAlBhgi4gKxBNfKF/3OJDFlFZlE0nmlhgJQolRKW+xmA2+V7v3TYLo3/O79qjbN3JPx4WnmuWLCbZkl1d7QFMK8NyM8kRqP2aa0gLht1lrd7pwiho4thzLHJu57RMT5/NAkP5ASSIJ3CbTdrtW69FULAw8by3YFQCdG/mvgWAraDG9l56/jnGAz8PEHdMsLAFTFaBoiGAn6nIXdvXb0pz5+Cr1NsNMNQWwNCNVCXbrpQMv6VxrE+PPnh7euSB29MW5MOnnnZhOvM1AkOdaVP3ymAMbdu8Pb3lr96Ex9ABsY67kSEzSlaSi3R4yuF/xNMsjaG9Blm3rrjyDenmWwCG6lKyfS1r9dfqLfCybYE6MPSy7br6hddb4Le3wO8EhvAY6ljzXPr0NZ9Ig+xO/SOMoV07Gtl1akoffu9fYH67mURjarrgssvTCWecSbCk3GEgjSeAueYTXwrGUEMLlHf8gbo7eiOBMkAq7CB35wWGTIis9LGGhKNIzNx9dYdPFk2uVmYiBsuDYHQ6ZpMb8dwxSI+yuuykmxAXEMfvBlnugk9kh94ANZsUp9ghXY+xaqlYZkJy7vnnpe997/tpEoF1mE9XMhWTBI1ZDaYNng3sivzBykvey+QpmOUSIPo1/6ADAMaUtWXJTgGnDPK8zmlcd7OVjggKi3fCeO7fJK7VYDqAMM4VVPyx6b77H6SE9KM5WW3MyWdmtmT5SzG59NyCEAEOBcsmg2m56smewFD5vQA5tbvfJaGqZRUV5k0xQvb8tccsO/jls3uDQpH0Vrv5e4/EDFxlH5Fh1g9vEhjKXkHZyyfuh6TFQDkCeoLYTLs3HczJVEkKzcMKMFQYR8F28nV9G0gGbKhDDjk0PJy6AAYicOc9er+YxGTDZJgZAoqyGsgmBOSGAAEyc8ndb6jzMIqskCVLbcTrhOAfYCVcRwSFTAhlswTQlBPQcEBxfPOTrJ5IJGWz8D89hHLZ7zzWcqW0DPYFu2AEbeL6ZJUIolXeU/rjcF0ynQRNRGxmIilR4mii2aGZLL4jmkfLGNLTQyDjIKuSUfJ9LGwcL2InbJjBnUgz+Ld+U096blUHaSCJfpj9FPbDKEyKj02nnPoKdqd3M4YBbgWpYCco2fCfx5KlV6q32aYmbZq8OjesiCSDKzxwQiqjHCFfewaYMovG100Egz0RZlN5TNkmftZ+dBz0dHWkZ5c/xfeuqJoUEjvGjLv4+m9socrRRF6bgby1feP69OLqNdF37rpPILHMvkVUMdO0O9gyuW1dE9yhdw1x3gtwabw6QNU2k2ATUsG4Zoz4e7o70hGHHxpr0SrMm2URDJEgbcVnZQaJr+uSoGMra6JARchbqn4VHNaQWp+iDlhLsipMFK3W5jnNrkY37CDR3ZBe+9pLacNt6eSTT8Ak+kV28ecD8pwWprTjqaj24nPPBXjw+GOPIndDTkQ7l8pHJuIzAbEFO88652zWsEnpwQceCLbamtVrkZKdADD0ML4ksBm4pibAv1hJBJ4Z7wJOL6xcFcCQQJTz0n4trMqQagKi+eV6blsUnx/XcoFBx4SJuG1c2BH+/ttkqybUGvrHPAiWT5bkFJZhAZMLgF3WlmB7CbRw/4Id9rWvZa8lGKMVA8ilssyzmP+xqHjLsj7ymhLHrBaxwtaMzzPFs8Q1yxntw2AxVcBQ3CPrQDCHCsAmmJ2Hcga7htcGgaW8vthfVqbz88cee0w6/bTTo59uueWWYA0JAM3Ag0/GT2xqsG4IZsr6EazxWSPgMrNtGhsOsBqrMuvOe48ZUmsBIO7LPnQzQlZMAOlKSi07Tt+/8OKaAHjGAKq18AyewTNvrB5gMIZd55z3/t2VbSJMv9Wr1vCsm5FBDFmE3GcG1vIcFhhy06Ut5FnT01PLngxGzkwKN2wPppAFJABcrfAWUjLWfWSU4RcXXmDMe87pc1cjdH2jBPyUqXYD0uS1IQ6TpeZhPA8Lkbmv39FAVHy0Qh7VuJj3bsDsYO332eJ1Ffao8yLakvcuWnhotJfm0voIbdmKTJfngtcYjDfWP+e688Xnic8NWaleS5bWZemiwFTwxuI5JeijXFmASFmyBStcZ7K/VR5TOY6IcRNrMyxNrrmbNW/Iimsct9E+WkH1MOagm05WqJyMPMwqbO0wzKxS6Py/gDjnRz/8Qbriit9LP7vpx+mO2/49GEOT6Ydm7vvXj9yR7v3lT9L2rTszY+iyP2IzoSt19a9L//zpz6S+jr701rf8ZVq46CDuW8BeFD4z7kC+WfmlymmkDzA0VmBoR3rdFX/C5tYt3FeeUvWvegvUW2D/aIH6hN4/+rF+F/UW2KMFXgoYGr0T01yAoY0vPp0+j/HgFgKIf/rkdexajybAakwf+j9/kXaQZDY2TQ5g6CTkB5upYNTX052aCQA/+5lvpP+6/va0Y9zo1Argsm2rO6AkkFGqVUDIgIbEh51wA0YDXQPTkJq4q0kcsZng58C584Z3kg3M5s3NlUM0ffQzUdab4M1IsBj3mqAYbPt3v3chozEhU5tvRY2VK1dGwum5DNY62UGfzq5ZBNXubhJYbeG6/LzXa+BbpGo2YOzsxy60TKRE8m0p3QHMQA+OxNEES7aGyU+RMsyfPz8o6pNgRlk9xERATwc9IyZRmWwKAJimoraN0hx3/55lV/6Xv/xlBLEmZIVSbsKRE+QMrOQENqcstcCQwXHkNxUwU1g+vlYL4NT+vTCHClBTwKiSkJWEfG8QqRy79rh7v2fv6Vd2//dI4gyIQ/aR7yvv4lqevHgwKK3KyWFOEDMwNOy9E2H3CFsoJ26yLigNDvuhlyo0mo5OmkyZZUCITR1d0b6WUDZoN8kwITcxckfW5D0H5YwLACGryMkSChYB42AS1Z6sTFSqj0XChcFp3pXPfeTYzCboskKyZ1FOiEmqkOkAJUUC5HjwK4yYq3sq/Vfuz+8m7EoXI9FHNhBljmkKgQJ/nkEZaZln7vC/CBPk2KOPCpmVMs8tyMkaTViZP8oh9PJYsGAOvmC2e2Y6KI8SGEI5kDZ1bUnLYAyNapqU+khETSCb+MyM6bPS/AWHpNNfcQ7gC0a0gBG5Gg7JWwUMbelHaiJAwzyTYST7xOtTipRlnqODveV3/x4Je7DtqASGBGo2xrUz6CvbsYu1wSFu0qNnigmUZsBrAHcOOHBuJMfPL3+a5OYhTKKfSW0mmviZjWXn3ITKpEl/kHb8Ql5gt7wHlqHSGxUOAtbufgs+yB5xB9yk2HOVrwD/TOBJMIM1BiDiezXV9Uvj80aAtSFkdiefeHzM/aeefCoSp3kYdPcC2DTBfrDaUb4RgUUZEVTBQ0KzER8x2R36m8TYEtxjfARQyTFCEsga0wibQsbQmWeeDNPwoOjHlbAOL8XnbfqMmXFPJmqCC64dzz7zdHxWoF1ATq+Uu+65O9p87gFzQ4Z3xitO5xrnpq99/aswywbTJRdfGr5Fc1gTvQ8xPt9XgCFlS2sx0jX5tdx3AYaCOVHNyyAXRdtmbyO/vK8A8jmma3RZS/zZcVKS573XCX8XtJ2GZNjPF7C6rBEh3xJck3mjzJN5WaRRnsPPCBqYtCtlKmwMGUMj66NAbV5HCpNxeO6FDV4G5UdA7rz25n96bjEe9L3jPRNluVVA8AhjqAKKBbnjrFq8j4Bcvhg4UQBZMLAqCahgofPc+zn7rLOGwTf7L2SPgL1++eyU0VIYnV6HbT8O2fIsCiI4tzdt2hgef1ZZy9Uax4ThtH0oSKL0uXhsZcBfdt5YNlI6kZN1p1ltcxiX28KsfRLH6MZ4W5nWFOawzDkRtEFAkDf/5f9It/z8tljHvK62NuYw598Ge7Ad1o6bIgKJMoEEDgWbD4Bl19HVCcB5UK5syWsWk7AttvM5162ygeLjzIIVB7E+KC8bCwAzHpPpJ554Ml16+eUBnAUjmfM7NqbjszSONau7ozN8f/QUyhJHN5AmsjZkjx+vxXMbK+jV45dj09dntlGBLeKI8cEQykyiDOi4hsk6ci0QRI31BKDKfrY9HWd+t431A5LllNeWDGAJDAWYKlspmEV5TY9ncMU2jWepUuR4PmWg2/VKMM7zrl61MfySFBjLTNzCOnLEEUenn99+Zzpg3vyIp9oA4TZgVn/kkYemxx99KP0ExtCgm2WssS1sDDy59M50589/yDrTQMW1i9Ppl76eTbeu1L11Q/rSZz6TOtd1pquuejOm9fMDGArENEOg4UsX3wGhrDg3hopzA9z3FVe8Id162608R+vA0L7Wtfpr9RZ4ubZAHRh6ufZc/brrLfASLfCSwNAudnPxGFr73BPpnz//2bSFwPwj13wuPIbGY1T7wf/9RuRhAEONGRg6/bwlwRiSvaPH0HXXfi398Ibb8RhiF5FkBSFFBM1+FRPMHGRnTxd/LkFpSMVI2rfgc7BowcFROlmpmYGhNO61a9fGDmiEJMp9KlPSEdZIdSwCK4Njg7eQOhBkmxzJJAp5CwFUBH8ANhrllp08dw1NhEwQ3HX1ek2QDHSzR0yWf5iwem6rsMn8WbRwQQRysZvMZ/V18bOWwxVamKq5tAkByXxf7PhtjyRCiYqlgq1yY8CqN4uU9J/efHMAGcXno7SfsqgMOmQZUmZQVOygeO03fTB8by0AVOsVVDtECjBU3l9252s9e8p7aoGfvb2Hao/521gA5T3l77H7L1OmAobKMXNCnk1SQ3JWwxLK954Tuvgeu8WlTaoy57KN+PxmjMKnT28DwLACXCs714xXgur+rSSO7MLSMYB2YfAUu7ZKFPTHkOHgZqil1nP9oZyEeu74jbYvjIIAPEZp5quUJHqI/0Ux7Lhd2Ufhf2GQL9NAs048NQaZS4KQWeKSd7gNunOimsecv8frwW5gDMo4ARS1TTyflfOUTigXGyTJa21pRhbQm+bNnhuSFr2GtrPTrYzKcwoqCGbIGGqF7SLgZqYiMMRf08BQQ9rYtTmtWNXJz8qhBMwYe4BoY0kMzjx7STrt9HORmwCywhSwdXbAYpI1FMwomFNhQgsrS8+OSHr4z3nn2JEFo8xT5omMG/tOOZj3pnmzGE1UVeMzft6/mRhlIAxGBcdzvZmgZxdymSd+/Uha8ezTARBNY7ffubuF3XxBnvUbN8FIXMWaNYAsZWqW1AlUhMZBHyDvTRNvpRCerzn6J9gsmnoLEOozNR6fFK+Rv1mVaxvJj/44aun6YVDIJFi8aGFcn+ybnYwZ2QjjAH1akZzKjIjrjz7QRyTLVBcuWJCefPxxPKBk4WDgS+Is2jeg5xjMAMEUgSHH8datPencc0+H/YhMiIqImgNbPez4E04kaVscIJvr3tMAOA/ef1+AbWOqaoaOlclcgwm77Ax9XTbThhdddGFas3ZVeAxd/MpLAhjyfsdZaQrj2nEk345gjbyfBPDa2I53EWM4ZJUVI9Jkv6wbIaWhr0IOUzF8/JsgjQm77w1vFvrcNU+Qo1Qnq107ys8CQ3Nmz4zPBXBQAUH+XVZIAYYKO6kAQ/7uWHM9DUBWSWmYT8OYgx02DJZ7ud4fQG1Z32NNraLfkfWvkohWF1ZA7fAZ45nl82GycqiKgpQ9hixdHk+X+BfQkAm+c4F1RoacTB3ZNY53n2n2WT8ApNfiPPE+OjGCP+WUE+K5UtrAy9jKmBb4LIytkFW6ucL9KomcPWdmrJ9WyrM/nlm+LDY9AjyqgD0/m5kyee5mZqaAHj5lMAL7MDe2D3xejWbwb2fjxE0Nv5RsHnjQAkDknqg4J0i7aOGiAFCVqrr5o+G8a8dExqvPL9mCY/A68nqOOPKI1LW5O/y3XM+mAqC0y5hjrIYcG1TB87pOKOV0fnid/ciiHP+ujPavzL1B2HBWMrUyXjYF51pZT1vpk27AJPtU9qcg9XbmVS5UwT3wTAhGM8cVcN4CaGWbG3u4Ljc1IT2WMUjvud4Ifjuu/Jvn7udZIjiof5HHy2udQKU+QpntGmAogFGunpo3yrJpvktc8dTLZu/Dz+pKXhhjkiP6Weu6ug4OVObTA/gHtcPsFKiR0TTaioZI9gTrH/v1kzAQYT7xnFu4YH564vHH0h/8wWsA0B9M3/7m1WmA9amNAgITAM4eeeC29Kvbb0AiOApg6JJ06uV/CCsMYIiqZP9y3edS+9qO9I63vxXGEMAQwA8XOgwOed8aj/vsECSSMWR/XHHln+KTeBttHULU+le9BeotsJ+0QH1C7ycdWb+NegvUtsCewJDBCUGzW2ruZO6EtQAwtH7FUwBD16V+gpt/+uRnSfbcERuTPvC3f0JwaIWwLCU74/wLCOY2Z+8fjnDtNV8NxlDjlImxo7dtIJvzmrAY7BWjRaMig2JfK4BGJBImTQRRbVCiTWKiUoxXRtIYiTrhh6+5E5YNqYeyJIXASQNrAzaDK3czpdwbMLpdGAlpSFWkiWSQqocdwCECtG0Ea/oeCBRJUc+VSSjJTJKnr0Ep/+1xS3JqgDrOCld8djHlgycidxggqDRBEPiRdm5A5/0a8IVUjiRSNocBv7KDOXOs8tEQspSi3X96+TNp6dJHw7wzDHRJXLM0LBvVhrwmIw/RJnn3XXbKiLQqJFRV0lbauxYcqi0t73FqE7iS8OzNMqoFhQqLyM/m6j7Vrvde02xkl33PP+RzKFvIZbRjR97r4F+RhBjA641hMpHvlfuv7jcfLQN0cZ1xHflfTrQyeyCkfQB4ehW5izlzztzwYOjoot8BL3YR0I4aA43fcsYEuBp36j8jOKT0xHaxVLFJ/iCSBhM6gUPbX7NwExWrUUUSZ+UXusmEyNLpXneAONE3+pxkE2Z9bMR69L4xITSgL/IBx14BD0zM9R2K5JCx4u9ZkkHyQbvY3zLI9L5wbK3Ch0PgDIgF82AEYIy/RhrE6jYDJu47mHvMF72C/Mx45vLcOTCoMGT2c9lPBemjZqq7qbyF38QTy1amhiaMnL1upRbE+JOnzUgnnHR6Ou7EMzgO/hvslIuEmfQOwUTyZp3zXquMBPtISafKujHIHQq4FnveHE/JZy/GyTJv/GyTJZstT67Bs/2nJxD34dzNJaGtxkNyaVUh5pvA0PPIyJ6hotEEfUmQjWlCu6m9M3Vi1NtPopjXC5I5+kYATbCHyowhAznxpFMBSaYDgGA+S2lry9HbyLIwbHNL24dMCKZEM4DbIGCi48JkUjaWffCD7/972rhhHX4mB0di/cKKlemCJRcC+M5Ju0lGXYu8dtkTjif7S2aXiXQvrMVPfuLj+LfMy/4yAlaCgq5XVPsRPBpi7I0hsd22rR9p0WHp+OOOIindzPpouzWlQw49DOBzBqzIBTFWfnXXXQBlyzP7oEI4TJpNMZ9++um0ACB78aGHpvsfuC/ac94BcwCz1kVVskceXpptomjzLf2YSes1FH5IDelZZGpr1q3PkpcqifV+i8dQSJHCiD3PnbKGFHmo63H4XukVw7XJ0AhgQtlgBQrHehRrWoZUZXe0AgJ4jgIolWN73MaKqWQy77WELKjyBRv2aLE9HV2OwSphz2RKTcTzaiJzTLByZC3LIPvIVwF4al4R5OEaXPNlJ+ofF1xBflfiLDgRhIpYq1xfGDs+Q/gnACSIEObxHMPniMBQMPf4vG2Uj+s1ZYP3jYCcPpescOm1TdHnBgC4mH8LvApc6GHleDsIiXMDE89nlecYxFusAGZFqpaZrbniXJbvct9KmGJNlBHSGKyhCQDC+pXtqjZbZDk289xSPtSNt5Wgs4xP79ux2ToJ8FTGGmNe/6CtAKeyHDUSt1iDDKbNvDYB83vBmMyWy+wZXZscD4KkMmrtK5/BEUOw9g3yOQtPKA2TLeM8mAAA6/sOPnhhevSRR2KTwXP5NQ+pmoBTZubkYhSC/31svig3tZsnIfG0/wWugiXK+AzPw0lTgsFnG0YRCTZyNsLAasO/S8lmVP6K8Wuf5PFll23m2J5HllHEDayFykMLb0xmUfitVfPIZ4PysswcYyxXFVcLYyjLdXkecZ8bN3YAOAo+jYUxtCHYSIOAxxO5B/tEhvTGTZ0AgtNYO7bHs2D1qhfTG97wehhDS9O//PMHwyC6bfYc/jY2PXT3T9O9d94IMDQaRuIl6ZTL/jAN9iklWx3AUOf6LoChq9LBC+dHe41SLqrvWjYfC2NvYPsAxxppD2MXgSEZXHXGUM0SUv+x3gL7QQvUgaH9oBPrt1Bvgb1bYBgYij23CIv3BIa2daYNK59Jn0NKRgXT9JGrPxseQ3pp/MN7/oRKF1DBJ0xPS5AxnHrOeYApg6mfAHUCwcu113wl/eiGO9Is9OhDREjdnb2xoybzZu7cuQG8GOTH7l/FwhHMCV8FE2yCCqviSFsv9O7YBa5YGOFtQNAWxqfBjsBLiGNHEkSw5A60lc06ocwrDTJhVxoUxo+yQARt9JngGixJTZQzLJcoQZtBmECNO4WD7Arm3ctcZtvgUu+D8GQAdJDAM3fO7DTZktYk5FZpMdA2MLcqiUFelv5goCs7gtY2mdRUW+PPlpCTTc1SC8CGX919TyRfBooGkvJkcoKVJRpRsp7MrdZzJbqwqthVy+bJHhsZKCngW0nWip9C7Q58GSe1CVGRfRRJRXnPMOhDMFgLOtX+vfZa9hyDZp45WSo0/swC29N82mTLpKr4CuXqWeU9tR5DGRzKTK5c2t77zsAQQIg+QUgip1AxRxPUns0YhIs9UEmlaTzAB0H97HkHpcOPOgZmBx4N7H5bkcYE3YDb5FtAUoApGDzuDOt5EUlbxQdwJ5fd7yaSn52AMH29XelXv7orxkduw4YwBb3goou9U8BHvHs4foCVfFbwQiB0IuMoZIxWPkNKIStCg1WZMzKOhnbgjxLyA1L+ADl3pwMPmJc+/I8fCENYKxE1M7cESZS4yETpRsYxjli+KdpHtg6VgKhINXvWVLx3AC5DmqjxOvPDZJB2odp6emDpMoANxrUJOONeI+BmKt6ct+RSvCjOTR09ADSULd4li0fdEf0TZbZJFAQ+ZL0U5pNtJgMnm6crucuVyQTWZHGYGO+UraB8UMBPiCv8irKnjMCU4JFtFWATfSTrxv5d9cJz6alfL02zZ04lcd0OsLoUZgvVhwT+rKKj1IbzWOlIMsgY2Ie2+3g1otEAACAASURBVIKDD03/46+uQj46REI1ORhjDbtN2AD3glGguXCWb+5UKke77cZzLZJqr49zTcO36NpPfRKZ68p0AOub43D58mfT/3zXu2EpIkNhjVE+4ljx/uMaHAGVfG8zLJDPXncdHi6weyqAIJhJvEcpmQCBZd4Fhnbt2pbOfMXJ6bDDF2Ko2xGMrHEAnQJ2sg4PxVRaGd0TMJDWIDOzEqP+NxrlKiE6CODoscceA0g6JF140UUAaF3pW9/615DJyHI4+uhj0vq169NG1h/HnIwhgTuvxbVpPTKy5c89HzI4E1r7tphP+3P4pcieqOZFPFkigc1luwWBXPuj0lfFCikgbpFxlfWorFuys4aQgxbA2s/VSskEI4qMLQyuBV8Yh/pGReUnfaF8IdhLbidkb6Py3BsGhqr+3hfr0o+W1/de/yKRtzAAx5Tt5jPIcSvAKdBgCfVgRDoGrdDnVfB6kaAW9o1gsn4wAT7zL9/LtopBlBlZ2R8JwEhgnQO1wnCRUbt69ep4hlnCPZsb42UFoNc2gwpljFvnWLSZPmGxIcN10Km2WwHxAoSvnqvjmGu9SKQaWBeZecGq68e3xueb4JXXNsD7t3OcCS2TeP5ifAxwJJAjIy8D3dkPTiDa5+RETLCtgueGyHQkr8YBEwBaGwFrg38pa5D+CtYoa3WsALwmy0wmnD/Pnz8/xw3MDyuDjQ9W7xhAkPaQn7p+CjbKxpJFqWzUWEAJrXFBGXOTAHssuR5yYc4jG02gyvf4rLe9JgBGBouT8WMbFa+94mHomjUq2MUCOXltjGcBHaPnUDPrey+AmUBeSISJMwTIXQvyeABY4f3ZhDoDSspk7Rslau0bN0SskTe0YFICJiu0nwyrajUgrh5DAkMrnl8Ta6KVVpsAeZTGP/XUM5xP9hhrbqzFGM+3b0wXXHhu6kUGeO0170nbMIyejt+YVVIfvOvGdM8vfpxG72pMZ1Ou/qRLrkxbe9pT15Y16UsAQz0be9Lb3/a2dMjiRWwU6KMV2w9xr6OZZ7niGufj2dEEMOS6f+Xr/yzdfPMt9XL1ZcGof6+3wH7SAnVgaD/pyPpt1FugtgV+NzDUlda/8FS67tPXJNKp9PFrvwhg00CAATD0t28ggdtKANaWzr/k0nQyVXG6uwfCx8RKSNdSlew73/5RGjd9cppFsNaFcWGWTriTlv1FIkglLNIv4PDDD4+dN78MlgcJnnrY6dd8WjDHQEwwZHwkTsoBoE+T9JkIyQIwwYxdWoInZRfujBvwGShF+M9nDbi21cjWIogm+JPWbRguSyTeZyTFwUyCg8FDEOeup+yQ2BU0oZWlQdAbO9ORgFChBC8lfTBM/vqRLXmP+poYtBpEa2ptsOqWogGmwJS7eOELg/fHHIAlk66HMZy20tIGSuq6ExqRoxVI4jay3Cp2y00uq59lpYTMKu5TMETjz3xe207QzISisJ3sBxM0/17kHkWqVsbInjvlOSmqTYg81rA/UG7kPcChWqColnlUXg+2SPV0CSmGoBtHiQo/kcBVDCFfC6fW/KXkaeR4I1IyP5cbKydcI3IL3gNwYLKifMAqLAauXX2wFrbDwMBPZxyAwPgWwI4LL04LFx/G8dlZh36vDKmAMVHJTTYE/e7Ovcm2ZtHuzpvQ5T5hN9dh5Pvouq7OjenDH/pH2GDZ78pd5/b27vS+f/gArJFJcR7yn/A2clw45npCgpircsm2GRNVqrJ3hH0lkOo17SJhtAx1bFFz/tkzZ6TXvfY1tA9yB01ISeAWwwpZvuyptAgw4AWYHpOpKKjH9NAQiTmJWmsLUpNZ00JKJuAm8DlEsrBDScDo8VQa2pXuX/oUHkOYJcuEgv3XhBF6E4n6Ba98dTr51LPSqvUdXKNMOOZNVBTKc3gXbe1L7s6b+JjMCQ7nioDOn1xV0F16d9SDqSCoym69Y9a2kEWSWQ7bgjkW5s3MI0EzJSYxfi1hT0Ww52AMPfbwAxjj7kqnnnxiyKE2sba4w64vh/NCYEhJSzCt6M9RJEwHLzosveHP/4LqhO62T43qOpv52bkv8yHmmPwBk+kG/Kr4rOzHUAcx7vVdmQiT6Ctf/gKJbnuwHB0fTz+9PL3tbW9Pc+ctoB2Rsuotxn1rPO0HBRL4dAZCOfaHP/jBAPM8Z0jq+KsAh1Iyx9lu16kAnXvTKy86D4nQjHifshkBkK7uPmQhSCWZK+eec06YRD+69OFoM0F221cZ7dEYGd+PifExxx2TllywBBbUuLQW4//vfvffASDGY0h9XlpJJcQXALYi2QUEU0qmmbdAgev148jJXMvsT/tHoKJUegyGBUB9KT9fmIsZINgRibfrkV9FtlULuATjqJLy2r8m1SbQO2jn8r7y/PAYjgUZLCPlvvWbEwjS+0d2iHKszMDKwBADlPYuuFBMvVi+whY+AIqQglWriX1VEYvijZm9UUClSgIUc9W5yRpfbU745kZlqfRp+Mpx/4INTczd8MPjwWFfR5XJqnKa35UnN1tdjjLx5f4ymyhLzmxf1xKfX4KHrgvdePvZvwIH/WyU6GMzg7Hg8aeEtC0D5Pmeslws2DmcT+81AUPvKyrixXeAVN6vl9YAwODW7bvCl02QUbbOggPxzYKhswGPolEAs7sBPDqRklldzep5fskmmg4o5VybgIeN807GzRRknv2wiXK1SedhLu0uiOwmyFaeS695zWvS7bf+HFne5LRs2bPBEtXPyPvzDmQbCTDF2KId9ACTETyFZ3A8kzVgZsNlFX6Cc2a3hSRsEuNI4CVXbZNhCegpiEkFLcdIFx5HesYprdRU2rHq8ZWOBWuT8Webyxy1HQRLlQbLPJwyZVrEI1NhUgqICBS5tigzk31YfKIm43ekWb7AnePQdcRnfAE5/V2mV6kaqkTd4+o/ZuwSrGMkYq5F3VSF9LlhuNLXq/E4hSvYrJtIf05hDVq7bgPy0A3EFrOQ3W1Ohy1enJY99Xg65pjDraGWrv74e/AY2p1mEXdMnDgh3X/H9emun19PhbIJAEOXAAy9Pg30bEodfasxn74ubenqx3z6qrRw4cKoNLtbaV2Y6Qly+bxSIq0pv9UnXacb0h//8RvTT35yE2OIRaT+VW+BegvsNy1Qn9D7TVfWb6TeAiMt8LuBoc609vknAxjazgP/49d+gcQK8+nmxvT+97wBqvkAjKEMDGk+3dtLxRnNpIlUPo2U7Hs/uCWqkh2E4fOmDVQ2IvhyZ9PEwGTFpMBAuXgMmUwaBMmgcfdOn6FJUKKLMWPIUoKJgUSGwERQyEpmh7Hzre9QME8ILt2tFmSawU6YjCFBI8uQG7iErCBI4po+apSbvRh2s8tlgBnJmLuDrHphtKshsGBLVeY+vFNkfhAQGmAbLFqBR3ndVHZu5yELU25kFZUikfK+BGH0YhBcGk+gKMshrpdd97a26REIukOoYawltNdDEzc32UKQL5vGJDtCSYEhk4IKGLI3A3Agmcj+OwJbGmvLbsmJl/dTyxoKTxrutUgPCmBkOxdwaF875mXkFHDJ322PCKDF0iqUp1Y+UitPq309Hyszhgq4FW3LqybKIz5OJP0Bfo2whAowlI+XpWORKIVsQFNoqsXhp+HOcex+Cxru0hdG5sDONAPPnSaSgY6eLWkLMp2GMXhGML6nzT4gvfLSV6dFAEOWNN5GmwtIZC8IgLaq3WSKyeSRnRUk+mACZbZN7NKPF9hK4YExSOW+L37hcyEN8jj6R02hfPBfveXtVMGD2UK8LABlQmC+GXIOqwWFATbMGD4TXh1WrKmYdS2wOJSeuQOuvMbE1WRNUPLd73p7GoC1B5pACXqkG/zcAhNkMu/rwdA5YSovM8jxIijRSnI1d870AIZCSmaSCjtgh5VsRiGLxGfo3oef4GfkUyQezTComjFs3Y2P0oUXvzqdec5FaWNnT+oGZGtkrqhEBTqJeT0Ozx49W9wpdw4UeUSRHAncCeCux3jZdUHgx3xJ8He4OiFtnpmFmaHnMUrZdceLgNJEkrjm8aPTMjyGfr30ARhRuzHcPjz9DI+u9Rs2/j/23jtM07I8/793etvZMrO9L0WqVKWJBcVuLFFQEHsSTdVYEyO22LDGGmM0GjVfe4EoSFRUkCJV6rKwFbaXmZ1ed3+fz3U/98yAJsfvXzjel2OYnZm3PM/dr/M6z/MKP6dOAB+rjck6EUzL7BWCN+buMceflP7sz9+QdnMfjS2dgDhULsIs3yA0V4WTWZHLZ2epXJY8yY4Y5x4EjeoBjP7zK//GmNuTlhG0Wvr9phtvTX/+Z69Pj0WatVdzWplbBFP26wGAY73JGvFgE/MUIP7rN7whADy9UMzgB0Bh73Kdgt2jBLSHADhHRwbSC57/LJhIC0O26gQ40AvwroRDMI1xLshs8Hzdb68JttHhSGtsxw0bNkQlsquvuSYddsRh6Ywzzwh22mLWyp9deXm66Xc3h2/QQoysx6zmxLh0zhgQN3ONvQSYSpnu430MUrNMUC+kLPFyDrq+K7URJJnJUCxAtewin+PPvs7vRUo8c40J4KIkBQAeBIZmrjFl/RGEkqXimPH98lrnOj8NME3KPpkChjK445o1tc45kwOgmwbAp5mO04B4rFoPAYYqUInfC/THGBc0VOrL541WEkble45fnx1sHlEpWWsyieJGXGNYSxmjQlMLursA67alHrycZLE4DnMFvp64xyicILuO1wjaub+F+TQ3JRAlK0XAzIIGh6q1z7HqQwmpa3a8j4wT+lHmjubIGkQHGAKzp46272Pcze9S7jUKyLoP8HlJsPHCxF4GHPfbwnrUyxolo2g+oKcl5nt7YPIAOJrAEWyyvzWh7sOHa0kl6XLclAISDZaBp9/mwhC20IOVxJSS79qxK84KAmaLFi9Ll1/+y3TscWt4z4ZgAeWKgexbIfk1uZNZsSHzhM2zffuDAESdsc4JWrkPZ2PnxgBbhqz6FwbfmVUWvku0pzK4XLCCMw4/K78re90IwMdpp52WrsO/S4llNqJPfNYOwFqLZbj3ywpURngIwKk3TLU92+yh2IHyza0PPuDOEXPIuRVAcwVa+jvPP75my6aN0UZ+9vIVK3n93vB4C/NpxrQS2SbOE9u37Qk/tVHmyGzudzeg4rJlK9MDD+6grVrTPiRlT3nS2emqX/48HXnkmrQC36l3v+v1JEUOwZJdFuvNdVf9KP3m5z9KrY0d6awzn55Of94FafjAnrS3HykZVckG8ZD8yzf8VWZfyVzlumeZ6JLxqfyNvaypFWYf79lEokAj+/OQkl1+OYyhQGNrj1oL1Frg0dICtQn9aOnJ2n3UWmBGC/xfwJBVyQ6N7EkPAgwpJRsncH7/Rz4VHkNt+JFc/OYL0kHK3nZ0LExPqYAhpWR6ZXRy2PzQBz5HZZLfpQ7YCGbKZx3M7BUPX3rqeEDLFVSy+bQPD/3+3ecVVlFIEirwJhgqBGdRvp5VyazgHA6SBpMB7nAIM1vrIdIDmxIcD1gyLoItYJUpjXz1yuDzLEE9LaHKVUDioKmcTe8bg7iKxu31RRlxg3euw2ox2YTDylK6IcBEITBfzWFugEOzHicePOMQyoE3DGzJvCr90FwzZwStdFWXjjrqqAh8DZA34RGzcROeLsGSyNIz2QJ+ptKCkEsIlFQgTJbjGKzIwqIhqnLMGXiT8ZLLVOdSuDkDWuRjfmZQ92e0wxTwRTuUwOjhzKECwhTGUABKBl4GVoXNNON7OagXYGgquKqAoSwzyoybuM/qmsrnlHL1RYpRPIZmAkNFZpaBIf0jOiPYsZ1DBhTynwwMLVq2AsCPMsUELwJDQ0inuqg6U4eh5otefD4MEkrZI/fygGvjmvm0Oo7BWTAQQpYSdxFSkTjQBwMhty/wo/CcwszUx3z4xte/CmCAgbPlsXnhqjWHpdcBRChrmwtIpAQi2GnS8bl2AxXHaASqPL8ZkMFMumNWeZXyR8dca8gICIb4XRMAw2wCmEt/9L30kx//MBhDmBCFbKyJyTIPqaLXMjpEtlopSFRNQ4YyB2BoiYyh7DHkPR1ERjVMm4wcJHuNEelNt99LBEs5ZjLlLRz8LfEsg+Ccpz2XtlxN1cFFVD/SZ0TjakAqPrfdykx4FQ0h9SrVpkrlKcEcx1ypwmNAX4xzDaiVDip78mF2vxgKFylM9usikOR7VD1aMB+Apj+tu+u2AIYaaMO1q1ekG66/AeYdgRRjwKpFtlvIQSpZTxPtPYzc4/DHHJv+6m/fRDBFVS3ArAkCHPteeZZmtYK/UYpcINi5olk2n6/ctU0wAJBu3tyO9JlPfRRmwoPpMKQu9sttGDn/GcDQcox5eYdYe9o0quYhO2Ee/iuaVlvBcP/e3Xi5fTZkaXMI0qSzZJBHNkkGhsYZA7MYx2N4DD37Weem1WuWh3TXKxtnXMsYcMw45wUXBGAWE4yHYXOU1AbYYU4YCOqPomn2s5/znAAKXJN/QCnr3RhZNxA0b9m8JS1bDAjAeiK4Fz4oVogCxNywaVMAbtkUX3+UDN6V4gF+XmEMZdA0B+rFY6iUtp82WqctqzW/AMkhu2W+lUcrQK6gXoC/1V5R1qUOA3jaRyDEe47xEn5IxXtNBlBBkAPKjfcowFCwHuNNA+ud8fC3MyqH5dkR//+DZ3GPAkOuAxUnKY9Rxkp46tHWZcyHDLIqeKfE1NcE25WxJTCkbFlgzbXsQeRhC2CZOJ98/RAJB/vRNvQeZQvF3NHLSBmofkS8mXuPe2CeY+wf3Jhyu+yDRjIm9l5i+orNWnyForw8j14ksJ2sJ5qNK690aA0z3oc0WeYpfrkmjiKxFZxYAGDkoihz8gCvDVNrwAPXKO/XRIhysDKOBKCi0AK/E/gQLPPVMnNNlgiuOd71EzwAqCR7+OhjjsbDa1cA5EsAPt0bnaMHYPjo1RYMHK7fMRAeTFzfAPuwJt5zaA8rP7oPy1DK62oLa25rrAsyrwSHHDtFWhfcqvBlYjWX8cvXfPpCLx/HjOCMIPkA/ZUrnOmrk6vIxdgEqJWBtHv33iyZ4+/deBLJClZbHIkcwK9ot2rvzKzbSpIoE47r8n7Cgy/2ZFXvrAsC1awLgwBoeqKNjigjw+eL8THAl2bgd9x5d1pAJTkTYk3MYU3AV1HBcdu2LelEgPOLAYbGWOdkdM+GMXSdjCGAoTaAodNPf1o647kvw0x8P8AQ5tOf/GTq39sPMPTX+DetTY3sAXqrOV0aBK4c0CRSHCdj7BOzO7tIjuEx9OIL09VX/0bZdi2OfMiqUfuh1gKP7BaoTehHdv/Vrr7WAn+0Bf7/AENb77udcvWfhEFAifoKGGpHjvLutwgMcQCbvSg95ZnPSief9QSy1qMBDM3hEHPJh/81fe+HP0/NXZ1pJVnwLRsfiANPASiKVEAmhqedIkPwYFbKHnvRhQWTD2u5jHMABXHAhXLP4cnAOJgmehooUeOw4wHQg6cVW5SU+bkebA/x3Ew7z4CI4E+WtOXgx0c2WeUQVh3eCrXeIFVJRmSCfS+jCD7YQFMfFyn7a9asDgDCgM/DY0hqOGD2cXhvJzgtAUAp4y1rwCDYA7LsJ02nA1owUOLZZkKj8hr34GE5s2IMdIp0yQNmRBc5m17pIwJ4sgILB26ztVOZWbN8MqDCnyazigxcIkioZDMzZR3TWfOHbgMF5ClAUwReHkGDxVNJ3arD7kzAqAzE/Bm2TM7qF0mb75JFZFXfB2hEcKxcq7wv7R4gUnxWDtLyITsLQXy+QUsxqbVZyJFHJKiUbMnylVFifRfm0wIcA2B8nXMp2Tt/YXrun7wwrbaiDlV4ZmmsCSCaQSfNpAULmhnjyjaas1dMBaBFeerwoVFOBghJ2XKrSHUgofjKl/4NkODmkOnIUOleuDj9xev/ShFRmJX2wcIIDyEAgQjEA6DM5uj+r5TodlwGSwPmQWSvGYPyc/zcZuVtjIOxwb703ov/MVhB45q68tw5GB23kmEfhV0yRJUZUv4h65hVdzAy6UvxGJoNMKTELPcJLB/kVAEOYUR6yx3rOfhnwKSRQKwTMFYJ3lOf/ifppFPPTD3IrpQ3jBJ4jfvesOd27diO3GQtAbsMDr24snzFflF+kauplTLm3kOuQJRlXrl0dAELfW32msnm9SWTL/C5j8x4V5dVD8fT/ffeSWWda9ME93nSY49J1193HXKKHVFtbi5VuwygxliznDtZdtMRvkKr1x6Z/ubv3pz2UIFN8/HJKFef1yrZN+MEsV6XuKvSjTGuP1h7AiP0gL4/LYBvX/riZ1i79lH1rCvG4OZND6Q3venNum2nOkthcw9hgE2/jgGqz+Z3fm8hyj6Af8rHL7mE0tpzg0GUgSEAbRl/gFeyfvResu+Gh/rSuU97MhXIVoXk1va0up3mv1H9Tf+oypdJ0Mn51Y98RSZmgPO0/RzYjcpsn/6MZwT7TAnOtddiVn3/JmS9x6bf/OrXDK2DIXE9yFhQRiZjqJ6g9Ha8izYBHCkly8yILKm1//y3n9GsBM11dQaAHZJAglyBDFlfBVi2n32U/vZ1ZT2I9Zh2ExiSMVRMk2eC1bJeJiu2UqzplQxNIG9q/Yri8AytwIdymXCnWJbCunpmdtY0MJTXlcxIrMztfV0FDM28t7h2jcm5jox1T6/PMl6DMSdblHsPcFuGiINJf7XyGQLLlaRMppVBN4t+bpO4sAxQzUGGZdsIlriPaUAdSQ/XH95TlpvvH542+gVVUrJePGXcGzMINt0u4QEGsON8yxK1DFgo7WKDj8/Uf23Hzj14Wh2b7r7jzhivHbCClEIqZz5wYCDNZ5wMcX/6m+l7ZjvI5JkdMkDN9Z3v2TfMNS1M+r2eilUmm8v9TSBZMElATVN2fa6UhNne3XzGLjx3XDfWUvnvrnvWwV5ZHSBJ9j7LHmfBLKZdBNMEhXo5kxwBO66HOVaH1LXZUvMmd6wWGFVLkZjrv8R4iEIGXEcH+/IA64j7Z6w98XwZtRpSZ0mswJAmzAIyfrbAf1Ml1479lzVEkN+xa98HK073N/qgF0BXYMr54/jzevJ+lmHFMuasJuncCi8qxwVPnodcrZe20a9IvzqZQiPDGGbz+QJDSvva8HwaAZjZCwuyXdAe4LgdBlcLCYODhyjA0DU3ffzj7wgQZz7M6072qet/fVl4DDXXt1GV7Nx0GlKy0YGetLtvK8DQJ9LAvqH0htf/JUwmqpIBOsa4F0zlHvYC3FmhcfnqI4I55r1b/e98GEM/+9nPYMGyiNQetRaotcCjpgVqE/pR05W1G6m1wHQL/K/AkB4alqvHfHrzutvSpz7x0XSI7PoHP/bZMJ/uQEp28dsuCt8WgaEnU974xDPO5CDHgZVD2GwORx/+4OfTpZf9Kk1S3nnNEYenndt2TwWIBRwKTxkOREpICnvFA1HxUCiARTFfjBKwBFzZj8YgUlmZ/hHm4zM4MJsMnllGD1jhl+AxiwOXkiCBHjOs2QTSij85K++BzxDP10RJYwMAMZY45WcD3DYPilZ1stx4AEPKGrKBZ5gRE1wpc1u1cnlQ172mfB3aAx3Cn0HvoezhIlW+u7s7PsdDr34YHoK344Mga0iiigf8OAiG14XAE/fNASxAg2ARZHDEA2grQX1hWgl+REWrACgMfDCsDAPgLNnI/kPTGe8CsDycNeQo+d9AoYcziOIaabBov6kDboRVcf+ZJl9KvOf3LR4XshtyJaHRuM7InvN2XveUbKQk+6u+kTFUrjsDYhmQikN9DO/sMTJV+Y6f9VQw6jPLKjBUT6Z4155e2EL0Tz2gCBKixtbO9IIXnxfVnQagwVvy9yASQ+/L9pHNo3xR2VYEgY4RPXn4LIM6+ybYCoeUR+oJM4q0cDGyykvSpk0bwpzVEukrVq9Jr3rNX4Th+SiH51bAluYo2U41LbK6gk4CAuFpU7G59Cjx34IsepkEiBegaogiA4wcx/NrMSbIf/c3fxnSuTHkEI00Zjdl0mUN+fx+PHAOMm+jytusiZCiLV3aBXhE0GC5bMsoIyUbpyLZCN5LgkMCQ0CrAZoYjHRoCA+Y9lQ9hk5/YpSzFuQapX3Cv4T3tS1mETUMAcYokYzg1flbAQVFslgM0TMolMetoEuUkyYgMqDyIQjk6w1gCwgoMGvgVd9AsAeqtf7u36fbbrwu1cFYOuG4Y5BN/AJmzN7wF+rCcNw29T1k3/g5zS0AcVz30hVr0l/85d8GwKVxaowWmlVGjaa5Yxq6hq8U84f+GxV8oB20mVHWKBujmVj4P/79XwHCesOvw2vccP/G9Na3/QNgEiATHiRjApZKOAViebESPyuNWaRJhuElH/pg6lL2QjDdgwTWtcqxp2xVg2m9lwSh0PCmc55yNkzDw0JmKFNlD9XXAujiOTIiXH+K5NR1SLlryPn4T7A82FsEyE84+wkBLgwhWd26ZRN+Lvemp1Fh8je/uTr16YVC23fBavO+neYG5evuXY+UbGOwgsIjpQLZS1/F2uNlVmBGrARVvxdmkd9LMsB/53Uty3QzWJN92Mo4kd0lY6h4rxQwyfcOiWcAyHltzo/M5izPk29ZgKG8tpV1KK9dpeCA7Kx4bQW0zwSF8j0EL+4hxwjBjqhAph9YSMjyvRQpmcydAkgFU4f3Ca8wrXsFinzfjFJFuwXMT5+7l4bst7q3LMFkrCsjk1nLnNAAXE8hma3dC7pjjDtuZc4IvAj8HOiBNcf7CwwKoOWKWynAD+VbXou+UZk1ZDl4pUEAGchgXZMsiz5JXC/I5PMdg1Y2bAIYMmFxAKBvAeuiIG0bAINgisDWfORwZb8J2TJ35ho/APijDCnAIRM+wfTVyyozaJVSrl6+Isy0ZU91Aq5ZgXAhc9i2zlJOPY0OUCmtPy1a0g1DZQ5G0R2xT7tWuFbrnSQQ3AuQb/t6XmjFH9E9xzHfBDBjm5rkyZ5AFSAWjJ3p5IJtXs/frIhmdYCYSgAAIABJREFUsYAA+mh3i1nIoGtBUipryLU5+GTB3hUcywkkcc9ioj7K8z2LKP1r00dNs+mQpefPz/v2DFYc91LWxWCH0XbKeXuQjlqZrA+voyFkfsNUBxHgGgFoHqGPWzkHkdkI4KiF0vHDXJ9JKDYl2mMPBvmL8ET7cFRjnce4MTFww9U/Sb+7+nLMp5vSWU94Zjrt2S+hKtlegKEtAEP/ksYHJpDGviEtW7EitbJGOYYO2n/c9x7WWeVky1et5beeA/RJOwQw9PKoSlYDhh6yZNR+qLXAI74FasDQI74LazdQa4E/bAEOBRxd5KcU/ryms5rZWsWJaiRjvWnr+tsJWD6AkqQzffhTmE8Tp3XACHj/u16bJghi53ctT2c+5WnplCc8iUBiFMo3jCEo6B/50OfSt797RRqqH09nPfGJlJLeEqWdC3PAg38OtrNPSxhpzpAThO+QGUD9VgB4/JsVvjxUmb3PVaEMBJSeWEkpH6DMEvYBvDSTQR/AiFEqd2aOkMEysOZAWIJQW8TXeyjMYEQGGcL8OoAKdPJVlRYP1R4IBwh0SxBTDo8e7q0+pbeCRpWPPe7YeB+vfYgDWRhP89mdesPEoa09gmUNMQ0izWqatd0OKKQZZgFYsiQiG4T6GTJOvHfvNfwi+Jv3rM+HQXKwTGYCKjKZqkNqyaTnoOihJZin2TcZWPGwP/WcCowpoyfYRhyIfU6AawZEkSkHpOKQG8aZspI86HLA1QtCs04DIwMWgY8IPPRIKH0YWVL6UjCh8hyKwMz+iZ9neAnFsTMHmjkILMBQlWWtDub2TWGZ+ZxJDs3KGTyAL+heyOG6M23D96p/BBCjbQ7l2RvTnAVL0nOe/0I8ho4kUOoJvwilAVGymH7UBye8j5TkGbjqXVSxCYqPk+3UgN/MJOCEZdGXLl6QLv7HfyBw3wU7hUM7QMZigp7zL3wlN4IXCFnWxXhnyL4wMLApItCu+lFfrihXbUAqoGYfR1wK2KgBqLIw24Of+3r3pjXLl6S3vvmNBGYEdoANDWT02wAuzRbbtn37d4dpdZTyJns+Gw+wJYvmAQy1wi4SENFc2dLD+FhMYp4KM+jWOzbwO+Yuv7fCnlKyMUCjJz7tWemMJz6N5xlbA1oSeClT8VpluOR7mmYJBvOJcWowW+SjBtMF9AnJI4FjBNoVOFDadwqMDKy2VLgyYDUAV6I1C2Do9nTX729Ok8OD6fEnn5gu/fGPMWTGsJbrFTQR7HHOCIL4uW38fmAYPx6Cmb9909vSA9v3RHU1h6VjxyBSycsw7ycQWLL2Mn8Eku0Xx4BSsrm039e/8qW088EtgIddcR+/h1nzdzCGmmAKNnfODxmhfed61cecP0R1MU2rBeVGBg+kT5OVr6eP9VnpIQOvd4iV3kBlgvXXD8sgG93XpcedchJfJ8S4stqQnig+MsPE9TF7fzlecx8AMnFPSpFcKwQaXXue/vRzpyq9rb/3XlhD16UXvehF6Q6ufR9+KPqlOC67CcoNPHfjVbJ16wPBxFLClddPDXrx7NL/hAuUBZFZlfhMVb47pQx6AftcS7MJcDYgLqDhw8HowsxxZZoJLhdg2QYtLMWcHMim7QFKxXri9bnHVEUFqrWjAEPl8/zu2M4muqH0qeZ2tTYVwMm9sVp7YoxW64zzUsmdZsEuXIIIrvG2iXuSa6SsFMGJSIgIgAre8EEB/ATDK7MdRa3mw3DbS2l1AcF+/KkKo8e11fUo7p/PFCSqLjY9Bu+aHbvoFwCSAcaL+4emzwKH7hdewxCyqwFKqDvGXDsc31H1kWuWNSZLRlA2UE/l0g4/903mywTPz4UMBkKyLQPJdVFAULCiq4sxLvjO+yntU0pWABHLtjs2vO5gmckiUkJeJQnaAP7a9FDi/CDbVjmZZut6DSkyE+wQeHH/X4v5cS9tsm3n/vQgTKZlyxdFm8yjypn3M38Bpe3dF2jbMHGXfQeQ65rt7wWFXIdin+faAwwPIEij+czYycULrDhpRXYrndYHCOueZqUxZZuCXLuZI55rXKe7gtG0O9YWP+sg48l/2wYmfBwPzkvnReRS+CTb03ng+GunDTWSF7ByHAdTiD2zjJds8uyeo8xcthhnHBIYgj+l2qV9ZVvZTvUUCXBMz5/fDdi2P5hcSpzZkdOKFUvTxy55F4zQUbwYFzCXm/EY+mm665bf4i3ViEH96elJL7ogjQ3sAxjCfPoT/5IODdelV73y1WnFmlWcYTA0d665//Hd5Jfy91kh5Xc+W5lyPF14wetgDP1cvm4tjvzDI3jtN7UWeMS2QG1CP2K7rnbhtRb431vgD4AhD4EcGwzSZ01A9R/vTZvuvgWJw0fQlAMMYT49NnoodTTXpfe883XhMTR//ooAhk4+82ykZGOR5ZxLwPGRD34uXfaTX6dZnU34jxA07MKMUmNoDqkG2FZB8VF8J0rWuRzUPSzN5gA2QDbS1yhBCfNNgiNZPmYCCyhQ5Ey+l0ybnEUbSk996lMJdK4NU83irzPTu8LfFT+ASWnQZML0IyrvNwiI4aMEAlL3Pbx5mCxVRjrxbvFA2UtQbgAgK0Vp2CpKh/s6M3V+9zWTGovKbCEgOP744ylnvT7u3++2h/dZQJripVGuhfAh6PFWHPK6Q7YR4AS+N5VsTDBqVjBIMvgTpewBA0qbTrNssmysgD8lyCrPE2gon690pgRnUxl5DqbFt8j37Odg2gQQ50FWCYMnXgMkJX1DgHNmVz0o78VXxapJVlqyTYrHSAaAsiwskvJTVcemK5DlfsiZemGn/xsYqqSAwYzKrynMhhGCfMefgOFepENKpsYwUj7YNDvN6V6cnv28F6TDDz88ArqlAEMGw5Y0HmYszKW8sZn0g9yX92MQZOWZDsotmznOASrXSYWsCcZnCyyTFUsWpfe+511pByaoGk/LNtH8+rwLL0p9Q4BoBAFtAFMGG41Q8Bv1BjJIrUBT/z3KZ8ogcOwYpMj+EHA7ZPUf/i7cJYDW37svrV25NL3tLQJDmKoSwMmkMbPfiZxMxKNn705AMoItGESWTO8ElFgsMERgYHAgo2BMFh5ysmAMjdWl2+7ayLqg304OrprIQI8R2Tz1Gc9PjzvryakfnyaBoRYZMMjnvCYN2A1oDYYcP45Xg1tBI+eCUiMfReIYZsECvYzn6LUZ466sDc7/6EsBtIqlEuMBgKu+bjRtf2BjuuvWm9KuB7cGcHLZj34UIKaMIYHAyMvTjhoVC5S0MJfHYQgtxCfpta//65CSaZ5qkMedhkRV0EowMcBMfl8kmI6BLOFivYSd0IUk7/997SuUh98AU4HqR/TPXVSDe9Nb357qGP8dc6ieaGlsxkkuB245bjxXkB0ym8i4b0uf+9Qn0vIleIIwhYdgL+np1Gwpbsb7bqo/jWGAa5nvkdHB9OqLLkzHHvsYylnvAFB+IPrOct6OjQmQOnEGQeVoH8Fj5VYyxgCQGgAABZKsmPic5z471pUWxt6tt96abrnllvSS886j6tidSFu3Z1NprtmqS0SCjOEx1qoD6V5AJPsryC4yL1lPQmpbMX5cH449FunR3XcH0LBs2TLYSPdUYK2GvPvz+ih7k+/FiLowguLCZzzGKwP9YKLx/Glw+6FytZmMIudjSUQEsK6cWJ+bipFRzIZ9TWGsDjInM0e0AEOuNTOqPwrSTgHr1frCtzY9kLhnx7i+O+XzfK6gngxRGTKO8zA9Zl8QXHF98nfDI5nFZtEAQbUdAG/uW84PmSm27ZBSJcaN1y0jxGt2TxLkm8c88/WCmHOiCplgKewc/O6CrcfPJiYcH8OANJ3s0bI0ZT/2YYQ+CCB0ImCq5sUjfrn/wmS0oILj33XHseO9zAUAiiQJ7yM4uALPtgNUxPO6mgBTBWRsayXhJnPsg5KMKSxg2yUb7MPCM5kgE4h1oVXmU9e8tIekyaxKWhftTf+NMq7dj5RyyfiU6Xn/xs1xfa6tw8yPc57+ZObKTky3l8Ye1sN5pFvGYkk0wWqR9XnnnXekU045hbnzYAU4ZsmWEkfX/cFIAOlRlD3SHOMCWnF+YD0J0JM+MJk0BBNUn6LVa5DMb34gQOFRPse5egDWXbnXAoTaNvv29cSYcC10Xy19KeDinhOAN9dv3zqWZpOYiqqqMpAA6Nv5bKViPby/cuTNW7ZyHw1IDecFAL0Ho3BLyHcjO9uHd5qM476+/Wk+a9MBDKWXLVuYvvxvn4EROgQwpJS4DRnZT9M9t13P2a8xnXjSGekJL3xpGh3cnXb1bE5f+PhnUt1Ya3rlK18B43Ul42+OhwRPChmYVP8q7h3stthqaJdRgKE/hzH0ixow9PAFrfZzrQUe4S1QA4Ye4R1Yu/xaC/yxFghgyGBsatuuGEMFGJrsS/dxUDCT3Uhp7X/+6KcIOKnG0zwrvfsdrwm5ytx5y9MTzjk3HXfqaQSCyDTISMpQ+NglX0zf+d4Vqbm7A6q3wQ7sCA5dcbAkMC9yrHJQnCkN8CDp8zoJlv23bB0ZJ2Zcfb4HKjPlOejPwEVQ98MbgcOmZs98SUX3EJgDsSxL8LAaASqvKWagvqdGm9K0DUz9e3m+wZWfW4CIMIM2G6enDQe2wmTKFakmw+zSDO2aVSvxV/CALkMhB0yLybqbydNo04O117x9+/b4e8maFz+BLK/SQ6YKkjHyDUo557AiyxEYCvlSGCBrQp0rHJXXRPKzah//VdgXU38PFGb6+SXg0U9B8I03zWwnAouQNFRtqE9C8QspUiczox5u2wmQzNKaoQ56flyQ8qAsAQgpH8FI8fYImdkU0ONFZgCoXJpBcYAtM6uSzcjalzEQoFe8KAjuU8Hbw0ExzTz1gGkjWN1J2fheqk9NNranpvb5+CbMT8/5kxekNYcfEeNvAeNMM1gDAtvAAMGP8NDu5xnQef2Wos/+E9nvxzLPVuOph7Zv9ZePXfKhdP/968NnSr+bJStWpT9HujTIe2tG2kvZYeUU9WFEKsiT2VDiWrJSBIZkaNn+tvF0QKUJNS0UVbMYZ1T8WbVscTCGBCvGkYIIDClxnIucbII+6d2zg3siOAYsqtNjqAKGLGPfKmNIsJRrIX+eaBq+MFG+cyOAFmXJATYMlgyMhvCseObzXpxOPYNqhPj0qMCxnLXghWl2AxHnogCbAa7mq1GRkEA1zKOVSHGDggYGswUcCO5TJfMpBrkF0CwBVgn4/Tl8spCuNdZPpK0b16e7brsp7d+1PZ10wvHp0h/+KBsyc81z53YHMKQEc5DMf5RZpz/nUnGpDqDrVX/2l5jkyzIQfAV6pP2Cjch96MHjqGrgNRmQAnWRa0k7NZOFt0rTHBhZ3//WN/FE2RwMkHHkenchy/qn97w3zaZ0dGPr3Gg3Deid+0pdIJQRODOvuP6dO7amr37pi3h9ACoBfB0CsJRNVmdb0Sb7AX3GGQctgDgjgAgnP/b49J73vyvdc8fvw0x2545tAfTsxNi2EbbXBF5aJbjUd8hsvqyIAwd6Yf/Mj+B5KcHzU855MmA6LC3a6RoqlW3cuDGdccYZwWbUN2Qv8iDZK0MwE1oBzfQxWb/+Pj5zR4D1tpHBfwFZHKO2UQ6wp4sMzJQKZpBjKJ5jsqCwiAq7aOZeVeavcrgy7otcLK9X0/KzAjYX4KjsKWWclHXbMVbYqhlAz8y/kD0F7Owz8tro7wOpqx5FqBbJE9kSgYxp/t4UII73FGbFM9ZMWSGjAMXleoIlFXJEQa4gXRDsu8ZmOazsNBmkpVKbbJBSxtyqn84ZWRq2l/uJCYxFVC6TldIBc20uf9cIP1gves44jt3nqwTFBH2o99EY6/AY7SrYrQTLqnvev0SQuZipyypS9mghBlm7rttW2ysMlrKPKqucYP3TS2cYUKwZcEvZtf3qNTruSlXCkozxe6mGOcy+Ow4zyHXqLMbe1s0bAYYwNw9J2GSAyz0UChBwEMzVd28/gMgg87UHcKpPgIo1WHbNMO28hPPGylWwMAFnZTdplxR97O5QSbOz4T1yLNqrgHOCNPaNhtZWD3Xf0gcoClgAyAnoyaDz88MgWgNr1oThYVnNsHcAkzo7XeO4Huai9685fn5fi09kUNCf8xiWmZTnjvtp7DFRJCKva7HeVR5SYzGeGsOfy3XW/cZxITDkumJZetdmuaWy+0ZZn3cBDun919k5L9iG7TAL9+zcxmfWpeOOOzJ98P3/xPo+mLpJDAgMXferywMYOjhal04/85x02nNelEb7kbfv25A+T1KwfrwtvfpVr0or16ykchusMq5ZznkcOqQyWhHEs1js6IBq/SPpZS97Xfr5//wCRm6NMTRzXav9u9YCj/QWqAFDj/QerF1/rQX+SAtMAUMcSoNZopdKUOnZ2icBMybIDN96HdV2PpmaqEzy3g9/nCDFADKli9/+anyIxmDHrIYx9NR0FCWZ+w9MRNA1B+bAJXgM/fiyq3D1bQp/j317pssTW37Xw2WwaMwKSouvstvl3wYOUQ66yhR7MDUzWFgp/QSYGfTIIICPTM/XdDkbaBawyICiGBHP9Njx7wJHZtrrQhLA4SwC2pxh9z0s++v7+zsPh+Et5OeEhwByMU1POXjLKKnnYNTMZ3nAl7Lue3cAbkXwKovCw37lDWFAsWvXrkw75zpyJhuph/fNId0DY/Fa8t5k+8dhEor/FEPKe6bPPPCHOS7X1+gBrTyCYTPNGCoBk3+e6SlUApxox+rL+/XVxeMj2jYOr7STJXar9vUgXYLCDlgpBjR6ZmTPndyOBVRZQvnsLYB1AmP5nj0gB/QT91CCpAxo5YDpjwFDXtk0yJWDthLcmbx0TPgoYyOPj2wa3sR1zyfj3QSLY+fe3goYIvve0Z0aOOw+74UvQkp2dFTQ8X70atHDJExTeZsifSneOGbS7QPHcgkyWzmoa8KqnGs5JcU//5lPpVtuvilL5yyTDPvib/7+rcw1QDHAFoOqWSKfFVjpvRQGg0GbPjp+uL/Ln+t0zZV+ogpfABVULBo4kFYs7k5v+fs3hrxpDJNi2UKWSF+0kOw0Ac5Azy4wI8FJ20zGUHNasljGEObCTfRbBQyNU5lsYBSwaXRWuv2ezRzsMc5GKqPZqr4j/aBGz/yTP02nn31O6kOONyyrRNNlQZS4HkGWPAczEOK4yZImK/o5PuxDgQH9wvzufZfS0Y4Zfy5BaPEcKsBYeJZUwNAkfmiJr/vW3ZHW3XEb8ocD6fhjj04/ufQyMvn0H5lzDVuzvENgCMCMgEsj7XpAobkLlqaXveI14ZWk0W5hDIWkNoL2POc0Ds9gsFXpMnNF3y99gloB4L7zza8ReD0YDAUdg2+48eb0+r/+G95/cZq/ZAVBurKWPFYNwpt4TkuLY/Jg2rt7OyblX4SFCXCJp88o123FoBE1GQCR3u8wZuIexixxfxTmux/7xIdhNvSlDfetS/etvycCXcfoCMbpsg4cVwakAbhU7CfXKQ2DZ8Nwsv1e+JIXxRhvZVxeddVVUVL7cY97XFq3bl3ahwwvwEkCYc2t58CYky20DraQjAoZMIJkAvfFUDqzO5HAKmmpqkO5jpV/F7DDgLkA+jNlZAX0efh2NSHTyiqRrHEzgZ8MeuTEQAEXp6W++XczPzuDinnPCFloAEMVAy0kr1nulw+9eV/xu+8T4LjgTQC3+RnBOA2AUKkmwEWwkjQEz9Ik96029jEZOaUK39RaxdvbfrFfWCiAexPQCelTxU7JoAS+YuGHQ1U2iRnBOjWBAaMWIKpzLjLn2EtpI55gGflYO01exLohsJ3XsXHAnTpAR33x9PJZhL/Mli2bGQ9UmWJwtsMkYrSzXpDEgAkTQLceekrlGONKnSdZa8r+sXr1aiqnbYtkyiRgpONeP6CQo1Xt45qlfNP28JoKKOfvTdSoWnMevfiFLwhguWfvHqTn65kTu4IRK5iyBJblzbfciiwUvzTaYpR5coCy8Rs2bWUc4tfFc1rZN3uQ3sn4dD9cgKRTMDVXW8w+bI7nDtiD9pFA6hCgtMC+11fWqsWLlwJkYw5Nnzr2s3dWTsLE/gcQFj5Psjg1oBcYY2l3HMsctY0EhqwmamIpEmIYdAsQuu44HzqU4+pPxHpov/o97+t6SGXJvZ87j73KMaCptdeivN01zb1VxpAV4aI6WZwtsrx7iM/tAPjbCni7oHsR72/1RPYk7t/kwUEkrHPmIH396hcB+AfT/IVzkLN2YD59ebrz5mtZg+rTE57wtHQqHnIyhgSGPvvxz1KWrim97rWvTWsoJtIMQDcFDMVgY96wLmVvQMBVWEwDfcPpZS99bfrFL36h3LgWRz58Uav9XGuBR3AL1Cb0I7jzapdea4H/rQWmgaHsJSBdexJJyBQwNNaTNtx1c/rERz+aWggK3v3Bj3IwRfpCMPOed7waBsIQWeEj0+PxFxIYGujL2fh5HNCUkn33h/+TRhon0+lnnUXFoM2hxffhAagYj/rvwhryMFSChPg3h78SIBtUeoAuWd+oCMZhLaQeM7K+Hp48FOln44GssA0KeOH7eTArB1RBKmn7s8n4l+AipGpW1gmTa4MfSpwvXpQeoGpYkWBlBlEGhzyIG9xaDUj6uJl031/G0B4kIGZw9Sgw86mPkO1c/D+8n+LFYdt4bR6yg1peVfmJzHhU/RIamwGEGXwLqHANtk0DQIHmp1PBVcjI8vNz5rsKcyogrYAr5W8FYCt9VF43xdiocumFseE1GggZ5HVB/+/pxSwVxEGgQkZI5N0jkMnyhyw10OA0A235MnJuPkvJ8vMfIiUr71GVGPcVeA1PMYhKNn9KxlXdYw4eZ8g+qiC/kYOzQUsd4EbvAP4xk4B/sNmaZnel1s7uMJ8+7IjHxKFeHO4Q4GfO5GcGj/+OqzYg4N8GZwYVEbQFqwrolJLnGhIfHB9OSxd1p3//4hfSr3/1y7h3DUEbACT+/h/emVpg4e2DldHciIQwgu/Mdsvj2uBLcCSPlezNkRka2ZCcAILxaQAUHiE8tx+pwEqAqLf8/d/xMxITpB9WJ2smMFwGc6kfWcXYAME+UjeBoVlEZDKGAhjSY6gVNpxmrAAKYwfJtlt++GBzums9Mjh8J8wCGxSZHRcYetqzn5/OevK5kbkfIhuuGapJY43YRUAspdwBA0b2lWPTh23vzwI0AlslSDZoss9sx5wNFzSZZqLINprO6D+UoTIxSRl6ZFnr7r4trbv91pC4noos5vvf/k4ESwEMAbYYpBl0D0eQjvky3j96JSklu/BVr6XMM35ZLQImsr6UY+n35VjLPjoTMuCKJ0xgqEhAzNJbnRH6z2U/+n5ad9fvMcntiiD/ttvvTC9/9avTouWrU9fi5Tm7zuuCCcjc1BicnwJg11D6n99zcVoIu6glgMWE1JD7EvjlWXqnDNGfUYKdPl27akX69Gc+GZ/dCKB3z113pI2b7qfsPdWBkHCM0h8xZgjQXM8M7jX5z/JS5XzDMA860zOf9Yws02Xs3XD99YAEW9IxxxwToLWG1gIP9rcVFQUFBYY2Wa5+OwAjgWYnZtlR/ZF1S3CoVJNz/BZQWNDPdTMb/WqUq1fbQHz394UtWQCdPL8eduxk/QugQyCo+G3Zn9VaZsMWQLWsTyXpUDzNMriTmaMFFAqmHqBYMfh1zMbnx9o0zRQqbKTwbOcvwU6tWB4CnbJ8yu+8x1Lh0Scb9Je1PO8b7GMyoCo/JMfiiBJM7kEpWYvAB3/3/WzTmHOsV8qIZDtu2/YgyRbYjKIRjI9G3t/7iYIMAvaAjkocZcxMMNaUmTZZot2WE7SVTWYVLtaVboCH7du2YTDehf8Z4FJlzKx8sBH2nLLoCaujMWbqAIasPJgruGXZZ5hoC5rKoAGg0Phc/56SlMkMu/yzj1j7Kzmg9xbP48oWMO6XLVmctiMD/avX/0X63XXXpmuvuTrGicBjS3MbvlbbWT6RheIXNmplNoCrPft7YegwlnnOLD2e2HNlJwr2rFm7MuZGA8zIAcBivbiCesznlQIYyoBdv237Uu1QplApqGAFRse2srvsl2TiyaIPMHrY10YAafT8aWZNN8EkgLUPyXSzgDdt6HrmXnEAwMp7d5wV5tsIe0xJMBTpdi6AUYHOru+Vv+I4bSiTKQBzxms+MyGVA8BSWraPdvC69/DZixYvcTbAGNofINhB5o6M0mbYXtu2bIQN1k7Sah4Ji4/BksQncgYwdPuN14SU7PQznpIeDzA0Mrw3pGSf/ein08RAXfrz170OjyeAIQA6iyfEmuYC5WbJEi8rU2BIedtg/yjA0KvTz3/+i0TRtFocWZ1Nat9qLfBoaIHahH409GLtHmot8LAWmAKGkIRFBRf14RUwVH+QoIRDwbaNd6cPvO+9qX1ed7r4Ax/lAEiQgPzhff9AIEUgetjaE9IJjz89pGQD/bIWoDoTAF/y4S+k7/7gyjROLHzSKaem+9dnYMiDpAdCQRK/e+gqj3y4NRjLS47Gkx744qAegAc+A3Eg8oCZzacN3uJgWh02Pc978DYYEnIo0izlFBriRmWi8AnI2X+vyQBFT5xC/5eef+QRR6T1992XASTe/yQCzeuvv44DZ2cEqDn7qb9INk49BOsqzEA5yCmtmKqKRTZTI029kjzIB/OE6yvGlwV8KSygcngsB8aSDVe6EvddVbIJEMXDdpXdDhmZ4JlxXwAs/mOaMTSTFZQlGDkbPhMcmvmcEjjlYCxQhHh+NujOUjPxCX9rcLh/7+4I+s0Ah+yJ1+lnYX82cki0bWQYKCXzVcVcWRZHZOCnPIa87unAUFlbCaZsO4MbLGViLERyv2IHxe0GdvZQNtHUvQZARklpgmArxM3icH1gEE+JcSpnYTxd3w44smBZet4LXpxWrTks2CWaoB5ibuTPNxjUl0lfoapqDNfQwQF5CKDBQ77PMxPfYIl7j8hk6Zcu7CIz+x/piit+ElVoPEw3c1izvnhvAAAgAElEQVR/49vfgddLG3IdzJExGTZrns1iydhznQaGXkMbMp8iHYzOjr7LwFgEomToA4Ljunr37wUYWhQeQ8o8R/STwQhb4NLqaHuQWM0CNJklEBHSPH1HBIbm4wvWEj41eosUjyGlZIcoXXzXvQ9i0i04ZhBv8MehH9Pmc5753HTmk86FTUQm3eFEu1jC2sDUYNT3KWCr3wUNoipVsCz01cilzgv4m+WJMGVCvpeDzgLM+trM4MhZ89ImeX4S5AIO3Q0odOvvrkvtyLseS1WyS3/4A4ANwAfaN4ChkNPI3AMYZkwLzFlFeQlVyV58wSui0prm01ZeC75cVLGjMhrrQZZ1wIYJQFND8DzvNeAVaJsHu+zH3/92uumGa9MRsHlcj9Zv2JRedN75aenKNbDRAFZ8b4K4YIHI9mKyjo8NAGQNhbzjEx/5MOMTSRL319QA4IpHUwPzRdaXwe6w1ad4jf5Nxz7myPSZz38KCc4AwIBSntH0u+t/mx7Y8mDqodqewFC1cMa4tJqSQKMBrszGDDiORVWypUuXpHaCzjt+fzuVEXfgDXQM0sf7gzWxE0mPoJwBoO0iO8G/ZWBIM//MClSy45ohqOHv7b9gV/JfyGdCWsoaANtKtpFrfwHHZwJHRT44zQjMt+Fyn9ciRzurIJ/hfC77RQZ98lgqwFBZUwsY6bhS7lWA1iaALsdzAS5irXC9yRvMDNApAxrOORmhAS24BgaIC84C+GISwLGtzFmgXAaOY/wAEp4VeNfJxPJaBVp6AdBjDlvVjmuWudIPcOF1tJGgcC30CdO+eIJsmTG0jL7asHEDZdpXVmzWinXH2qrvnutFrIG0TQGNR5Eeuj6YtJDL2szYH2afjjno+HX/pF37GZf2U4ceSN4Lc0aDY8fqhHutTmMAKUrXQnJVFYOwf30M4O3nGh1+VkpgK1+xIhm0CIF9mCt1Ac7xuVYIVH7s9eov1Mj4PuH4Y9Mp7LdXXvHTdPONNwK4DKcjH7M6wJUhWHfhWcd9DOkJxHrR1NTOON3LelmHafLJafPmzQHMrl69jHuhPQFf9eVqZNw3WEqd3wSw437dosR9IOZDWYtk8oSfnJ6A9PNeJFnOgWAHu0ZZkIDvMobcrJSHylReADNaiaVsojCXZq6HhxL3ncEly877uTJPWUOR0Mkoc00J6XyYfgP7VnuYY64NBleYdMeZAe8iZex6lQGeux/1IqPz/XsPCBrPwgdqMKqazplLoob1Y6DfogmAfvTZ4kULYBPKtB7Hg2lRev973hEeQ10L8dyjD6//1U/Trdf/OjXNaksnn3JWOvO5f4pH4u6058DW9JlL/iWAoT97zWuCMdRqn7Ov25axKguee7QJtppQnwUbxtIFF7wmzKeBW2txZF7Kao9aCzwqWqA2oR8V3Vi7iVoLPLQFHgIMmQN0cydLaN5HYGiSQ8G+bRvSxf/0ztTBIVFgiNCX7HFD+sA//RkByK509NGnpmNOOjWdcPqZqWcf2X4y250cGD/yoc+nn1x+dWrq4tCnZ8ehXInKg7mZtQVU8BBg8avIQjwIxSHIK/CwyqcZEEYARsAdVUYqCUqYT3Ow08ulZCfjhRVC4CGvBKO+xkO7hzsP7YWl4AHW3+uBopdIYdrEIZnAxYOaFcD0VjiWQFNzVq87jKf1DSBQ1k8iS75y9ZJQHEWwQRaZA6xVRgSGlDEZ9GYKTZY/2BYGfIUZUbKpBSwqrKYArPisXCZ5uiRzAEM8gp1T+fJ4TCvAWvblme7zzHqpKvZEgJUDntxsVVWvYNo8FDjKbzJdir7Iy8Y18q0YTnPI0GooG35OgnSeAyuWyxj3LUMomBcREeV+9PAeeAL/hZQMkOPhLKaHAENxjZpPV90c8VO5/vw9A0PlfvJ9BKOM3xkIGwgJDGnMOUiQ0T+GHwrVtw41z05zFy5P5z7reWnFKg6+BOd6U5hhz+yjzGDJ5uW5DpjjSyCnjC//FoEpdwWEEj4/S5AzfOeb30j//d+XRsAgqDIPadFf//2byb4z3gPfJEgni58ldwKaypfMYLdVgWueEzNlNo47QTI+JMAY22Tfnp0YwS5J7wAYEpQaIyAMYIhAcBmA0fYH8L8BFPJ3h2K8PBQYmg04pOeIHkNjMKl6KYM8OtmU7oYxhK0uc5AsOAGoPTCMh8VTngEwBGPoECCGPheWzRYYU7IgGGX1MsFVg+XCBilm7xMAFEUaJzBgYJTZJgbEyhCz5KTM7WygnDPlPr+sFQGg0gYGf9u3bky//dUvWH+aYOl1wFJcl7ZsfTACuPkwEoTQAhiy7Dftq9F0G0yxltnz0otf9nLYCPjd0CcGxvqbRPCqKbZ3zOc43q2UVFhjAk36CR1CMigw9N1vfSPddvMNsJVOoTJifwBDz3/RS9LqI46KDPuolfEIpmSYCNKAX9EHGA8PwPIB4Pnal78U/kKdAIdAfhH41gk0Mnj3wwQQGMpV/sbSSoC+L/7b56OPBfQMcncgY+s/MJh+fdWveT9Na2kVjYdpT5kPPicqSgHmOJZdS7zH5yHhWYyP0KWXXhoT6+ijjybL//N4jutT5+w5lB7vpu0BHymTvX79/VF9SYakTE7XT4GPmdLdAnCHUTL9VTxmXPsFCFz3fW8ffk5h8RTG6MMB6wnGm31QmBWlCmPsE9VaFrInxk15FHBdH7dFixYHkOM4ywAMMkLWVK+v7DnxPpVELCL7GeujYJT+Opoti7dP+//I5jQhkPeS1atXR1uEVFFfnood5XWVdtDsuVvfKcFpPJ9kFGkGnkEVvWiQ/tBmZa9TMiQ475okqLR27drwphMs8jILQNU5p4Nqdvtj72lmnDjG60Gf9CVS4uk6IHi8bOHikJdauYwlN/Y097t+gJ0wPmZMdOF9VgBwfXvmYkJ9EEQ+gHGq4pkYkEnUSyLAfdI+LObKpf0dFyHTrvYd5YiOi+Kp5/fipTeP8bkT5tLjTj053Ydp+6e+8On0lc/+a7rip5cHaOpaMmcOHmaMnUH8rsYFBhl7IwAkw0Pu0RMAkPMZpwsZnxtIVrRTVXJR6urGtBnwddFi9v79e5g/LaxRtq1nCvfUyVhns/n9oTB5X7BgEfs7YB9JIPdvgVzPDo6VAOtoM82f9zEXnBsCVnqZuRcI1gSwA4hqW/q67TCSbR/HY2Ex9/cNpiOpfinIWthljnlfK+Dm+FqzZk26hzVs2fLl8XuNsFevXpPuu39jXJueRl7L9h2wkpEnC2DtZzxp53P0Mcelq6+9Ph191LFcH+w81o7DYfps3Xgfcw8PJCTE/+/rX4IJOhzA0FzWPM2nb73+VzBeO9IJVCU7+wXnIz3Dawxg6NMAQ2mkKb36FRelVYzxDvoLFN3MQewlmb8NI0o/Mz3S2NOGSR5cCDB0OcCQJ5+piVn7R60Fai3wiG+B2oR+xHdh7QZqLfCHLUCFjzCfNpuYqSfT5tOHxjioju5PPTs3p/dc/K5UTxD1wU98lkN9HRV2WtP73nxRlFhes/q4dDxsoRNPPyvt3tVPLEyZ3tntsIw+na74n+tS3ZzmqKAyNmIwMBrVaR5EkmWW0YOYDJNyOCzyspIp9aAks8gDpAdtwRUP8Tm4zEGb53hfN7MaTQlCff+oAFNJxwxOlEh4gCsmqQYWRRIV3h8c/PzZwEXfB983sxNySdtMJ89m1mb/s8ErvhUEwwWEicNzQAcZUClBvRhGhBsVwFWu24P5Ng7Fvmd5rn/zOn3E9QtCEWwLbpTnmWE18NDENGQPQRLKvhrxPiG/mu738vuZYFD56xSYVAFE5TkeMnOJ3GnASK+VArjYpgYVBj2TShu4QftJdlbxiDJwitL2VVuHrIBrC+NYvpdYLFgZVXsXuYHA0Mxgz+ttUs5joB4gjW2fgYSQ2cgmmiE7y4yiqgw0x1dbyiC5GQbFIMFEP66YA+NkjQ/Wp1WHH5POe9lFgAgLgmHRrwSqYqL5uZmVkGn+tmuRjhTj6SjbTMaeKwopknKypQBD3/rG19NPfnJZAIWaCU+Q2X7/hz6SJjhADwK+NDZZzS73vUbHpVJTYTrkcZiD4vC34ivAr7gf5VEAUspODuynCtoCGEN/j5fIIFJPpENk+f3bIuRN+wGOJjGkFhhS8uHrOsmoL1/WjcdQZgxFVTLG9EEqtW3bjcytvSut37SL+Q/TgQAjpFiYTdcRYD3+zCens895JpEpr8V0dReeIAa5ehh1AhRaEWx/b0/0aQYixAonApgp0sEA1rgO79lgR1Wc7WngrnG189/XBJDIfTifewl+BMVkAcac5fO8l9tvvTHdQ7n6ep5/3LFHpSsv/2kAGfUE7XMBPhx3jtcB5K4yhmbDChjF1L1r0fL0vBedD0gEi5H+8LNbBaJj3BAI5llL37DmVJ5ighD2iZ5MsrPmEZR/82v/njbi9zOPindzkOb87pbb0oUXvRKpxtI0b+GSeL0GtK4DjpNJ+meCjH17S33ahHH2N/7jK2k+wa/gUJMeHTCDWghajf4EtAfwB5GR2AywMwcg6j+++iUCtwOwGzpirRpB2itrY9eOPemmm26JINQALQPNjvwsvRUY8m+zaGzXOtv0pBNPiHu87bbb0umnnx7f7btg/BEAljLZ4wBn9xHM7tmzNwBzg1j7175yvNqfGli7phUwqLC+ilRYYMh1vwDhUb6bvikBcpEdTa9cYqx5nS4gQwH3NW2eWqsqkNjXzVzjiuSryNtcEtyLyno0MyGh2W+sbc6BIn/S0rdicQjy648l88nrDYkjTJ4Acxg3sU4yYrznbKyeWUQCP65ZggxlLaljHcheRYbU+TPCN0wmkoRFPj/LRoOjFOCQUjNlhTJeBGZcCHxdZkcxFmOdAgQHzGllrLcAEGlALVDsTnTqKSen5z7jGembX/9PPMhGkPtozoxETNkTbaJfT4D3PLsNMFMguBcgazEgy+x5GNgDBio5m03lM4EsmUUCQMUv0Gtxj8zV2WDICMBbur7qO3/nffg79w373n1jlHk3wX3JJjzqiJUUjoC5dtQa2ha5GX2hR5iyqH4YgEqj9NbZy3onY2gQ6aQgRHf30jSAtKsdqdlcrnUBJusH+veneXNh7AK+zkM6mb2bskzXcdEIOpv9jzJYmiXnynS5boCXLgFl7ilXIp2I97ZUfEgsYfDkccHepvw0JF6sxbS7bSiLSNNs55eApPdrdT9BvVWrVsUcKDLHPFdysqEVyZvXsRCfp934LWVQ2vWvMRhnPaxpAfrSZ3otuYf0c61jXF8AS+xd/q0D1tB9gGSLFy+D+TMIy2xZ2ogX2ejoAMBQU/rBd74O25OKdt0Ae6wrt1z3SwyoryCp0ZrOfuLT06nPegEV7HakHXvuT59GStY02ZFe8fILgzHULjBksQRrYrq38y9liI2C9pGv4prZW1/20lemn15xZQ0YmrmY1f5da4FHQQvUgKFHQSfWbqHWAg9vgf8LGLJcfRrZl3ZtvTe9793vTq1Uwvhnskach9PsuW3pfW95RXgMrVhxdDrxtDPS4cc9lgMeIAFB21yCmQ++/9PpUsrVT7TOSstXrgrzaQ9BfnlAL6CI/xb40JhYcKT4VRQZiYFGziwSGFfgggdzs6ICQwaiHsz1zDCLaXUYD8wFVPKA7uHcL/2EzGDODECKd0u5tgwiSTUX/OCAb8UQwAcPhnHAE8iqfAIMmPx9Cwe5LIPL3iGRea5kXgUYymCCB0hCABksVRZV4MHPMmAw6C9SipIdjypRZik5rCq90b+hBEVtlQdSzm5nYCgTuyvGzMMYQwX8+d9mwvTfZ7CHqkRfsG4qUMSqLN5v8UsoBqlhNq1PjmajVueRZm/76UsZXiIEANLpoe+HUWZYNMGMiSAi+3IUAKBIkAowlK8tB1FyRASiQqpSmbZGe9LmVm3KbVjMXPWzUgqkHweBMOCa2fomZFy9mPRqsNyLwfLBhvbwmnn+n56Hf8eiCCCiOlWEU5mrVYAhx2H4LlWsFj83M12szNPKIdtTMkAisq3FBCdfhQly9dW/zgEnN91O8P/GN781JGUaDE8Atk6SefVg7aMEtY7JMAueAUKVvq8XLCKDP45EwtiynQ/dB4PPcvXv/Id3hGRgZBAzYgI52TvLFi9MvT170zhmxXUEA5ar16tmGhhqhdkG8Cjwav9S2WrX/j4O+vMxn96CR4TmusxBrl+XG309znnG89ITn/asNIiUop3MucDlsLIMWAotMB+GAN4KCJolFLKumgPkaCXwCo8eJZ80sW0ncCYwNNCvN1g2Dc4AslLRzHZr1v+L/hSQkG1hYC54Y/B7JxXJ7rn9Frx7JtPRjzki/c8VlwcwZABnuWf7y4qBMihiLeF+Dmmq3LUkveAlFwB2yYgCdGQcNuvZxbyvHG2i76MaEddiFbLoExmCBoaAE+3Iub71ja+lbbCWZHvMJii76dY70oWveDXloJelNn6u47M0lXYcy/xxHAsMdQLIrV93VwCIysgaCbhaANvGBKIZEzLunDvqqWSwDcMuWkVFsS988XOpDwZIe5sDDvA6fKb6GROTIWm54YYb1HgESOFyFP41GlHzPlGRKSR5eEOxXjuzlMA6BzXvvfPOOwlAewkgqahFsKuXloGxQahVyR7ctj2mo9WsiqlyAQd8j5DzKruioUplw8IAExwTGChrXfl9zKkAPTOjMNacig00iY9VAWIL2J0lxBWwMgMUKutbmUeFfSaIHxLgYHNkCXJOIuSiBo6zmcBQkalWhkMZmPWaKjDGazsCyfFeGEICQ5Ypd//wdQE6xHrG2GAPk6lVPOtK4kKahX+3b62O5T0LDGm4HHdVgVF5Dyl+bfrsUR0MsFMp1kxgSBPx8EPzxbyX/SlTaOAApdHnz4kS9V3Ml5e+5MXIDq9Pv8fMeT8+UgJRsumGYMkI5sowawEA0dtoENDEqpwdMHAWAQ6NwTh07bDymJJX202QU9mV7aI3X9kXog8Bcfybe5dd5D48BCDl/FYa14fUbnKM+9DAm/nUiB9QH4DPyuVLuOMGJKGHx2ssv66H0BjjQHbOiKw71kCrkkli1JC5DjD7ENcsgDIGWGzZ+9Vrl4XH0GwAcJlakUCIuZCLIpRqcLHG0J856ZPlXnoEZbPpLFF0/ChF04PNh+ylkNbyO9cG/YecK+7X7uUmVfydlcycG5E8CcAx71+FeVv62f1TkEow3D1VYOh+ZIPLkSJa6UxAzX63jwQ2A4gKYGgkqpI5R/VesgJhO3tLjwwwmHb1gMwyNFesWJr2UL1w376d0R4/+A7gIP8tXNJFu9elG6+5Mt30W7zw6trSWU84Nz3umc9PwzCGdmI+/ZmPfiY1TrSnV150YVqBjFE/uTrWqPAZssKkQ47+sDBBDEv6ahTPNoGhK2EM6ZZWO4HXWqDWAo+eFqhN6EdPX9bupNYCUy3wfwFDUZVsdF964P470/vf+96orPOuD1xCvIsnAuaF733rK4hFRsJ8+nGYTy9atZYD5pzUR5a5nQPpR/EYuoyqZIuPWBHVbdop11zKsnogL1lav3vw8/CstKBIc3xuYeYUsMDDW1Qz8g44TMuuiCpHHMp9D/2IlHOZzVOmlauJlGohVlDrmiodP1NWVVgg5eBeShEXP5GSAVXOYcbY4DIHLlkGkSn02YzUQ/tYlU2OyInzUFDEI/ucg0txnPL5vqZUXrItis9SKd1cABLvIxvHZgPL8L3h+eF7UEnJBDCKlKywWkpQk1//UPnYTBCiDIoAYKyWJTOlAoJy5joHIUbxxRukVIiyXK8SKZ9vSKPPyDCHYQMVA2vlO/ng7Vtn02bbTt+KgFwqOUQZF9mXIR++G8LkuXiL5KvMwFCm2ys/K8axAgYRuFXBpSBaDi4dMY45pFoE5HpBKH3a10Op45FDqZ8x3YDH0OJla9K5z34u1P1VwfbSdNfDeDYtllGX2zDuky/lcUWGUsBOmTAd7ch9yH4LoazhMP7pT32CqmQ35sw+gXr3oqXpole/LnWSPQaXynIy7qqwzwQwCmNAI5L4zGi8wv4gOx23RLv7d/4ZPjQ9u9PqZUthDL0p5EkTgKVegyyTpUjJDuwDGILlp6G2Q8Zy9XM72/At6UZKgNxHyyzZcQZFMJj2A/7UNXamezbsSJP1sh94Hf+NE+yNEHA86anPSk94yrlUnAHwoUpNgD4xRwiilO1h5GymOzN18NQgOHZ82bedSEPsn4pDF/3qmNDwVkPXElxnqVhm5dl+BpgCsP7s+8nG2N9jcNuQ7rjt5rT+zt+D/41QlewoqpL9ODLpssNCxidoqYE9a0WMC8ZAS8c8/DLmIyW7CGgFQAhmpH0uMGSQbhQ5HsG748chUBn3Oie4fplRVp+zKtm3v/k1KinhMQJg20EVx1tuvyu99MJXpIVLV6ZmAimZVgal3tO8efgb4U3VALhXz7jccP+96Uff/U6YBc/jta1USxsF1OvnOc5vwa8xxpQAmG3ZNXd2+uK/f4Eqc/uYCzJpMgCq9GWCAWUA+/3v/YDr1bdpJALbXAHOankZOM3ME1hPegIx5mR5CLTpX3PLLTfHmmq7hWyGsvUC23oMbd60JYz4lfPIilEyVbziHKtlnfczC1ungEPBvrDiGvcZbJEKACogTplfRXJY5GDgrHnesc4+vBJZkdjO3NoLw7FIzTKrxlA9r4Fl3mb2ZWYzxhjU+McoVxA3wOQMCPvwu1UA/VsGRDQutsIUjFjuRRCzMEAKiyeKAlTVLP1bZgUBJAg48J9j2aTG/K650RZO82AEBhCUwfDC2MysoWyqHwkUgBWB9gJwdSH3Cnmeay3jNNZDwS/uaS4s3tbwfRpOb37j36V77r6b+XFp6mINEgDRi0vQ2kDf9x1GZiswFAxBEkCjjPHjTjiWed6SjbIZbzKG8tqrFNbqnPRNxWoMk2Tlb5Z+B3CSHVN8pwRryx52AB+rMf6uGb3G9a0ArK1I1U49+XjWUb35+tJe1i3H8RCg5CBzaAQgWi8o3gRQWlNo+wMmIr9vCMBZYHGCs8kivMU6Yz2aA6uuDxleZd8Uf3cMaD5ddXgFErpW4QUmS5ZWVL6VK81llmM765xsJftwxHbj7/ZLRyUps1y9Pk22g+tNADq0q3NPmZpjIHutCexk2WMBPB1HRVLrd9nVO2FhWnGuk7ONoJNjbJj2cq9w3MryGkBat5f56bX1ALQJkq1eszakbkqUR2kX98UOwMd+kgOHSAxYlewbVCUbZQ9ZuHQaGLr52quCMXQWVckEhpSS7e7dnD5HVbL6sVYYQy9PS9ljWriHZsDDWfV4Bnq+sT8cm7FHeU+ei8YDGLrqF1elgUkQ99qj1gK1FnjUtEBtQj9qurJ2I7UWmG6B/x0YIstE+edZY/vTlnt/jyzsfWkeWe93XPzP5roJaNvTe5CS6a2xZMkR6eynPj11LaMCSAPmw1Q+aidQEBj66c9+m1oWmFniIIyXixlns2Eyg8yGeRD2IOsB2MOSMi//7SEqwBjAIrOVcSjnS1DIrGQcrIMFkjPGZtQLjd+DeC6PbXZ7iApBCyLzXSqBeNCNAJRrjPcMM2Vp0DlgC1ChSC7CzwOWiZlM/xYMEbKfcbDnwM3BObLdmTsdAVYr5qG7du4MRkOUQeZLUMH3DY8h3t3qRiVrXII1/16MtYtcrQQjwTQxkA1z1eoa46IrhomHxMpoukjJZgJDJSP5cClZBEIPy7QXYGg6O5/BiAxoTTOdpsC6AnZV96hnhQGsMgbZObIbZKwYOGVvExheZrwJbs28Wr3Ediqsm1LJqHiNCAwVoCffE/3Pl2yO4j0VgRE/OzbCkLxqF3/nI/wjQqqhWTDSIf09BIZ6B1L/KPfV2JHwyUxHHH1Cesq5z0gL9OCQfUaQUc/zzBpHOwWwMw08FeDMQE6QSFBFEKkVc/Y6WW2wefSCueQjH0QqdH8ECa2YEB+CqfKWd7wTAAYpBof9jk48riL4z3LOAIF4BCBVsYhmBhAxcGUXaCJcsUiUjAz096RFZMnf8qa/DUBo2NLEgqf8bQWH+QEYNqMARpOUcC7l6gWGli9bkLpgBCg7i3vgMkap1tUPanVwVmu6875tqWdIlosyAVkX7eHt8cRznpFOf+I5sAgwGNb/g/eNfo54B6jLcs/COtxXsDGYN2HCGuwwg/wMcBYA2Cau07NCeyZlMtX41Pw2m8PKPpAZIEiUx76vlR0g9vf7W25Mm+69m6pcven0x5+SfvC97wIeAW4ADJnJbifwqjeIjWAa1gwSlDkA3q0d89NLL3pN3EdLW2cEXc2sKwJqDqlg7MUcd3wBTHNtSkdl3Syjf2Vmtbc2pP/62lfSPkzYZS22EaTddue6dP4Fr0gr1hye6hj3Q0NWiCLwDbYbYACmwz2AefMITtfdc2f67x/9MAL5hfi5zaIdxpCoDSHbEeztBXDPLETLQcPUoU+//l9fjUCviQb3y+sRUHD42873rluPee+tEUwa3AriuN4qhwv2HvNURlABhgzeDU5PPfXU9KtfXTVlCt4Cs0hpTR/sDOfNhvs3pPvxT5JdY9/IGipVH4uUyD7yMzPwrel15c/CWNC/xaA8y3MEIPJ4LwBHnrMCC5nBEf5DAEOFiZTXrLzmTj8CzckbhT1VgajTwLqm6NOvyUBQXlvKZwdTiTXCAZg/I3uelfUnQBlZRxVw7e+jTLsNzvNLNUklQ7FOVSxJ+2uanZTnQcjaYJD5GQKcbQAu+XMErwIOmrE2+/siO8tyTGWUAQJWLCjH1ACgQN7TrOgJ+MYYawGcaIOh2QaDT0c33/8YjMuffu65zI/vBeAnq0xgxWrzqoEFUwUXctUz5gttYhJm7eGr0srVKwBE8LbhM1Qw2z9KQ10Xwg/Q+5KVRx9nENh5mtlBMoecW2EwTzLHPViwZb9sIBYdEx2rVi2F3didlvLVs293VOKTGahPTh0gRD0slQMYKofEmfHH4ZEmVxQAACAASURBVCLeV0mbLCLN2kcBtVrbmvGVWhBsONf8kOMK1nDNfcwTEwuO9VFYnba/AGn2CHKPB+gGHNKzx3tyKEwCPhXQcphrDyNpTLMFhhxKVkLdBotuFf50fTB1bIM+WD/K7Lx3x8zeiq0cjEcYqxngzibt5czj9ywfdA2k7Rhz8Tc+xPvs7sabkT1D6aam0ruQdMoO2oFJvNfhZ45wbSswvN+09QEKCyzlXCVYr/cPfcS6MTzcRx/0pct++C1AffyjumczPprxF7oqpGR1VKJUSnYaUjKBoT0HtqTPf/xzqW6sJV2ElGwJBujNrAkmA2RBimbay56P8nqv3yIm5YPj6aXnX0RFzt+kgTFoubVHrQVqLfCoaYHahH7UdGXtRmotMN0C/ycwdEhgqCdtrYCh+QBDb/2n90HLbk0d85SSXYRHQT9ZrcekJz/j2Wnp2iPIPDYEMNTBge/DlKvXY6hxflsAQwdhZXhANEhRY6+sy8BAynQpE1u8KPxZI+P53V0hOfA1BssaPkfFK4CGg1KmeUsPV0I5Rdo0d65mkL3x3h7GPZiZfSuBSvEzmspEVxlrDbILSGLlmaDheyDmkNXJAdLDvtcluOGhNgIwDr0aVVo+WMBDkMrP8t52UJY+gorIcGdD0WDC8HlSwYtPUClL70GzBDFZxpaDkuLL4fXbVh7GPSh6qJ3kNSFvmsEYmukx9Meqktn7M8GgPwSGMgW+sHQiwDLY8HBcAS4lUMqHV0AZAmEDRwPNMQ7BxlrKAozmLBs8zuH7IOW4DUI9hI/jdxHl6qPKEVlYWBo5A98eB95iOO77h431jOAssvaRNc9BnkCSB+sGGBse7j2VFhaCzTLlvRHDT0+eWWRLKbFNJnuAQH0QGcMgoOVkfWtaufbodCqyyMccdVSaY+aXAEbPBE2GS6Dp4dxgzs8NWQqHYceaP+fPErzk7zJTuNfVVH9537svTjupCGaALLjSQNDxV298M4f9CiQk2Fa+NJNZJggYPwNC5M9i3PHZAqWyOwy6ZY8YxOohJGPIqmOHr16Z3vWPbw9T4gwMIXUkGFiGKXU/2flRytX7uwIMdZJFXrliAWAEVXfGCHIqYMiKZGP4Lo1MNKR7N+9GSoZchMhxAQydbQ/uwrB0cVp75HFUJntOqiPI8W9WVPJ6D9K/7fzb1h6N4Ee5joAZGWvmUQTcfDn2yyOPddk4vI9Vijh1FLaJIID37bjKXiCa9Q5OyTGUtTjnb7vp+rR5/boAhp549pnpRwBDB6KyF21O+2o6rll9BM16iQC+yIScBdD1EgCcROCpIXUE4VxvCwG1686EMi4fOcKP8XcQ1pXeKwtpj2HatL21MX3r61+FMbQzJK1tAIDr7t+cXvXa16cTTnlcugOQZuEiDX1l6GQ2Sj9sn8ZGwCgAvjuoqHbZD75P9bil9BNMKKpAHhBwwkS7B7mYQMk4gb5r3xC/X4Bn0te+8RXeY08AnpYjH2Q9buP6NedVrqfPzyc+9sm0Gjan7Z8lTXij0B8h50MC20W5csF0qyb6kHXp3HJ98Tlh1sz1OjedD8r97r13fVq37j6CQ9c8wJEwSZeZkH17XNv8XhhDxReurO9jSN1s/yI9m8lkLPOsyMjKz7NgsJV1MbMJp73UptewLKctAPhD1jrAjymAfYo5Oe2bVoAgoNDoG4GO3OXTHmdRCdGkQgVWFc+gubSZY7vsOY7b4lNnG5e1tLCIpq6PYSUDTuBa7x73nIxtZ3CoMDVlwAieZ6BMoA3wlTngOPLLdvdr6WJYgcwDWbvhfaVUFNZNp5UOLZgA+6wT5pAVqI444jB8xxZQMerKYPR2UKFvEr8t1yTn8rSPDvIs59/4MID5fJgoq/i7jDvM8rlm13ffz4djRRDV/UJPPJM/znfNmZVTyXhRWuX9CUIWDz1RhcNXH8Z1Y7AOo/GoxxwGiL2P6xaMBMhm/g3DFhJYlTGknFH/o5GQvOa9yfeT2adZu/uke/App5zCGBb4yvI/WTMmKo47/hh8sDZkti8/2+7ej9eTmcpILlkz9HGyMp/tPsScst+CoctaEiAp616WDDbje9bH3JkbMjlBIff4Yp73wAMPREJsuniB/jvT3lj2c/FXtB19P+ep1ew2bdmcVq9eTR/p9zUZbL6tD2zj/pbAQIIByhlEXyh9h+bP707r1q9HCr0Q0Ag5GvPVduvD6DrMxpERd8M01GNoEkDox9//JlXJYGvPaUmzAcDuvPmadPXP/xt0sDE9+cnPTKc9+4UZGOrdkr7wyc/BIG9JLwcYWrZyeTDBXFct4nCIsSkztJExaVvLgNU3b2hwIr30vAvTVb/8NdU/a8DQ1GZX+0etBR4FLVADhh4FnVi7hVoLPLwF/i8pWb3A0DjA0DoZQ++FMbQUxtAHOOsgk4CG/M9vf1Ua5NC2YvlR6UlPf1Y64vgTCWDwDOBQ2onnwEcAhi7DY2j+qsVxaBhDslOMnf1u0KLfjwetEhB70C5GlWa8Fy2hxDb+DR7YPKgH04Dn6OGxH1PGktH3vjx49XHAVSlgsFJo2SXrXKRpgg4BsATrYLpqleBGNjMmAKk8hgQbXPzazeIRLHjo1lhWH4DIFhOEFUmZIITAiF+5FHTOOkewW/kPZPBKCnoud2uQa7Dla/zbXHxIstE28jgPoEoQ+LvBgAfrRRz8u7vnR8AW1X04xCqPKx5DSioEhqYf/mb655kB2MMBoRIEGVllw+kin6gy1WFwnUElr9XgWXRBX5MCbskC6aDvR4bzQdRA1qpZixZalUo/klYO5vyNQF7ATIxlaOgQZrlUOGJMHHbYYWnLli2GY1NgkAyk6WuZZgwZzJq1Lp5Vua8qu+8KOJoAmPJ6izm4rCHvwkCgDXnMKOaYffjg7OoZSocf/Vgyp0vSYVSQOumkk4MN1gS4MctAJg7rGsJmE9Lw9lAER792EBgph7CSVQ7kCCrp8zYZUZqzr1iW/vHtb+MetwXbSJHH0uUr05+ef0FasGR5BGDer1WNjFdLMJgBuQye5MA6AyzFL0UT11nKFwXKGLPNtL0ypsNWLUv/9M63B4tlgnEKrS+AoSVkz3uRZIwCHhwioNN82gzy7PYm/DwWYZI9nyCibwoYGsAf4iBygEHO8/c/sI+DPfIwAlTHY1fX4jCBPfX0s9OT8Bgalj1H5liGlhXSNL61upLMqCHlbCEBmvZ1cdwfop0KA6wAf0HSINKbTdDnXHO8OpeKfMjsvlIns/8zKyApaRE0vuXG69N9dyMlA5g67XEnUdHovyljvVszoAAuFxIsjnI9BwnEbc9xgKHZ8xYQTLalF55/IcEmzC1L1dPnKLyChaM/ltl6+9oA1Jy4CrPof5kl3gfSjKaGQ0gzvhzAkNdvafpbbr87veglLwMYejxeVrnMtv0sS6OFOd7MmJ2Nv1A/QbAV5b725S8D+HRHyXrlYGAZqZ/5Mg+jX31sZBkJBgo2zGH8/ifA0CCvnYCpJYvEKdrM51qtSJbPpo0b0333we657/4oPa4XWwP3J7NLIKET0ClXv1JuJNCNfxFtHGAuY24nzEfXVcenz5EVoZmulZT27iXglsVFA8leKYFt6WfnXWFgFnA7m/gLtltZajBeU9adsh4VQLyMc18bcwD2WmGY5XXooX5cM/c226Gs7WG6HWS/6UqLM1lED10H9X+THfiHwFAGiJygGWTIbMVcrt7HYkC/EuBn+Vqey2V/K2uv3+0rpX6z6GCXWQHzPkBcgYPCGCpS0nx9mTHkI+8ZeGS5vsq45GYLc3EQJkww7QRn+RoCmF4Ag3Cehu2MHwmUczFg1lsqV7eboGrghmCtyLTRX2sOLBSJVcN65fD+zj0BoF72+qXLF8PC6QZIzew9GYu+h2CpzJ+4Rz2O/M69uU9lQBgjfwAiQZPsRZTvxzXMPm2iLRYgaWtnXFudb8f2rfyb/ZHF3zRFrKnMPAEQPpx7BKCR4cv7DptQYR4e4N5dXQ+wtyv1PvGkE+P3AvxWWgwPM+aebd/TuxcQh2STbDbWCu9RsDmPOWWrnEOYQ5rh2/yCfr09fZGs0lPqQaqMRdEF1kDBLu9FKVkGR02GdAJgZVZsMJPpZFnM9mMBQ2Pcxz6X+9W+929+niwkk2HBmmZsKI2X7ejrBW71Dzv6mGOj7/ydoJBeQ362a1UbMl3PH5uoyHjqqY8HQAKAjr3jUNq3y4SV83A4ff/bX0tDeJzN7ZqNt1lruv3G3wRj6OBoXXoSwNDpz3txGjqwPe3u2ZQ+/4nPp/rx1nTBy16aVh++Nky4lR7qy6akT/lcM9caUmOAxQYqv40xZ8/Hu+3KK38BM6kmJZu5RtX+XWuBR3oL1IChR3oP1q6/1gJ/pAUyMFTAhIo2XonwCdthDPWmB9bflt777nemriUr0jvfdwmBUK5K9qG3vZaKJr1p0fLDkN88Lx134uNC095jdRooxh/550/jMfSrRB4vPflpT0vr7rw3jkIyRcyQetjPpsUaLg5FAOLBywOXGcKSqTWI6oY55M8Gf8rJImMrU8jsqv4jYcqIfwN/m408Y79yNrLYSsmysaZZ2OzVkg198QvQC8ErCgAknHDC66ETNoknY8Gf2QROHrBnA0wJZnjIk3VhUGPgawC5C9+ALoIuq6AMAd74vJ3QulvIqHmtHtg8bBrkZ2kZGVndMjk4d5C97SXQEnTyvVZh0r15y6YAJQJCoC+kyM+fn1lPXmmWUyjrIVAXPPLAF6BNJaOIwMaYjXuqAAwPyCVQcxiEjMIn+YaZtR5mmXmh5yjuaw2CDYQquEVDywjwCUgEB7wGKfcBEvHaZsAWPYUEIvRNaWlGuEBmeym082HkAH7m7GDqkE1FIuNBsqdXBgSHe2QL+xg37WFwOy0tiUxvHJ5zP8UXV6QhtZl2g6ASLNZrUBGZYWjtFSAkg6sAWbZBAz8bzBjkz4VJNggt5gAZ6AnAzkOAAx0E5Y8//UwAqsORIHanvfsBOWl7AR1ZOvaflZiUpHiQN0hrQ7Kwdy9SRTP/lWRGzwx9LUa479lkvb/3rf8CDNgbxsDtBA2trbPTC19yXmTn/VnfGw2bsxGtHZJ7Iqq2RSCZx48l6p0/3qdgozK8YDDRBwZVg5RIbyFo+/K/fxGZCsEIFasOAgK0EgQuBhg6gP/PCOCP5eSDkRTm061p1QoCvi4qDlHW2XllWfYhgveJOjLqALr3P9jDasB41kHKSjQEBMMAR2fjL/QkZKTDPFfwV+8br1wQ0Lk0FhWwNGZ37mVwoU3DY36vSXhhkBSZjf2iZGM20ogB7qUVU2X7bAzpiubKjZbJtpqagT5sJv01DhJvCALbP7+7/rfprttvhIFzMJ1w/NHpF//zP+lBqhvVEXhqQL0ABkP2tkF2IsBHsNmKt1Q3bMgXvuR82DnIPgAK9VaR9eVnKT0L9kYAolmKqJTM3yv/2Q9AO4ZkcBDW0DXIrwzw6zW15r1vvu2O9JrX/UU6+fFnpB17qYpERl9pje+oAXYTfXVoEoCmoyXdhTfSZUjJ5rRT7Yd2yBIcgEGYSIME1QJZsnps4/BvIsr/3nf/H6Dk3phz4/Sz7dPG2NLDpxEQ6s7bb08//cnlmZ2JbC4Mv+O9MZMGpB3iGgTod+3YGcwhx1s2ahfQEPjI8hdLcmvEHqxF1j4DYytLxjoTUheYE8GiqVgQMT71LXK8aArPZyq5NUHAeFW2JONimoFYmDsZwMll57PPWAGGRqzeF6y6DOjnhatavKq9bQpAjlhbIMh1o5KKhdy2kmdVbEyn2hSLqAJio8qZAG8Msiwfcq8IxonrkIyhqjCB4FqAKgALC6n6p2zRseJrbOM8hzPz00vNwK7OQr5vVYWQdnZ/64Etk9eyeFH0QQZGs8Q0rOIF/X0/GZnB0LSKmB5eWZosMCTANwwzyEqjmo23s045/xt4nQUBfHQAHNg/m/CKMsCPtYC1zTW5A1DTv7smm/jYx17q9jLKWr4QedeqNSvYHyYD9GmTDcU4bJJty38h/+PifJ96vMIEzU1oCCK6zu3ZtTeANw3sBU/d972HDtZ9PYZMKvSwTu7Ytis977nnpK3shd6Te3kfjJws/fO8oB+SwlcAOscVn21BB8dgI/tOC+9j1a+68FQCyOZssW/P/mrPgDEI2y/WUK53KUxKx7QeSbbpPIBnGU5NFWtHIGYzyYq1yEE9n4Tsi+vdDdCmF1E97KJ+pGOOpVWrVuO9tW3KBFrwriRRXG/mU6lQgCzLpGm3kNZm4LwwmjPrTO9AChlwHwOAe0tgB2XmcQOfuzc+1xEhULafZJgMo544l7Dm0o7KvLIFkWeFnGw7EkP5G264Lj3+5BMAdtfF2vPtb/w7TNAREhSwmbiW3//uVxhQ/yKBGaUnnH1uOpNy9YM9D6a9eAx9/lP/ClrYmC644GXp8CMPD6nsQYD1WVYs5OwyJlBamdiXvWmCxMv5L7kwXX75z/AyqplPV8tU7VutBR4VLVADhh4V3Vi7iVoLPLQFMP8FGOLIGd4mlr7lcFcOsRyQZ030pe3330aVozelBcvXAgx9nPOUfiIt6QNvfBWHD6jksCye/swXp2OPPyXt2b8rDllNTe3pUx/6XPrh969Mi6gONItMXd8+q3nBlrGkd1S6yZWiSlAo0LFz106Cp3kRvJmlGyJrJyAiKyaziqBNm2X20K7HQWSsCfbjcJ4DFw/USioiSK0CgRIweKD3cwtbqBy8PaSZaDUokk1i+d5xAhjBHj05/LmRw3XIxTiQWUklDvj83qBUVtMiMsbS2a0KEpVDNGzgoQypGJ0a8EewE3IFwAkOod5foZhLvTdLn1kulqbPPitxvVzgXNhKHuJlThXjz6isUskeioTD14QEhrYKP6QIyHJ2Nkt2MvA2kzVV2iICGdoziiBx7V5HBonMpuaS4eWaggFV+WhoPuk1NdYTWEFTX9RNBpVg1YDWDLXZxTVrjwyfnTvuvidtQ2rnOGlogEVB8GK/FlPvAlEFmCVgFdeawS7/3awMrWIM+HN41MC+KB5DU0ww2jlAlQgkcxA7G+mUDJ9lS5cDZPbDhMG4FLvNBrxlhmFp9BHIdCJHXL50WcgBZ1uWl0dhk0VJaD5T2YABof4RxSvF8emh3mp1RDoBfvjdIG2CzPQgmWCrtViyeBDwyAAjjxVLLiu3wGgYEEO5TgQLBpJxr4ZdOSAMRpt+SswlWjvmowCpX3sBKZVxTSIVazCC5XudEgnMiRfCNOsNYAhWnTIcwVDaphsJ2aoVlKJuAdxr8Prx5gIwGMJ7aewQFWbwFNu0/UAamAB41RgaI9NmwIcBAvVnPef56alPf2a0o8GA41hQzgA2fE4sX0xwVECO7JOSq1UV1objIzxuaMuIe/E2aoiARjBOucowbY8nxqiMACsM0oYAL329GrJy3e1dwZJxbbn1lhsw+b6a9h5Jjz/1hHT9b69ND27dzlxAIoa0QZaYbTqMzE552CTsgwZeuxjm1otf8lLWpTkAYRrSUmHNBg25kkEaoETFUNM7y3nVT6WnHbDAbNM9e3cS/O7h5+0RfHYgI1Nmcs0116U/f/0bYFqsTu3zF7KG4I/C2LMKn+BcfZ2yw8moBrceb6Rv/9d/IQdaHpWEBBlpEoI/gmCiPEF0GRZtrE+WPtdc+LLLfgiguiuYAIcwkRVgno/EbD8AfRNj8L777gMc+2WsGwIr+mYJqpd1YhyA1vVLwGAOgHqRkznhHdP2lQDAXMZrzH9/Dxtsy9atyIF3BICNCVWA1NkbTAaQgGWW3BTmSK76lX92zdA8t4eAtqxFeY2pABRbnXFZ1ifnXuwRjB3Hl+tdriCWnz+T8TOTWejrSihawOHyOWX9K+uZ71n+Zp/PZJKWBEUYQoeSMDOXypqQkw0w0mCXxXoqiBPJFS8gl5GPdVfWqPfJryNZkVGruJ9sKGyyoTkSJK4DJibiHiqQaCYwXkCvYLdU4Ed43Vn2XWCBfhinnxYx560SyUKcWgSOAGJmsb4I+ljaXJNpDYvj/rnkSZhB7pvzMbEegd3TCVC6a/ceXjeAdK0JUGhVmoOZs6BvJGQATpuQWzaCHLluCPyF8TOAhWbRsmZGWVNlsD3pyU9Jl13635XPF+buwd4B/KIZTNRY7VMAw/W+lX32+OOOSw8AyAimu0a5lo6wLlmJVPbLuMAb+9QIbFv3FBdA5++qNcvTzj27o8qpYEqR+AlQzeW+ZD/JPHTt81wxHFXkcp+1su5asdJ9XMNovZNsVxnLe6je5j7lQxbaMJ8rK8e1TEBG38ClyED37c9+hgIlYiECd2W+lT1UcKiZtaDsuY7nwhDys/oAxb0mpWQ7mWd5f2sMkH0PIJsFDNyXdu7aE35wJo9sb5lGw6zPyuxaAfwOUN3RMRL7Cu2jH9oDmzbgEcQ5Y/u29JMf/9dUVTIBxd//7tfp5mt/mSZHZqXTznhKeuILziOpsyft3g9jCCnZoaHG9PILX5qOOPII/IXcF5kHrNVKybhAznlZyh1IImv0OAym8867KF1xxRV41lXZjmjB2qPWArUWeKS3QA0YeqT3YO36ay3wR1qAwA1giANvsBQ0OiQgqTKsdWa1JvvSnq13pXe89W/SAio2ve1dH4nAqhPG0Pv/7pUcXsZT58Jl6dxn/Gk65rhTOKDt4xCBR0zrnPTpj/xr+uH3fpbQQaTFK1amfTv3UmWkIypzLFi0MKRQHR3Zm8LDWzaMJlAi6C3Sg1kcrDw0ZYp9voEoH2+Fosi6eQbJHjsZGMoUGLOYlvkuB6+cwbUcdqZrF/PPAib5d2nPBv2+t1wiD+lKLswkGkw1wRCyLK9ZTjONSkh8FB+NLLfANySC/+wJEUAUAVHxnslVtCxNnkEjs5E+J/yUCAg8MHo4FiDSKLaYcfu7ubCXii9SCZwMFgp4lA+suZGmAj9L5HLP3p/tO1Xpi/sp8oMSBBWZkj+bdZySSQSBJVdVy9nrHOiUNg1D1oplJFvqENT0psZJuh3DTIIdjacPEjwuX7GGr7XICy9Pe/b1pp4D/VTi6QrPHRkH3uM8GEUeysOvRz8jPttAIbw9KtaQXSwwVNgCXkcGUTLwo4+E95BZNjOAIV5n3yqrMkhd0L0ojJ8FhoDyYMc0p7Y589JpZ56RlnEgV2IjeFKP74xZ8AKsyRiyX/SfCIka12kwbnZc9oBBosHlbBgZhwhe9lBC/stf+tcIuHpgv2mCvJyqZ89/4Z8CQM2jT7JESQ8dgzWDxkYMVnNgnIG8CDA1zw5WWDZLDwYO7++9C2Y6TucAer374oujPPWkYAbzGRQDxkAjQNdCgq8ewCkkQAFK5PeeA0i7fEk3RsgEHjwfaBhwBF8KGCbjk/RnfXvauqs/7RvkCgBSJLLUN8BW4Ptznvv8dO4znw3IBbAF8BBeYfR5aX97QL8dA6wogc11FqBSU1n7eZgAuI11wPkkK0XvXxvEcsp6HtU3TgDO7uT9DYhG007ZLYDRzU1z+TxkYHUdBIoEbERIN998LdWWbmLMTaZjjz48/e6669LmjVuYO93Mgw4COwy2XRuQ4siA6MdxfPVhR3K99elVr3ltGIOPwCBr1lCY65kHQCigZ/DYBAPL9tpH0Hn33XeljRvuz0GqzCzAKplNu6kg5LxvsbIZbK5bbrkt/cUb/jIdedQxgGwNaQ6MtDDbpxvbYEMJ4B3Er2UuVR5vv+2WdOUVl4fJcpssDiVQjEz9uTIwNJg9rypDd4HiK3/2EwCWPYx1QHZAeuelLMcHt++KNtQk+upfX4PcdwXGxFRXqqqE2T+uuSz+saYZ6At8OJYPANjEHDf4ZkxZEamra0EwM1y3LEe+Gd+TbfjEseoih1MCmVk8MqwE+lpgkrhO+j6NSgwFJQieXSNdV/oIWF3zMthfSsZnMKj87uHAkG1WQGnXuAL2lDWvbG9TPwsauQJUoLn3VjyKiryr+NKV5xQJWAGcpgHlCpyOqTjtD1cAJZk5ARDRN64LsaYqIQ6gJDNTZGv53f3C18UaV4FbYWQMwFLMj53Pmo2XeyzMyGBMyY6h72VduV5k6V6W6AWgx77XAhh7gApcSnjnKEHy+VXlT/ej3YAcc2MsutbiC8ZYb2T8HrSwAvOjvdrn4BOHuXEw/FjPTjr5xGB7KpEaYswLFgkMuV96TQEA008mVXytQOI461t4C9EuO3bsivt3Hy7AmaCS4KP7k/fr/t7Mc5VamiDIUjOrLmamsYCq/5bJK7Ap+OOevhhz/Xkwr7Zs2QrLriUthqnqHLZCqMCk4IiM1AbWf73B9CJ0nx0M5lo2lpfhlplD7j9573AsyJAV5IlKcI5rWWOuawCc+g0Nw/oZ5Gse+4CMSvd4gWfvvQCimWUseJoliHoMFYltkdj73o6BbOCc91mTXgVA1WhcSdmmLdsiqeBlDwLu6eukB5L76GbkY90LlzAH26loRrVGrlOpogB2F7JCpWT1AO4Cc9/+xhfZ96gQ2dWROgDFfnfNz9It1/3q/2PvveP0vsoz7zPSaHpTL6MuWXKTuzHGxoB7pxhcAyFLTSDJEjAJBAibQJIN4BBiYN/Nvtk3CSngEHqzDbjR3C3LlmT13jW9q7zf732eIw3+GLL/2vs89nxmNPOU8zvtd9/Xua7rZgBr0/kXXJIuvPzaNDphOG3btTZ97q/+OjXVdKRbb74xLcWfqrGlI2R9MiOjLibAkAb7ovv2j/cuAcFbbvnNdM8998IerQJD1SSk2gMvpR6oAkMvpdGsXku1Byo98OuAISIXcKK+1L3zufT+970rzZy3NIAhs1JLnQYwRBLZOn1OuhRg6NQV50Jr3p0OkHy2Is/49J/9bfrm1+9NOwkgX4ds5slHnozkw8CnmSRagEhpTEkMbNIASWIwI/iMSMQrdPucJORtKIAhT28DXMmJchSWrZzo+rwOwChZPSWwN0A3CAxGD+CMgWkBFAzWjWT6GQAAIABJREFUopwzybgBrOwATzHD54ekUBaKiW07po1WU1u4cGEwaQxOfZ0JjiWzDQCjwoisIxJLT+IN2C1ZK+Djc70O5RuyigqwYntOxOx48+bNx8wv/d3FF1+cHn744ZCB+LlKhcabP5ekoQA749lR4clBe4YIhgswVEChwrApCVR5fZxKCrjQRtkfJk9F7mcgayIZ/c/vfS9PWzWKtp/iAXiSK4ONcsKLOXYjIBKJr8HvEeSHixYuT+s3bUt3//ARnqsPQnOYTCtdKIbder/EqbHtUCol6FNJFmUM5cSRoJO/6ZHhZxcQ7DBJgomRsqzCErJy1LGkT7keCZPeR1aNaoUVMgyrqxtwYOgIQFkDlZv43aVXXEngy4koQe5RAK1JgCCyevQVCpmUiRh9KxNGkNSKeJ5WG8D7BMeokQpVsnpGASAGOf39CGbQ+sL4uokABp3zFqTffs97woNnGIZKE6evRwmyTdokEuR5m4Eh500ueS0Yp8rRhAPjZObm5PamMHm2z/TOkXn02CMPp6/825cwGW3j8/tDzidgtACvo107tgKAIskIuZ8VgZABAXh2zpqKlKwVIJjknX5SStbdDyh6lEQmNQQw1DUI8w1wQ1nWYb4rg7saYOg1l14eAJuVckxorTgXTBHnSkjI6KMKw0NwLJhBXN8hAI8GmEyCaM0knbL8Yknz1RyMKQHeQ4AQa1g/+/i8QRLL7SHHmDf/BMZxCgkqvmK9yFdSfZqBFOr+B+5Nq55+jLkHEAnYtRoAZ8NzG6L0ex1SQedwVHNiXKxMNHp4YpoM6DEbdthll18NqNIRoMwgfS6bLxI2+r0Z4GofCdXXv/EfYeDqGpgMqHuEOafUxVLYMoqew/jVR0MTp+msh9Wrn0vv/u33pFNOOz0dJElqo3KbzAWlRI5Bq3JXjLLrkXXs4dr+19/9He+LxxBsIxP2Q6yfMWR0YzCFCmNI4NHk2Hl1zz3fhVHRFc+TMeR6tUrYbkxpwfyPAUNLFy0BlAQsZG66L7mevbZhgG/nuSC6gJX7mNlmK89x3vlw71ICZ1l0gSG/Nm3alLZTgUmPnAaYD2UNyuITIBAY8nXOA+VIrh+vO3sMHY654r5Z9sDy+gIMlX37l/aomEuZcZb3FNhkFaaP7RzPHMr7UZZelf0tQKqKwXthjZbv4993FKbNeFDqGFNHoKlyGDAeVPe1Sp1co4LSwdzxs2RdKkmrMBabQsaXk/3CPiyMIfcxZYnFxD6zhTIAZfvDXF+ARNBZkLgi9XNdec8R2MjVNTFXFrhQIjVrRtqxbWvs/xddcH5a+fjjANKdadWq1YApuVhAOcyQVTgJ9KVGcFYJJXuXYOEYXj76mCk3vOzKK9I//fOXAFxg6XH/Di+jwAOosse69vMFNgTE4nABplD20xNs9n7uQY4My6F8b2RO2w8ymrIhfa6k50PW0zDzZTrsHQ3tvabzzj07ZK4yh9auXh2VCFu5J+t3dcqKU8NY/iC+ZLY3y64mpGnIgaNaWcVjSIDfPah9agfgPuxk5MTe6/M9RzAKs+uKKXawegSnPBTgc71YDZf1TPM6YFvTniw5DOkc+7rjZDEKGT/+fgDWVfFX8rPsF9vlvX76NBiEFTavc8TXFhm98YPr4+qrr8Yn7Xtxnwzw1QMrxrOrR5l7O+zsodTP9cla7WBv2Qu764TlJ2NAvQ7TfYBk+j57F3YEI+wgVd4sitCJp5xMpG/8+z+kYdiVk6e3pzZApZ8/+H0qk91PUZGj4TF0wVWvTV2YT3f370xfvONOqpLhMVQBhppaBYZklMok9NRF1i0xQuXQzv5SQnjbbW9LP/7x/R47VvPIHClVH9UeeEn0QHVBvySGsXoR1R745R74dcBQjabQR/tTz4616X2//440k2Tso3/21wF2tCkl+4PfisSosWNGuvTKG9IZZ50PzXlnBEUmRn/9yc+n//jKd9MkTy0psdp7sBcvjdYAATwRM0BTulUSd9kzBmN6EBSQ40iFqp3Bo5xseqLnl6ezkpvCj0JQInT6GTgImrsBiieQPHd8SXgp2+GPQLDl+xqkGmD3dfUFg8cgUTmM+n6Dqighr+SGpMm/SUUvpZ/1QzBg82SsFYaPbJIwtKyYWHuC58mgIZGJlb/Xi8b3D/YQjQ3WBMFd9qzJAEwkbQSzBuQmhLbjMP3u9ZSkpPhvjB/RTInPp6xe0wCvrSNwL7/LzKvjlXjG/3wMGDIwJxD2MyMw5vocM9tVkpoCDMn6yp5HufKa5sUdHY2UPzcQJZkh6nasGmGQdc5bku5/8Bdp156eABaUGISspSI7se/HoOf7mSap+k5ksM/y7VkuVZK0hgAXjjMMsvdRlpJ5ol4SMoGhkjA6J2rp+4kkPjLXGq3eBO2+u38UA+qjlC2fk6bNnJNefuFFyBEW4j3RyfXgQzOW/U4M9JXw2RBPtKNtAVCSuAFoyXAKI1iTkqSfC8k34Mc8PCy++IW/TY8+8kgwkATdFi89Id1y61tC1jFC8F4PMHQYn6Mg7hFkR9UqftQ7yrnttQb7wPNZ5zufUQu7Z2RYP5s8JyaTJG3bugWz6znpg7ffnsYAhaxKdhQQyeo+ixbMJVHcwvWQhMH085pMevRCmg+bqHMmVckoY2zyO8pn7TvYnxoo4z56uB7z6f3p4KASSGRu9NsYoMMYoMBVV78Wn6GLSVBICPXPElSsyA1lvEygn5SVCGa5XsNjBjBCdoTL2SS8rs6BVeqY/VmOAhyEzxFMmp6+vYAUE2GWtTB/pqen8OHZhmfQxIktSOMWk+iewjpyPSk/A5hZsyo9cN89VFtqS7OpoPTk44+lzRs2hqyqFuaX46UUU1PyGgFEkpr6xra0ZPHSdMMb3hjm0AJfVmmS3WSD1q5ZnR4BbBOImT9/XgBbI/gC2UYlL4I0WzZvij2iVFqqRbamAesaqne9572/lxYDNB7VANu1zToW3Hbu6yulEbjAzq4d29I3v/EN5lMtYwnzgHkgl21kZBBZz9AxPxaZPALqAlLf/vbX+D2yVt8HoMk9L6QygI0CMM8+szrd96P7MBefF7Jc5TKOu+B3YS66LmQ41pGgF0NvP0/GhrJGvVqUysqAcE76XYP4bduR6DHGfgn2O/Z9eFoFcFvx9sp+XxnkFOv0s0N2qTdKhTH0yzKuX3OHrgDFPqMAj4XF+PxXBRjEL7OkMbMzxwNDtsG9rMjlioysSH0KUFShteR9x7kZgG2FmeiFukZDBifoJOBs9Ukl0tzfrLjH0/3c8L+ThSnThX+XCoaiEoW9JNBe9ruotMmYhMSKvdf+tZ9M8AXjC3ClTElvoOxZo1+V6whAD3AmvHDYg2zEFGSCnUidBS71vvM9BUDjfhT+Ztl7jWELYDjAYfY0S9ZPpwCEQIXy0s55c8Pk2fbLNiv7sR5DglJKHa36571VQ2T3Q8FvJVeC3oIFYajM3/UMco5ZVv4AZeEbYY66d3hPUZ4oI2hSMFRlZCIl4yBAMEfQyqITyjFlK134ylemdevXhWfcJvY/mUP9AGshOeQavK/YF1HUgjnuPXoqzKJg/laAUofS8XNOyOrynubBlSxe76P5oAXgS3YOr2mH6Wkf1gIGWQnNaaHvj55GyvS8V+QxybGAHkCOm/dzY48yfs4qYwTbksvUc2BiZTT60DmklPnEZcujPSFvo5/7NNfmfmHRghFii2HefwcgbQu+bPoVRVU55kUzsrqt23dl/zXa1cBccM/tgsE6EaN8gcvvffNfU9dAV5o9fyaA0cT06E/vTU/+4oE03HcoGEOvvuEW7imrmeT9VCX7Yjo8MCHdduvNacnSRampdTJzD2AoDglUjgEMGV9YWKACmml6/Za3vCPdR7n6KjBUzT6qPfDS6oEqMPTSGs/q1VR7IHrgP5eS9aWDO1anD77/d9K0zsXpTz75NyElaG2ZlD75/rcTFED7bpsOy+IN6axzLyT42YG/haVvJyMl+3/Sv/3z11Mzp5R6DNVxumRSYxA0bcb0SC6skFLYBAa/BnBDMA4KG0b2QDk1zclArggjgNTGKe0xWc04xlAAQpKblThVaP+FLeNn+D7lVLf4Bxh0NZHMZckVp5YEueW1UUbeU2ADQoJMk8qSHIS5M0GQQaFBaDmRLkGniZinkFK9TdQi+CPoHiF4N4HweZk10xIAUDbrRFJFkGvgrJG2LBNPZYc0Ng1wpGKmqkdK5XS2yKr8W35O9vjwpDVMk+kTqePhARM+OCaSOcHJJ+q5n31uPgG1esxIsKMcJ/10ol+ENirvXyQMfnYYsJJE9vVRpa5zKiAa13kYSV0AEBMBWRaRUIym+x54JPXCPJkwkb5GYmLpZBNj2S62TdDD5MrkQL8H2xPAkIyZAP3yV0OcpGcpXwG9AhiqSMnGA0M+J9I5JVhGxiTySgra8c+QFdOHhHD4iP4IrWne4hPSFVdfG2XFNYS1zK8+CrLJTHY19ZUVFSWXo9+y2bUJaJ4nJIH6CqXBLM2A1TOT9/kK5tPf/c63oqLdMMH8iSedkm648RYAVEoH8+8jJBhweDJYE7Kc4+CdjBXHWRlFVADycFbWBIkZEEUkSln6AxyFjGs6p+F/9vGP4ze0Ix0NM3BAVICDRZSx7zm4j9LqB2inACafR+Km5G3hvNlpzowOYJ8jgAB4WjBXuvuoXHUYcAvG0K4Dg2nHAdhHtFO5lYoRMLV0zXWvS6+6+FISMZhGwVzQSylXMgpmR1SmgQXFf3rz6EOiNKqu3mvMgIhJii5PksQsI++b19Gu3l7MeOsE+QbSitNOSE89+xhl0tekvQd6mZenUGXtRPaPhSSiVlhqYi61pp/+5P7085/eT593pKltzQEMbd+6LSRUjo0l1wV8lUeZ+JpAtTIPZlDe+R3veFd4olh1S8+S9QBKmwF8BEaUjPl6fcaOMo/6YTfpx9Pf3xNSuJm8/uyzzkoPPvhgBgu4btf7M8+uTR+4/YP4skxJUzD/jjXHf7LPhpCGNcqYYh5rBLuB5Pbf/vVfqWaHjI3+nQZL5zAA1DDG1vq9uDdG1SJlP7CCBtkv7rrrX4JR1ExlOY3Ea3kf2QOCcQLSK59aiZTswVxZTAkgY6SxsOyUbkuLC8Bxbe473VZ0ZCQ0BzdhdX/yfdzzBCiiaADtHmaMZDDu0GOIpD8DQ+zFPHpgi7rXxJ4gcC9QCECW4RSlOibm2Zvl+cBQAXAKS+j5t2ilZAXIPg7cVIz0K08e/9owQ65Iufx9keb41HJYMJ4xlKtGZaCnvE/eJzMz1ftO+VsFEzrGXvLWFCwmwXTmmn02SuKud1NJzEdcIzycS4IBwWZizEJGVmE++ne9cWS75vZkBlIB6b1X7EJKGV5u7EHu1YIFXkcAsjQse+bIaLWkegbqDrOfTwqAfQJMFeSXvGYvcljvRxo+CwhZaa+WvcR55B7pODazX6kAUkqmkbzX2MI9yUMOWy9g4vvXVg5mbIPsWmVasmWUWsmzjAqdfBfIElDR80pWkOPoZwqWTtKrhuvxXmxFvg7vtcy1mE16ldEeK4kJMMuK6wJYrKuvDUDIPbHLaxWY4V7iIY2fKOtJeZcV/VwD7tUCvt0wi7IEl/2Ja3H+eu9QPrwTiaT9LDsrM9xgB+Kx1dXdj/QUSak+XQA9u+m/GTMwdQ82F9Iwr5F2eK/wfu/YufcJlmW5Xvbt8lFYy75OsFCJaPEZCnCWzy5xT5P3wQqISSODfbeXYgcyh4YAgIcE40LOPA1D+B1pdif7PGbYezHbrtc8nHtpOxJtJbALFsxLO7Zsiv3Xfr37O3el/X3702w85urom0d+ek965vGfpcHesXTOua9Ml9z4G5j3r+HQYiB9/tOfpRhJffoNzKcXL1kAOIXfIWzawxQBkDE00aqatLNGRqPzlnXf09uPJ9HbYDb+sAoMPX9Dq/672gMv8h6oAkMv8gGsNr/aAy/UA78OGJpodjLWHR5DH/3j96eOmfPSR/7sDoJfGRe16U/f91tx0i9j6JLLX5/OOvuCtGv3FvxGoIo3daS//osvpH/50tfS/NNPSzvxKWiHRWSiH9IEZB8GXvsIVgzSBQUKu4cz3mhqJArjKq8XEENqvKdvHSQzLwQMGah6oi6YkpPUfBJYvoopqoF3nHxWWDaHqEaUQZ98Elr8iLL/UabIF9NcvXRMqsKng9fLcPH5hYFkcDfe7Nk+M1GUJeV19yFHMWgtn188Bnz/cmpd3uv5zKDiW1GSnQJ62Y4cqOckyN8XWZbtLKBVOV1+/ml7Zlxldkp4TlROKT2lHl8avIB24ZNQkcRlyZcJygAABKeP9bBLDvUT2A9wOjuNr860dt229NyGncFAGTlkFTk8eSboTqBvBElNsIP0lmlFtrM3ADV/F8mDvk/h25QZRJ5u+tySIMZ3/S4ZPZlFpY8E4cojfg6ACakSjKEZ02alnXsP4jFUk/r5mtQ0Oc3FHPv6192AzK0lTqRN4I8gp1AOoESwh5LFLQAOMo4ESAOUivLfsr8yYDdCEjZhIqwyzWhJsDqQIX3tP+6iZO/38boRWExp6fIT04033xaSjmEqetHZgC5eQL7VRtguA8DksQL+BVuhMlejX0zIZGZo9uxJM+wVEykrXP3R7R+g6hXSLNpVK5sEAGbh/M6oIjjQu5f+phocII8AQDvraAHSghmTAelg8wwDLgkM7dyD10wN/jOHJqTt+/pS3xgAFHK3iSRFh5AGDoIMXffaG9LFl10eYJcgi/2RPbyyh5XMGROrkIyEd5JyHGWUJk6wIjAq7+rCl4fvLS1WVcM02YEkyepo1w9EIKILdsp6PE4mpXt+eG+aOr2TxOQMrq+B5yxC5rSQuUZywufo07N+3RqMdkmAkZOueWZV2rp5Y5jVOu8FXD2RF4QdhUmVEzr8iE45OZ37svOQrW0NU2S9guZ0zot51IzksTA9NIbfi8l0P2a8XuPJp5yEl9HJqXM2bDMYH5/61KdinU8kOXT7WrlyVfrjj3w0ZCdzF86NOWK1I1mX2UQ/3LbDHLwLD5A77vgMgDdV6gBNrRbl/jos8wv/kKhART+6VpTXyFj6x3/4e+al3ikwswCRTLKzrJB9jLdeteoZpIWPZVYfDC+vVxZHI9JCPVecZs4rS3CbsAsOub9mSS1AN8/1e7BcSFBlKfTxOvthD3u3mXA91+peK5DsWLt3jAduMnCr6T9VLrXMFlwK8+mumOuFMTQeGCrAzHhJmesg1gZzP7MUjzNC/X15TQGPg7Wh3Knyt+InVO4zAjZRnbKypxRgqOyT5R6U7w/5npD3qBIOZ6Ze+VLaOlxhfugPJ+uqHHYIGMn8c4768sL8LF4yXrtgkm0qjLu8f/cdY6H5e99XY/Hxe7f3NffnkJyW/cN2cgGCPzKRxixvX9ikHozgfRMSQuZxi8UWWC8C2QKVdYAuFnhsUMJFnw8pceI5euoI6rUD+mQPnQxaeS0NMAP9PI3Vp2F4bfv24afmjnykwhrTe4mPRc50kD0HcIl9MvY3GVX8rZ4571yLewrX4TWFF5eVz9jsWgBvNDcPGSaT23up802g18ppU5GNCZBM5P4arFsZbrI8WWfKfV37rg09egTlHBv7zC8lsOGNVTE3H1SC7TWHsTRgO/KwvfjiDQJ2dVAcYwg/NQGsDmStVkYUpNPTR1BKY/xcgRSmLWPldXtNzpMcE9TFe3qfK/NAGfph9g3b6H2mMI4CiAw/sqbYsyYFgKixtab0HjBZKIBDHPsN5qnXtBNDag2wFy5cSptdY9n/STPyi155Qbrv3nsAzvDPo2++/61/S90wDifPaE+tSske+H5a/8xjsIr604UXXpoufP1NSM7WUaHyYLrzU59N9UebqUp2U1qECbmspYkUjghZsZ5LMNEmyBaqSP4NH51nN930FpiN360CQy8UgFd/V+2BF3EPVIGhF/HgVZte7YFf1QO/ljFk9aXRntS9e136ww++lxPv+VQluyOS5dam2vRn739bMIYaO2ZmxhDA0N592zGt7Sf56kif/fMvpK8iJWtCSjNMgNlSb+n3HKzpAZCTyGxQWoChTP/WLDL7FJggF7PGTEHH/JmgKpJOd6VixGu1I96vnECW32e/l+yN4/uV5KNUKil+Ff5thKCvlCTOYJUlYUPbc0zaVcCCSMwjmK74SAQoI1CSKeBFHlBApxwYZkZFGyeugwTkAi7S1b12gz6DP68xV3bKlUwKSDR+/ErflGsq7Cc/qwBAvl9cE0G9gakB4/FEJ+MPGUDKrBcf4ZFRASNMhHwUSVyMhclARbJQEhO/l0RJ9onJ6dJFc3iuvg4HOTGFHQZ9funSFekb37oHkIET3VE9apBWyE8xmaUantI6kyJPqk2QPOHVCDQzYxhr5kuAfSFZK8BQ7pXMKLLaj8wLPTjy3Il+GocsyvTwNwqIOvCSkWrf1Ud5X/xpxmoAJvGgmTyzM11Npa05c+dmf4yoYKdkEbDCJF7pFXMwquuZqBPEKxcITEjZiMlXtIoERr8V2BzTkHjd/f3vpm987atxuq0h6bKTTg1gyFLHhzA+Jp2OtvmZzl1ZGLICwoBbGY4sL8CSDHRlqaD94nzNEjZNullPsFdm4BWklGwUVksNIMxhxmACrKHFi+an3q79zHNMnA/381rMs3mhPjcL585Os6aRrFEZzTEbY170DmCQ2zQ17evqT7sOImlBSnE05Fi2EXAT9tQVV12Xrrn+dSSPABZ0gvPDMvMmbfZbHWtI8HPH9u0kdvr76B2ll4bZMYlhzXB68olfIN2bRZ8eTQepsDWqXAPgYPZMKhHiMbRk2bzwqlq97unUD2i1azeMxNY5eOvUplNPeSXzeyoSmc0AXwvxF1qZ1q1ZAyjE+DLvn3rqcRKb7cFWElQLVlrFR8sETJbZiSedlObhMeT6q2GObcGXJcyCOW13DEzaNsAeCpkrc6oTWdbyk09Oy5cvg2k0naQTIIz3VCbyqU99OhgdMglGAH80n/7vf/Up5jzyOcAbk/QRAGhBTw1t9UmrAbjrgAmhlExgaQrsBCsMKcVTZjMEMDQIU0EGimwgk2QZGfv27CDh+kaMVy19NwoIm8Fz5gmJo5KWVU+vSg///GHYVG0AaXoQZSPoiWHArmfQIQyFz0xLliwJ1qOfo2xsPdXMtsG0aiFZzCCPhtpNAQzsB8CSVbFfGS1JsEBXJL2AkAFcMUeL1CuDNBlwjr2GL9elwJNAVLDs+HcBecaDO2V/K2vcLamw9JxTxUi6sDAKwFOe40IMCKEiJSuAkXPU39nmAqoXJlJ5TrkvlN8HgCFDsAJ6leflfTSD6e5bvRwQyFxz33UvClN4Ps9/TwNQ8O9R1KBSIdKqXpllRwVM7gdFcleAfU2DA4Dgbxs3bszPYSwK0ynvD0oynRuCve6V+b7Rj8H3MPMlG9Mr6wVgYD3GPVgTY37WWF2pqeCLHnYCi/XMjUYOPmSk7GasJ0Q1LI32a5GQywTins1nKom1HwQ4vHeG2C7AOJhSPEcgUQB0NNdND7ZZmOsDMLm+RioMrS6KVcjqmQ7jZX9FmiyoFsbLyvPYEwXImrkO7wHKjcOnjFbIhNkHUKt/oN5CtlnZmwCN7B37MUytaUNhB9k3YYDN+2kaHfe0ikzdvgyD5mhHvrd7XbXMcaXPysi8ZoEh76ma7svm1GtOwCdAUJ7reMQ8c88OPzyNqmHyRTzSVAHPZZaOO8So9GeAU5Vx9T2s6On7xZyzoAXvNcgeIuurF0ZOL33dxoHDVtaray1XKcNUf9HStHrtumint/h+ZJ4rVuA/9PRT3JNlUe1Nd3/7rjR4GC8nPOZa6bdfPPiDtOHZx9N+9tjLLn9tOhvz6YP7t6aegZ3pzk//bao70gQwdGMwj1rakLtyPxjj4OBI7PXISR0XWbv67VmRjUOPN73x1vSd733f+VLNI3PIUn1Ue+Al0QPVBf2SGMbqRVR74Jd74D8FhsZ6Ut/eDekP/uu7qEq2OH3ov306GEOtMIY+8YG3E8DgY6DHEMDQ2ecIDO1IfVYZgjF0xyfvTF//6g+Qks1JQ5xuNSGvUI5h4KOBoyeGJpAlSLdlJmt+xSmkgAmBj4FnllxRZtwgmeC0Byp4m2BHAYYqUrIoXx8eLMrFsldAeX+/SycvpcWLpKywiuoqfgCFvRMVQmBTCLIYXPt6T/oWLlwYp90BOFVOTTM4Q4BfYW8YxJVExaCunKDnE1YNSLN5qp8RpW0rldeylA2j64rXUVQoKSBZ5YS8JEwlASrJy+LFiyN51RjWJDcSv2A5If+xwlblNNn3sx3lMb6t+b0sSZ/7r4BGPnc8IPVC68ikRGBo0UKqwVBeXMbQ6BhBKyaVp644J33lP75D0ErQfBjvFgLKUaqBeUpdR4UU+8TrnoK00HE3MPeEPYC+im9PAYaCPRRMnSwrKyf2AQwBzmm8Wto6HhgSvAn5BtfVBjBkSfLeQUyTjwLyIJkahhK/9OTT0s23vSWMPWV0BStK1kHI7jLjQhmDSXv4KDg2Aa7J0Mp9qofUIMyXBkCHZqQOk2EYffFvPwt7Y2Uk2MbHK844O73+jTcDClntjMRJkJGEzMBfuZWPAO40lQ1WSSUpPiZpkVlWYS8Ek0hfEIAlGVfIPP/wAwBDMkIAYcaG8AoiTl/CKe/+vbsAq/B4IhkwqRcYch3N65xBYkaVG4BaAYZBgJlhWFQtgL7rN1MRjCo1BzDpdtxAdWlnPSDNaLrksivT6254U9q5W9PTE9Ma/HhkIpREfyikbCSu9KWG44cPD+N3g/wCb6S6SUfS1m3P0Q6SQCqPgULDmtmXliPna+H0fREMm14qqO09sJ1Epydt3LyOfjs9feXfv8mlNnFqfQ7lnFfA1jvCHJsa8sAnH38iPffsc2kq1eX0J3n45z9PeykhPwsj3qhqFIk9CSfJ1TnnnptOP+PUqMQ0ph8LifHGTRuRP8D43uUSAAAgAElEQVSOIhHdumVbMGMEkiaTtFo6+koqsC05YXkYvioZCrYB32U+Ov5///f/O9iDs2bNCTnaho2b05t/8y3ZWwRp3D6YjnORemzH+2MSiaSVohoBjDzNV9L3w3vvZVyRsER1OqSftMlEW3mQQJLAkPtbG/vS9q2bMXW9O5L+CYKrR5RoYWgNmDBMYjgKg+CRhx9Jjz/6eABRJqkF8MCGJPYHPW4uvuQSPJymUMFqdoCaTzzxRNoEECZoLWPIdamURqZVF9emh5zy0gMwP+ownjZxNvGNqnoBlMYOFXPYqen+I+ChjMf9JCfIyPHYV0slqucDQi+0v8iBKYCvnxe+PbzfeIZlYTMWQF6j7LI/Pn8fLc8tnzUeWCr9VACuY3tmBfQqzy2vzf4/gCbMHVk9uQKVJuHKFzMQMBnwrw8wzLHw+QHiVfzBbGOwjJQ4AkDYL0rKbKM+M+6J3rscE/ccgYi4LtlXziH2d+edYLEsKf8mg8R2eo8Js2hAIF2rZPe4R1q5rBXm2OEo5pDZP/XcN6dNwySZ9926fSsSo3kwKbM0yrF0/5qB55DgoWNY7jPtgOwBBrFfyobV2012TfZQA3q36iQgjPe14u8noOo0aaeK3pbNWwK8zVJarqFSyVNwZpQ4YSZVTAcANgTiPZxRiu3hhUCZDB7XmvNTgCcYbox7T8WbyTYKDB2Xb1ktqz/60/Xt37OcEtk2r/Xa5s+fH2CdhumlOqd+aVYcdS3vwF9r5kyKQuzeE2CUfSMoEwUCuOYC7CmnKqwjx6LIBp03pdR9iQ0KgzkfaGQpeLCa6DffI/qafUG2lsCQnk2zZncCZG/PVcncI/hd3IbY261atmPXvpgDHkZ5sCEIvZOKgue+7Kzwo/rsp/6U+x5ehrOnIGGtBxi6O61b9Wjq2tsHMHR9OgtgqLdnJwVFtgAM3ZnqjzRjJn1TmodfXQsSXO8DhwIYYk+FMWTbjupZBRvVNT8Cq/SNN9yavv+DH9Aud53qo9oD1R54qfRAdUG/VEayeh3VHhjXA79WSuZp2aGe1LVjDVXJ3p1mLViWbv/IX/BqAg09hgCGRjGIbZ48M10iMARjaOeeLXEyWDuxkapkf5MevO+xtIWAbs4C5B4EMwaCBrGaG2dWzXEmSgnoDGwLtb4Hvw+Do2wAqcks4EuYOeIJY4WYFwCGTEwsH1wCZIO1khwUeZgBeGEpGST6cwMBnYF4VPYpmn6u1oDLEtf+3kDylFNOie+2a7ysK4yFCdAMir3QMP/kWn2OLKcF8xcQ5O8ImZJpkyevfl4xFnVYBMH075iJx40gmP+OBEvwwYA/kq2SdGW2j9fmZ82F5XLZZZelL3/5y8dOlC1vGz4UBGxFZlY8K/xegtLxiZnskwyaefqf39+HYzKeIeTvyt/8WfaKnjHz8SsY6N8XDJBDSJM8zVy0ZHn6/t0PpKExT3qRLnC6OMR8kEVCGpD7jfaYHJvoRcWiCtiXvY80zc0G47WCQbSvvlLd6pjvB8mNzI0ol1tpqwybcg0CQzJANPH21NbkvatnMGF9lCa1TqMyGfKj2QvS9W+4IXXA7JCh4Em5SYbJiqfpweipjEGRJsooGcEXKwvZMsuqtRmZgKfxrI9li+em//re94ZMyqGTXbPijLPSta99Y5qA4eoEDDyzgaxz2/HKgKZJkV0f5ufR1/ZdeWh8HbY+ISnTAFkZy7Qp7TrYpI9++EMkqQfxGOJEHNZSC8jQIk55d8NKEbTjXcPvRVZWh8a0nBi3wwJUSnYYIEJZWA+m3DWTmOM1TWnDtn1IyUgrAYYEtmoI/IcAtF598WXpymuuh2EEmAjQUU7oSzLVYNUtrrslkjmAVhgwB/fvQuqwk6SujvLyD8BWSLCvDqRlyxel01ecmLZt2Z5+9uBP0wpkWo0ttWn9xjWUeW8GoBuOBMMT6ta2WemMM19DIo1PVRul6ye1JYHRp59clX7y0C/SzMlU/KG/tiIN20YiNAOZydKlS8IvaPnyk9L0mbNhHu3maytJzFE8gqYFqHovUrW1zz4bTMZpJH7zSBAFalpJfCdTIWnnjl1IyQ4Ea2qAJNFkTlPqbCat98ikYAXNxgDX93sW9lKwVphDbSTAUrt279ybZs/qDCaB83UI4E5/lymMnb48B6nko4xM0KUFDy4rI5r8F0DbN7RkfdeBfenee7/H+yjRMnEfC8B81qyZqa+nLySODwMM/eSBn8Qeo+eQrAbb2AebzOps+gVdevnlwbhQCrOBCk/dB7uQlCHf27YNuS5VmyryqbIn7kZmtweJkmwF9yXvBwL8IXWDfeI6FSR3LuSqSxYagI0iSKBhLl+xJ1bkT2Wtlv1k/J5ybLrHpxzfh8raK0BRAbqPsYV8vu2uMEHGg+Hl/ctzy35aWED6e5V9MVfCrLAPZR4JAGSV57G9r7zea2QY497hHpAT8RRMSA9B9MjRULn4pgWozRov/kCCHO73fpd1tnjxEtYHFfZ4vXucYLk/a2Ae64x7itXLTPAL+KTvlaC2e4nG0fl+50GL0mB2Bu67bVYEswonc8i1r2yqThBbAIu5OAgoKrir3BuSYC46oHSP9ndjPG37fE/9ukqfCSBazct7oGxgx7YNA3UZZtmzjvUBW837eAEE/fwA8mWQAXgelaUna5b9Ofx1glkmmKUkaTQkbFZM04S6iX3FOeceGX6DMIdGeb2SNwEygZJg51V8/Fxnjo//tm+m4t8VDFUeApfbYTRGO+ifwrgqLFnnsPLS6ewHgk36cdWzNtev34DR9dwAj+L+7LWHHNhZkO+X3kNkxrmW/XzvwWXe+xyZUval4+56EwwMBlwFRLUtB9lvBNQcB8E1Qe3+QVherOnde6g+GIBTZuAV82n3YnGYqdNnRayi3M49eAh5cTN93gVzdB7ej3f+9ScBhjQYB/ilPx9+6J6QkvXiKXfRq65ML7vyOsbwQNq1b336wmc+z527Jd36Gzen+Qs6Ydx2cKkAzocZKwE9QeIIHhixqCZLZbuRwwBDt+AxdI+gVjWPHL+hVX+u9sCLvAeqC/pFPoDV5ld74IV64FcCQ54OauBMErkfjyHL1c9dfFJ6/4f/PG7+ba31mE+/jYAEJs+ULCU786wL0p6926JCU0N9awBD3/32/alxzqxgDE2gcpAJVFTG0gyZQERzzPGVruLEzTLfFZaNJZdLedsCDnl6biB8WDbCr2AMaRScTSMnH2PlGFwbRBbJVklEDOLb8Iw5gA+SAbFARqkEY/sEBWSNlKpoMggMiKPkswkAjwAsApTw5DUDKn4p/wj6ONcsS0jQqJZAdNDKNSZV7Kz6K4RfDe9j3/SRaPoHjTA9yVS2FCwjk5Fxg2jAbfAcAahSDT7H09mcBFpeV9UBbeTv9oUn1baxlHC2XdmsOksA8vOVbOUExuSuSCWCvVJJ9n55Hh1vkc/1dHcO5tODfVLxSagItKfPmEmQPjv96P6fASAgpyNwntRgZSsSGuUMGl3THyanBv6Ocw/BfZi9yhaqtCmDQ7xWaQt/a6wkFQX4m0gH2QZVXc8HhvJYG68CrpA0mAx0zp2fDnQjt6BkeT9fNZSrnzl3IUyeG9NMPGOi+h39VhtAoe3IEo3SXSaNJvcFuAnz2UoyMwXGymB/d+pBGnXW6Sen9//ee0M+KANIk9JzX35BupyKXsrIRgCDWgmy62HUOddNrp2/fqbSppDnBOPCCj9OAlNkZQUCfqxRr8uqXiQYgkLTprSkj37ojzGaxksIYIoOJuifiI/QHORKW2iDJuL6ePD+/KRXVyeJQWsjcxgJnAmtSZbAUG0DJZHJU/ZjRrq3F+8LKwwBoE10zuK9dNGrL0VOdk0a5bobATNKkpslTawLxkgWiYloPW3Ytm0T5thtrK89zG9lGoBF5Gernv4FniaOn5I5klpkMGectiI9/MhPUxugkJXLDsK4CcAJUKa9fTZyiEUwBQCVhmqo4uXcmZTWrd0IsLOB0suTYR21YvBMWXrW8Cknn4hk7EQ+A5BrwxbaeZi9AGYjps22af2G5/Ai2hwsD9eqxuNNMG+s4GTZbWVWBwGpj5BsmXBH8hdrpgaA5kBUSQoDXRAeE+bpGE0L/G7YuCH7s5DAhi8Or+unQ5sBDvUUkRVnktberuE0EpwhpICYA8sa0Y+nGX8qBynKd1ekKK55JUBjjPfXvv6VANuUZMrW2717B4ykuTBTYDnS5sceezx9+xvfDpBB/5cMbDI2zJ0w5xUYuuzSYEF2wIpauXIlcqeeAKwE1fbu2hPyM/clE1uT+m4AgD0wV3bLlgj2i+xOgKEAAbLURuZkAUw06s3VB7Ofk2wa14FzPSfqGRQez1x8oXvVC5lPjwerC0BcpLUxuWPfyt5E4wHu8v7jGZEF5PDpv9yWzAgMgDlYM/JuBMwrrL4Ko9PPUY7j92wcjBx4nG+bwL7/Vo4We5ZJtGuX784NQYMiCXMOKWUuYJzjZoXJaKOsGPpMYKU/GEj1cfDgw73C8uwdgDKyR6JqmRJPxqPsFQJUdbI7vRdbpZGp7Nh5PUrKBGv8CgCK6wxzZkAUTae9T8mIlP3lOOYqmvjfMCfCr4vxjPsSbWlqaYsKWl6nRtT+ToBJbysLIcjU83OzD9Nwmsq9eg+AmCBJd3dXAFAyh5RO2jbXll/eI0ToQnLN9QVDKxiJ2VfwAIcKxatPoMX2B1hUuTc69zRV9z7uZ/Vh1JwPPGDr2g5AI9lwzgPBqH7+LmAru845IHikOXZICBnAiV43a19pVwBDsEBlqpUqld5HBBtdP16rDLDCCHacHX/B0pDYsQ78LgDk2AeziQporhGZSgeCqUzFN8rVOxYyczSfdq+JymtWWmOP6kUi3QHLbwjGjnMmV4X0ehthA+3hngxDiPH92898Io0cHUlTqUgp8/GRn9wbwFB/13B6BR5DL6dc/Qgebzt2r42qZI01bQBDNwUw1NjUFsAQ9diiVD0NzicVhhOxP3JdsNbe9EaAobvvUVpbzSNfaGOr/q7aAy/SHqgu6BfpwFWbXe2BX9cD/ykwdKg37duyKv3B778zzV1ycjCGlGIoV/lzGEP6X7RMnQUwdAPA0CvCY2gQmncDCeVnPvG59N1v/ChNXrIodXOqVg8zQs+DAgzlEtyZHWRAVHwX6glODXBDCkUA5vP9OcvCcrBtUlHnaXAFGCqyo3zSa87G8wgSfa0gjwFg9nLIHgfjDZv9rMmAQT0ElJFcVAL1+Ayea3BrQFse6uizrIhkLwL9nDT4Wh8G/gauIVEjUDIw9Don43tiW0zuNR0+zGu89iK7KWwl/y2AJdXd5xtQEmVGSWpTkvEJTklsim+GQbKn+ZkNpayJvqtIq0rlm8IYKqavx02nMzhUwJXx8+aYNKsCIL1gYmX5cRgnM6gIpem0DIYarm82zJx6kvTHn1gFaEhgTWBeQ39Gn/KRtYANBtG2qxOvG/2FBDlyEpbBoKhKNg4Y8mep7+M9kBowTg2T1wBsMmAW6e+4NocXEWNhQjuDE+CuXhg1E6g4RsnygwNjzPFl6U0335paOYEOnxA9WRir0kfho1G5G5pgyEoT4AsmktdF5wl4ykqagP/WYdbHIq7pQx98fxi9mgDo/3D+hRcFMFRLBaqjeP3UYbx6BGmdEgmDeMsEBVvBuRw6Nj80M4ZMRgQNQjYJEJSBIY3aj4RU7KRl89NHAIa69lG9CLBAYKge0Gxe56y0Z+c2+oME3t9n52GS2Ub+Nj1N75C9pbkxgBjX1DOANAiJXW1DR9q08yDl6rle5HbahTt/RwF6L770Ctb+VQBcsF+Ya2VuRatprKfZUc0rWCT6bFkgHonG4H7G+CAgyhFkGWtgiG3DWFXG1DCA0GmUWX82zQJcUWbSMRn/HQDnQfyF9uzdDXtoKobTszCgH6Q9DUjTlqVnn12HFKozrVq5Nu3b2c28q08zpsymOtmMWHf2leW2BUq379wDuDGYdvF967bNIWf0gNsT9VaAmAE9kgA6BP2cJ8oyTHTGuI7+fhJQrTK4NpPzWLt892Jj7rE3TEHa0oavVC/sii3btsRSmYYBuwDzIJUFh4dkSsoUIRkUTIQh1txs0pirtmWT6cxqkxnhHLYqmcBQzGs+Z4x+Ik9NX/wfn8M7al5UehMY2sv4TyahHpFRAFD36KOPpru/d3cwpfSckXVm4l7HWnGeaSR98SUXp+WAZrbLfXbzps1R2n7/3n1pHwBQK1XMnNfuhe5H7kKrV68OYCCOD2TWweLIAGZeb9lrKO+JwVYESAzTXFhL7quCf15PMdQevxf9yvtVxYMl71HjAen8cwF2jrE4GfNgujhGlTYVj7TYp8cxL3/5PbOJfHm/3J7ieZflq7FvixUEszIzL32/JuaLQKh7rU2MSoGwCe0716d7U2G8xr4G0JFBqHywUK7Lf7vRhDyL99LE99jf+JPSZj1ilKYJCgny+BnOGa9Zv6+JgAZKrOoACA/BClHKKZgkeNMG6KlRfewo3IcFlzQ0zwB4ZloFEMZ1OU7OXwERL0rwQyB/9uyZ8TfbaLn6XLlTgLg5wJkFi5akLVu3htSqn/u/nkR1HLz0geZOsZIYn92FafTpK05NTz75ZFowb25ck3OlsDyVEZcDFWGYBsrTD8HmE8B1rtJa1lpHVEK1fzpY6zvwv/JAqPj0xfMq4xTgrHNWFht9mO+vjBkszjgk4do2bqYa4oTM2nGNC1Dp9WQFNOdB+DexPhxz2ZOxz8XVZKAv9unKwVCJMwSEBJsE+3z4b0GfIh90vPfDDLLdAj4+z3YXMNJYwPcajEpuE3PBAtoX5eoDADwULNsMyml+nUGZSdxfgr3moU2AcFaH9QCIsSA++sf/dWcAQx3T21Ij6/Phn2TGUF/XUHrlKy+HMXQ9rJ+DMMGfqwBDrQEMLUDm20gxkaNIyVKNwBDz2zkbgKdRivOHAz4qfr4RyfQ9d99r1dZqHvkrN7fqH6o98OLrgeqCfvGNWbXF1R74T3vg/wQY2r/lmfT7v/t2GEMnpg//t89EsNiC7EQp2SDU5LZpc9KlVwoMnY+Hxk5MaS3D3J7u+MSd6Tvf/FEwhkZMHPnPE8AAeCoAh4mQAU8EPQaYBLcCQ/7boOgQgY+/ywF4pph7om9AbGBbaP3hQ1PYLiQ8lrUdrcjVxkvJSocYRPp7g8eomKSZcCntzmdJafczw3MAXxD/7fv770aCxAJIWNnDU0sTz1IpR/+GSERkfsgsItgOPw8eUZIWWjh4V7CQStAtEBSghf1E/9gXxSA7ZHOWtI5SwscThBJ8lmS8nDiXZMWTTK2EAkioJB/Bcok22+eceurHpOQio2mV03WrxGR2jI8CqB2XWhyXsvn3Y/KNYLB46sx4wfywDD1hYpTHroeN00WFFiumjDI+kE3oR9gYnGg2YPqcSyv3kvAD0BHkR7bJw/47ZkIdLBqYB4IvzIlmpTBW4vH0mwtt1i9DNlDFv6kAQ2XMo6y8CR192c4pbAvyoAOcvAoMpfrm1D10KC3GFPr6198QMoqocBMsIb0vGIMwmM7mvkbaxS/KhCIDnCbCWbJ3iLkXoAyMumWL56f/+nu/nfr0AKGtPX2D6cJXXZwuvuJaLHuQTgCw1JMMCfAEu0EvHto4pl8Vo2dilSUxnkSzJsLXKrMXDObj3Doqj8Hy6TqQTkC69icf+Ujq2r+bSQYTAAmWIOq8OTPSHhglRw4BqDA2E0FD7N8mQBDL1S+cOw1zahkiMgwOY8yNZ81R2C6s5ZVrtyI+QwIqBiKKAjtHkO+Kq65Nr7nkcsZTBlNObEu/2O+eKNs3AoS+r1KGIXyDliyZjVwJWWXTYZLCh/AmepRk6Gi67NJXIy9sDubMfBJFE+BREutn16yEgdCAzHJr+Hp4Kt7UNCXNnXdC2r2rmx4AwGIc1zy7KQ304CHVNC1NaUNOFmM3geSuLT36xOMkqjtg/vQBBFlNUAYCjAn6XVCxGxNcJXl6pLQi4RLEFlypperWCAyDBn7Wbso+01jYRCukovT7EO014Xfs5wDANcDiGUDms+65tfShDJFJsQ4WzF/E9bVHoq+0y/VisnsIZtfgUC/Xtz3YBDIcZBMoZXSNCtQcM7QNPzPATdbCh//49nT+y8+ljwRiYQ4gAxKodoHJinsa8+n7fnhfJKDCiCa+glcyI/ycXXt2Ae5dEgbcmqILMuzcsTOMqrfjsSQ7c6yyZzvP3fd6SWiVu+rFojRNuWooSCp7SzCa6KhjYE8k9xmg0VclWGWaErMXun6zF1quglj2wBe6cRXG0Pi/hRyrwtQ7zvjJAK17hUCEP5fPKtWhyr71gp9TkQL98t8qFdEqe2lmabq3A4ixzwvEh1SXNSlrMpivJsjsdaMaj2uW7f3D+wD7RwHMZMcWppN9VA4KApB0t2e9B0DAfPf982FFbQCmGrq7ux/EBLyhwjZyr5wK40xm3LYduwNEMEmXyJEmergQZym0m7kgUMW//fJRB9jivural1VaFwcS+dCmmYMVDZ0FaTSg1n+tESBJs3JBJYFf5Y4tMOEOsTc99dTK8BzbRhv15ZklA5P3UWIp8ykOTGBjah6tAXtPT1ew7lz7/QBHMpacvwJQzt0DB/ZyzW0et4Snlq91XJswiLdsvH3jXjkNSWiwhgBh7DtBnWA20ffBTNaDh5uva8v+VYIlcyikd1T+69VDaMb8tHnjWsCtrthr5+Dj432phaqIXnewfdgbsmcRMvcKa3iM687yMzs7FyJwfpf4w8/IXkHsb5WqpdmbqiOM4o9JogWogkWUJcTeG4oPoZK8WbCgtu3gmmXr8Zk9YYp/NKSGca/gAE5245Sp06OsvSCULC8r4k2b2pF2Y64vM3NuZ2f6m0//KYUXaAPAUBOf8+jPfhjAUM/+AfaFa9NZl14NgLU77Tu4OX3hji/ADUJKdtuNaSFgtAVGooAEwFAN+4DAUA1zOICh8OA7Dgzd/YN7jHeqeeQLbTjV31V74EXaA9UF/SIduGqzqz3w63qAMsqoCkjqIhEHRUCacihOYwm4lQXgMbR/67Pp997z9tS5aFn6k098NgKApoaa9Ke3vzMSvfbps9PlAENnnPkKqooADMGMaERK9pk/vzN99zv3pUPIMZrR0nuK7TtH8ESAqY/ONk7US9BjsBR+CgGkeOraENToBk48DRD78CoyyDF49BRWeYrJevGDyMCMCVEuXS1LqABOAjsmLEGFV07Fz57YCYqEnInnC7sY5JYTZwNgfzbgUo7l+4d5JklbIyf5nnpHIM1rgyFCuwO4qIBUytK6CXj1grBdwXwyebQikX4yGoCaUHhCSscMxamqTCcp+RrDBj+lIqciMQhKffa/CLp2VPjRQyePcD7hJdjltVnuwOk07W5qao3rLeBU8X8p1XFKOepj8wSQQbAhACk+z7+X01f/XYCgY4BQJQi27c3NMJVghghEABGEDM4AV7Nn5Q1PkKgeETzgPz0SNF42SbYPFi9anB57/JGguBdgKKRjpTrZOGBI1pj+RDKLgoEWp8WYtxKwC8oU6UcYN8dsrnh/MG/8edbMORxy1qf9gARDyMgmQovvQV500ulnpSuvvia1tMN6CiaAyaoVkLLvVOnn8j3AywoQKEhgPyuDmA1Vvw+g4RClxM867eT01jffWpFA1DCfutIrX3UJYOrVqQkDbCUIztcxkg6vRfmQa8A+EhDaBXPDks/Kt6S2HLbai+wJkv8WPYrC+sTExtLT9ZSCbkyf/PhHUveBPekInz8BgKmBNTGPE/5dwRgysbLEcq7UZbUiy9UvWzwHMGAdp/nZr+MgbKq6xg4whsb06NPr06SW6bABlVRaSY3KPPTX1de9Pl2Ez5DtCnkLa1U/EPs/J+peWwbMZLXQctaYc0sZyT72jz3InGbQt2Pp3nu+E/4mIZsk+X37b7wtffnr/5QuvvjV6ZFHf0Gitgd2QFuwD1aceqarNX3rez9AgjgPVssUEuSBtH7NNtYOjMbGaVzT4iiBvWHD5mDO7GM86tmLWljDHUjPjgAMKV1xTS9dujSdf/75kfgtwYtoGEDPNSDo0RpjZFUi15Bln5HmRRWnJoC2PWkZpd6HYCP5uzvu+DTjj0eQICVjtAmT5ne9690Y9s6OWSgTYCKJm/M2r1PnvqAf1dz6utLnP39nZjeUvYG9wn4UOHb9xloNVpwVphrS29/xm+nKKy4B1Na/SmNaEkWSQkvIyzoSwFFK5tzUzNo1LygUDAcQgkHaff4Fr0hLly2jD9vCJPgJ5GcyNbdu2hKyMvfkzF7Q7wqPGOaZ/kwyEwWGlK96yyhm0O5J7gXB1DAhB1QtPkUCmvFeFTNg94YiP8zeboIjlQ3teTcux6MwScqfCgh+bF/kDwVA079HHyXLiQvWF++48b5wL3RvPM5Gysyh/KjsI6p/C2NI1mhICDXcFqhU3qy0WPacIItsURlguYqWxsxDgIXef0p/aDgvMJFZR7lKWr6fybTKBwruKSHZ471kgzm/xvjMvp5eZE8wb7hPWxVMXyjZPEuYj088+TQgzNy4hwRTB7bLYbyobNtk9ra+XsB311kcDJRDDeWqXAf7sqCQQKdeW1bvsn2uE/u/vyJbs53e/7xXH+G57bDk+nuQjkW1rIG0CUPp3XsGWZ9N4S9ku0bYGxYtWgT4uIN5lX2CBjgQGIENqMeRrD39fGbNmhWV72TfBQjFOAoWC/q7v4TEl37T4Nrn6s8TUjf6S+PofYBlgjK22TUziTloOwVtvK4W9KseSsThD9c2xPvsxkDfGOQNb3gjnjg/DM+tbZpM8/6a4i8F4B9hD4v5GQcGMJJZV46ffRKm4Lx/PqgAAGUulLni78IvKZh3Hnxl77tyT8mSbuX17MnsE1a8tP3+W2AoKs55vdzfpk9nH9+7P8ZIBmQf+2E3cyFYw96PmIJ9MBM1/nZ9KoXOHmgT4/58EA+1lR8AACAASURBVCmZ3pCCid/86pfSKKb/HVNaw7vpsZ/8MK2jKlk35eovv+oN6YyLr2BebeeQYDseQ3emOsrV32ZVMvqiqRmTco5+iIy4N1mUQMYQ4Khss2PAEB5DMIZ+8P17NP6v5pEvtOFUf1ftgRdpD1QX9It04KrNrvbAr+sBJCAAQ7IPDMYzPflQeJgA3hxGNoG+vG/PpvTOd7wVYGhp+tO//Jvw2WjGE+PDv/+bBFWcElIR6Prrb01nnP6ytFspGcFkE4n2Jz5+R3rowcdgC8HA4ZTckywBEEu6m6horhyBkLKMOD3OwJABkKaVmjzuI8kxyJrsaSGJjwm0ZrayHAwOfbGBs3IfT8tkWjRy8ulzTj311PSLX/wiTIbV/JfgyjK9ZjmWy+3QT4h2FPNSvV0EonwIQhnIWQnGhCjKvlZ2QtkW4dfDyb0whwymNlgoPsEgUENJHya5JsWeImveadInYCMFPbNcmjEqpvJZyIyGo40mMw0EjyZcI1R+EiyQ7aK3gm2PijcE60Hp97Q9WCYZ+DBY9XeakkpLjyolBKGCZHobePpqn0nHL/Iwgaw4ca2cDofXATKw4kFkYBqpkZ9T0iTZReG7QYDrADLG5US/ruIFUUtf6lV0iEBeCUsn5th6JOzDy0mpwbx58zntxG+CU19LG0uFtwKL4Jz+EyaPIddTdsZ1RSlmkmj7U7aExuUG0yYzOTGsJDkCOJH5ZoJ/hTMVlXcyy4zKO5gPG8weIIEZIV6twfOoFynZKZhCX3nt9VF6dzRkYp6210XS5/WXikOFTVUCf7ulJJwhByDJH2ZMD+Hnc9Zpp6bfgH6v9Me+dvxWrFiR3nDD6yLB248PkT5LszBL9fTY9/7mN7+Z6vjMZSedkk489bQ0kT7aRoUZGpaOMh7deMjU1VKpCDbPIeYmzQywtAEfn9lTmmAMfTj1UCGQkmTpsFXuADI7ASe2A8QeoQpNrdIzxkyQYeqUNuRYM5HBUHoaiSj5QYCf3UjJjtZiADSxJT21egvuQxiN5p0h5vDEuqZ04WsuTxe8+pLUOtnT6YPB8JFWUx9luJ1Dymf0nwHAI1kGFuDUuh6z12dgNtTAVJqSHn7sx0hIdgPkAPBQwc45MkASePbZp6dPfvLj6brrr+LffTy/A8PXjRhCL+EUn8peSsIA9lavfo4kpR1yVm3avH4/GEsTn9VCKXskKk+sTM8+/RxrrB0j1qnMaxIuQJ8a5HsHDiAZUwJFe5eccGr63fd9MA3DaBEUOwy4eZS9TZaT80uj9Po62RBW3DkajEkT80kAh5aWHwVgacDg+3//f3+XNm9dH3O9h7m1Zu2G9IH3fxg5HrIw9jOlQybDmf8le4ZS87K9+Lw5s6antwAgzmAetAAs6b/ShMRxIuCaCavzZjRAN6WqjkRKn/n0X2KcPZXEOQOlw7QjTP1lg/Hf9771LcArKqaF/5EgyRD7VHvsO1uQ0bWSTJ9x5pnpjLPOisRVMGLNM2uC1eF63LJpKya186KSlAmtVdFkgMjuW49RtQ/9k8KDJZZcBnWCBQq4VKSgZZ1k/x8Zb4JsmrZbPS0zhrwXyKbIkrcKAF7Zb7Is7ZerJPqneF4l6S57k/vlrFmz0zrmSh33mWb211waHZaWYJyvicOPCgAlyF4Bfsp7+r6ym/Q485kFgIprjCdVACLfk/tZBvLct3PJctdBSFrd/7i+PObZc04Wkf1VQG/7I9irAgKCAbTZ77LVTNZDjlQ5mAhzadhsMmxkrHmn7mceukcXEH/xkiXBqvNgY8z7XgVgEBhwb9/DWrNKX6kgZ3vcO/WgKcB/loV5SCHrTx88TfIzWBXMF9vrfYV7oucUvYDhM5B+bsGnS7Hont3708c+9rH0mc/8dYBaz67Znm68+bXpGZh/c+Z2huTRKoCum9NOPTmtfPIJ9oXpjH2WUJfxd847n5WydePF5Z4uc9b7tHNmIutvPLu2jrGXKSs4Ue5vvpey4U2bNuJ1Ny2AXf9WmLmEFXG/7obR6jy/GhbkD37wwzRnztz0zLNrAIpPSHv34N01Z2YAVa68UedGgCHEQrC3du/ZGey+8CYEXHVeey+2jYU15DyVGeS9RKBXQ2r9DPU4MnaJAx8ergNf43NaW9tijL2GEeRuYlKxp7IW831/ArEDJuSsy+HhvJ5k/uljN5O4Zy+HCgLEk4lNOvGY20olQw8gBgYyK/LL//w/GVy9lFpTLfvKlnWr0iMP/Sgd2N+fLrvy9ens11zKAQGHff07YAx9Ph0ZqElvfeub03yAoWY9hmBpKoU+KqM2+l19ZS5O4JnMMCzcm276DYChH8AUrparL3tU9Xu1B14KPVAFhl4Ko1i9hmoPPK8HjgFDxwJjgSGZKgTiJJACQ90716V3v+Ntad7SZeljn/x0mLw2UoL79t+/jeBkJIxfX3vtrem0FWdjirg/7UHC0k6i+Ff//c70H3d9l6CnLU2eNgsTW0EKEixAHYNigRZBlyhzTpAZiW2YNOdKLZ4yChxMhR5+yJPlkKh5+jWEH9CBSGoi4CagGuCEbOqM6RFMGV+14JviZ00myNRktge/D5N6GTsm0pkTReBC4NlI4GrQFsEx7+cJt1U8DMAM7A3cMgiVg7ZIoAjIckAKvdzEW6mGPgsEQyY8glq5GszRONHshwnh6bwnq7VhvJl9OHKAWjllrPiL2C5POsP/gEB+mGBSM9wBrsOA2IDLZNaTXIPLXA0IJofJBu/laf8IgINl1X2uoxnt1rxWEE3ARoNhXidbyqDTa/HhSbfX6nPycwFmwvy64hlTAVt8ffgZCA5VEqwJAA0CXxND8lZJtvw7ia8JlvKANtgXAkMGufar7A3L3MrOMRhWapjHJlcA8v0C8PJ9Qw6QvXUa9CeqVLQrJtXmemHkKp3iGDCUJ3zAGSbggBVWAOvAe8bywzKGRkBVagA5BDrmIPW5jhNjmTyW6D4AMKmBa54tSBMwlZZpIVvLz/I0O+RltDe8KvThoF8a7WOS/WHkQaecvCzd/KYbAFqROAHQjQLKXXrJq9M1V11KOfWHeN0ETrnnpUEqSu3glD0q+pAQ7AD42E6CNwxT5dQzzknnXvCqdBgwaExzU7I15VQTjiIzYA4Ixgo8avDc0VKf/uJPP0plmZ1pAifxNYynbIUFnKRvR0YwNgJTDvkAYptgnFnJbF7nTEBHpGkN9l+Kku3dSCtqqPZ1hAqDKwGGxqhO5kmw/awUcgKslFddelV6JafKR2DmCNI49i0mxfT1GGBXg+uQJ2siL/jb3o43yoFNrIk6gIWH+ZytJK4H00ZAhjddf1NavW5dWn7iyalzzpz0r3f9U3r5K87Gm+oXadmypSSXz7LOpkSZ5Cfxq6pjvEz69QBbg+H04gWnAQ4xzwdgiiAVO/nkkynX/mh6dtV6GFzzwcGQ5x2iWhcmGxPwxjh8SK8QJRfTUn3T1PTWd74X0I3qPfT98Bhr7agVgITBjrC/IFkU4MImQy+f9jbWJcBZYz3yMpgHylAXUsL5c3feEbIXTbcPoZzYtHln+gOAoVH8oxoEhuifSXWsUyVkjNVAHzI4ZH3trcw9Eut3vf1t4QMji8gZ14QE8zDAZWbsWGlqMN7D/MvE/YO3vy+dd9450d9dMKJmYPRutTLXve/w0AMPpGdWPRvszK4D3cFGlPEzxB4qCCkgfe7Lzg1wSA8lKzk9s/KZAIbWrl2LCbil6icHYB0sUvaDfXih7IV1sG3b9ixF1f+LNeoeUZLxAIDCc+u4VMq/Z2BI82zmh0bJ9Jtgk4BQsGYqhr5K9TJQLQsylh5jlhkY5VF+zsw+94XjYEAATTA+RvW8YY8LtoZMJsEqQZ28KcQbZ6DnOEtpPCMo7oRKRNkzZEGFHFVvvNj7+BJUkh0XwBXQT7BGZIYhYawA1bJJvU8p2RJECpZehTXkGMlG1DDapFrGlPuu4yTLKSqY2UL7jNfKqhmkcpg+WH6WjDjvKZo5e78Ks2rmij4/vYyzByLtAi3+x9vUce89iNzUEu+yBjPjNu9tAvEBwNHHwdLUS4/KkmGET6I/AYAy2DCMnZ+X25b3ea9VBpmgiyyeZctOTJtg6gn+b9u2I3vgwFJaTqVB3oZx5D3caLjnTYo30aMrs1Rl8hZ2UmYFDeTr4v7vnI2iExXA33ttdI/t5jne05oBW4atAhcg3YRg6fn5HkTpFeRnhe8f+6LzTLn6ZthxgjCydpcQ52zatI1rn8T3LYBKs4MV1tJUF/dy958dsItmC5jynrKgBND0h5tBDLIVlqCSujHiHe/T7bY57m/cb92viFGyZFxTd0HAbNhdfIeOVw9138HHqwIceq/3XuQcEYSxQpoHKjIA9yLrnMTe5T3V+0EfXmjGT42sgVz9lQplyKO7uw/A0KKKItVDBTG/etffA/4fDWCojjasfvLn6YmHH2IvH8ID7w3prNdcwjXupBDB9vRFGEMTR+s45LgVj6H5SMEzMHSEeFAgyP5yYzrCXNAUW/x6GED9phsBhqgmWQWGjm1d1R+qPfCS6IEqMPSSGMbqRVR74Jd74NcCQ5yuCwwd2Lom/c673p4WkbB96ON/QUBIwIFc5YPvewvBJYAMFaeuv+YWGDoAQ117kWzsJfAUGPp8+pcvfQ1NPLRjyh73EKxMAeDYuXNHVKDydC7K6cISCU8egq9I7A3WPLXXd6JSEUpWk3Rzy5kfJqCdDlikL5BUfKttmezoa3FgPyepBNAzOREVDOnW7JlLbiQgs5SzDJwAgaTMe7JHQO7PghIGT/oTFAmV3iijJP7+XnNr39fT3+Jp0QoLw2CwiUTYyiW1lisOLxqZPEjTDGYJ+qSi+zxP602WzCYEwnwEU4kgWQaVoIheJbmCmUGuyahSjNoAmkygRjQMtYy50AlBfwtAg8wiP8+Eosl/c43CNZ7sNsj2MSEjOZGNZYJnMjBCWwyWBQwitLcdEZ+TtMC48toL1V16fAaG8m0ge/fIGMqvASKK5KVGoCJkdDnzynKinHgULyfBOcEzwYIwwXX8aVsB0ZTnGbCbaERFHxlBgkKVBDR7cwB0yQqqAEMBGnmyz7/zz78CGEKuo1eTAazB/UQC6L0HAX4sMg3I0QToMBtg6LIrryG56GA+0n6BMfrIk9ic8MFGCbZarqJkf5rUOncrmWa0V/xsAkDE0EBPWnHSCemtb7kNsIix1KAb2c/yExbytQCpzyao/TsC9JyGcaryIKUeu/B5iSpOtOFAFyWiOU0/wrq79nWAVrTzYDcAKKympvaZAK60LfxZamHW9KfF82alj3z4D9MgazFhfj3JjJAEzHLt25FcjAJWKVQTGHLspyIdExhqaZKJxfhjEK1cq4vqWRPq2gMYevIZTpoBhuw7x9RqNxNISi+mnPGFAEOCVUOYF8echAlQ4zG8hjwky47hRE2PmWOHrYhW00fititt37Eybdv6NAa5e5H2zaA9E9LJJ55GMrkg7UEG9/NfPMT6FqysiXLUMh9Mfp6ABeR3wQV9e9xHensYh7oZqaVhNtK6Fsx1O9KZZ56VfvrQz/l6NBhGVgQ8fATAh2p5I8OARCOymmQLLU/d/WPpv7zrvfQp40v7J9Ra7U3PM6RZ3XvZBwR79RYZS1u2bACobUOu1gbbamYaRHLnvJ2HZ8dn/+YOAF3YNaznQU7Lt2zZlf7ojz6efZlCBijrzr43KZW5whoFRBoD2Dtp2QnpzbfdFlXiNJdW/iLw5RxzfZsw7gf0cY8SGHKfeOMNr03XXnM1SS2m2YBMtfS1QLPAjqyO7377O7A4tqYZ02dEpTKXsHvrGKBlsBDY08459xyAoTPCsNi5uwMfJpPJTRs3pgN7D8Yaz/5Ah6O/lZFtBWDcTcUywRAByVwYIIM9BRwy0Y89dTwTxb2jAhC5nwkMZXaITBQrZ7l/WOkqA94j9HssZ9l2ghQVVkWWKeb9yHuEfWQb/HzvLZbodu3WWhHN31fkaxlFyEBO7HvjAKECDfm+AnH2b2FR2q+xB8ar3Pv8ZD4/QBNLq8uQyizLkP+whwrcxH7E0wIIYp/MslMAHAYwPGUqoIbj7C4qKGL73QMFOdyf9SiCpBY7rfcHu8B5y2TKklu+BPiDScL67ANMGPH+aXv5cGXUghBBCHasACZ9/QQM6a1WlpmXMobYQ3jzDMxnuXINz8nAvGAmIIuMRS2seP/wOLMEekgT9bjpivEYBPjoYP8UaFowfyG+XspXE6Dv6nT2y89LDZqssz/IhhrDG2uQe/QMGEH9MNHCY5D+079K5pAPmU0hNwSA8YDkAIdJMogKg1WAxEMS7yc+8gGC1RPpF9rnhuUhS/EUjLEUTOS5yu882MnTwvvgkXTKitPTk48/hV/RzLRxowyomnTDDa9PX/7XuzBkfkU62EMpREDiI6znIcamTo8wZHrKOKOamkwtzazZEycBEBappPuzHkG2L1dGLdXysiH8cblllmEKasUBEXLOAnDJDPJelL18WDOAlSPMO+d7A6xXJWh9eNhJzrH9Aqs+3CM78XeSncomSJ+w79DP//KPX0iH8Z6agvdQI+P72E9/lFavfBSQmcOLK1+Xzr7kMg7VdnMPwmPo05+LcvW33Hxjmr9wHr5TlKsXYEdKJhA0ASDKyUkYEJ5DAQyxB95805urwFCMQvVR7YGXVg9UgaGX1nhWr6baA9EDvxIYMlChelHNWHfav+XZ9DvvfmdaevKK9Icf+wSBLtKa1gYqLb2NQKQfxsHsdN01N6cVp5+b9u7envpJPFtIzP7yL+9M/37XdzhdWka0Vp96B7PGvmMypr/49hyT4RC75KA6s3KK7l42xnRkEkOAPia2llOdymvn4JWin8cUJBEGq2EEGlTr0fAasBKKDIrm5rYAOQzGPFkDigiZgpp7gzSDQQPg8HUg0SpyslYSM4ET2RQBCHFKH4aXJGeNgALzMMU1sIwAUHCF0+AuAsLdGCtH2iebxGSBd9cc0pNX5UueyIckgQTLU2x9RrJcyxPkoADkJFCDS9hQ0zi9N5izb7ZyTf0EhT7PpF0DUstpa2DrSbOSMauz7D/YnU0p7RMjez5TcMj2mlDKGpIV5b+VnXji7+bu6bSgk+1rwvvB6ypBtke8OQjXXyibL5tQZR+fDBL5HkpXcsIWHRt/ywyBzBKIBNFqKYyHp+Qh14hkJZ/GR+LF80N+J0CoYW28XyXYr1QlCx8pgaAwu86gUCQ0BSjyBccYQ8c9hgQrlJMJuDRwoluHPGsPLAp+y/TEVwMz6k4SmVddenmaMauT8fJNCsiVQbNgJtim6LecQOoz4fULHMa8cg6QNNTD+hgkWT8REOg3b70V4AIzXAJyK5WtOHkJYEgbjKH78K6YSyW0N1m1JbVC+Z/KvNIbZj/GrYcBhp4gSVm7TllMc3oZrKHX33RbJOVPPPVsOlo/Jc2Ys4B+JLGjHZZmX8pp7oc++IE0NtiNjKyPBIw5R/K2bPkJwRgahiWjAbfMP7tqMkbt8zpnpPYWEkCYRIIVrpmDJBgTqUh2ZALA0KpNaWxCM6Bkrs43QMI+EfbSpVdfn17xqksDpBqEQSNIQC7pqgpTWRMXWQ6y3Ryf5maTIxgtNd1p8+bHYS9sJgnZCUDQi2RpIWt7LoARJ9T4iclGPIKh8tTpk7O3l+wtmDcma/o+CfAKVpjkdu3n9Lx2KpUPpwcwNBPfs5e97Lx09/fvTU89sRoAZzZJLIDeEaRWSMSUCLJFRFWfhVSi6xscS2979++mOoEYAWgYQb1IKCbUDAGQrA4A5OxzzoW1tDZMpfVhOoCxa+fMeQA5U1ljjYBRbelzn/scSe2eNJcqYPv4++7dB9L7kKhNImkTKLL/BDjqAad6e/aRQCOdNUNl3lum/g9vvz0YGxpua5jbzF40CHAuaCJ4vBumTjZpFthuSBdd9Ir0snPOppLbKYDfAJ30ncmzHi7NgFw//vGP0wYkVdN4b/cb+yyYi4yF/mdOgCuvvgqGxwkx5iaWW6hK5tzWr2v1M6uDVSFYI/AggLF3/77Yj3bt3JXHuyL3dK1nWVgGfzJjKAMLGdCRRee+IXOrsIWQzrIfF6Nd2RA+Pw4M2KuUx2T8B4ZFpRrkeFDInwMQZ44JqrjPWIHN9RO7u75z7sOAzyFNZU0e4ef8yIyf/NPxh/uLQHUzwL97tftvbQWQsjFx33LPjL1P7DOXpi8VqLx/CM4J7Pj2MsCyRIu9zX2uwjbMwLcG1ib52WPGPSSAssrrrFqn79aU8MoBIGLcosIZLZCRolF/FE8Is+o8FkPcC9z9e+gPPARDmiagrceUe7VG68GowXfIA4sMzOXDj8K+DDYQX7JOvG8IpPll9TH36JBxhW/PYQ6CkJBy6LBnH1U93ffYY2uU0NGuDgB4+6kZQPGxp5CLce+eB6jQ2IQEjOuayt4ziOy7EcApblcWcmBOlUITgSh5ZQFMZoPmGI+KLM65OcBaEXS2Xxw394ooBsBLnUOCyvthqcooEgw5yppvBIz13vjcc8+xx9JO7p2uK4GU7N2XuM8OBbO1GSbR0hOW8h5dVEXcEzLkGvaffg2j+Uy0+Kxr7/V6t3E/UHIJ4Om9IDzXKve+qMLH+hD8dKz9jHwIBSBPPKDUe/ny5cGi9qEEzGsKv0E6x/vmMIcA82B+bgJsi4IYAoHsR859zfQFmIaoejnI85QiOkbGFI7XrFkzA1jU08lKjy3M77/97CdgiB/icI9DCeKCRx64J21Y/RTVCHvTxZdfn869/ErYR3vwbNqQ7vyrv0lNE9oAet50HBiiuMCRozKYiKmeBwwdsQIpAHwVGBq3uVR/rPbAS6gHqsDQS2gwq5dS7YHSA78KGIrKKUjJAhjaujq9B2BoycmnZmCIQMAKQR/96LtJknoDGLrm6hvTaWecx2keSV0vgSKeHp/+zBfTXV/+DidXc9IUErUde/ZXEolcwthHrriix4YBYKXyS0UWYPDqSbolpD1FN4maCqti357daemiBUgjeD99HAgmDwI0mYh4yjhIoOhp6VaCp6DSI4XQuHckDKJrQ57WoR+QJ24wV4pJ6pjUeoJkA/sxAuZhABgrX43QBgNJPSKuu/aaCNAN2A3W+qD0byZJytEr0hGSKlkVshsOaQ4c4JE+PDAqCEjDXwPQpVkfCdk7/KfPSVSy4fVKBJaTpO3euT299vrr0jrkHLJRpkFR7yVRbwcYs9KL1YuUK0jvFwQaIEitJTk4KkgkG8eStXyWkquj9HFQ5sPYlHbSN4JCB+i/V3CCa1K2k/dUDmeA2UtSbrtzhaycsOTDzeOleWUJ5dLU/j6Pm4lFfljKOes//Ez7N07gYWjJHlH2Z+InyCTV3qRI6UScpgMOlkQySxVMWjJYGP+uAEX6Yfj7wubKUhKHoOIf8oLAkOXBvSRYQBqiw2ITGDoMQFLP6ecQSc60mZ3pjbfcwt/wrGE+GVCbTEjzN2m23V1Uq7GaTil9rT+ECYsVneLUWaYUoJNeGIOAMCcuWZRuI5huJ5Gvhx1WA2vmwvPPRBLRnR5//MF05hmnpNPPPTO9/KILSb5q0s8eepDkamJajlfIzq3bASCnAC58AOD1DOb2oXTiKafRxtuY9xPTt3/8cFq6/HSSFMBPGCzKamZymv6h298PQALIyPpsxDvoEPN52QlLWBN4BZGQTQjwTXAusa6a8c+YwRqDgQdThsw53udAr8AQiR1ygSdWbcQdCO+tqLjD/KGvajG+ljF0wasvS7UkIV1IyZqQjgkMHeUE/ZDeJvzbykWCGJRNY34dQKoBo2Pv+mANbdr0JGsUAHjaFACJLazfqYAy+GDxJls3b0znnHd2euihByLBM9Hqg50jM8nKWIKLHYDDlpyfOnkWRZda00C3dIomEunp6dxzz0s/efCnaeVTzzEWzexDsBhqRmA44OlRx3gO1wCO9OF5sijYT7f91ttTM+83MoqHF4ff+2jjli2rmacCM8PplRddlO5/4KEATk3CW5s6mG/4pAwchv11YsKWi7b+JCQ1JmzPrd/AvG5M73zn78R+2AcrKdhuIdmrSc+tfSotQn4mg8EF1kwf/sUn/zySXJNfV5AVGmUahq8Le5DeT9lLzH1jUroIBkMnVR8X4Nty3nnnsiceCADC9V1Psvbzn/08gDTXh15mmvkLPgxWvIZ27d6ZrgIYOo99YNv2HcG+WbVyJaCZZrx4XwUYbuls1intFLjRaHf9hvVxnT5ibeo5Y7tlqtDW7CN0XOLl2Pl6H4VJGCxK9sDMugOEievOn1NYmV63fRbmvO6iAaAcZwvFPYS+Uu4mK8SHAJpgiSCYtxUBoTDp50sJlOXaj0vSMoh93D0tgxDuV6XEfIAVAexkkCIqOAbwzTWOY6nka8ssFSWvgvC5qmKWmMkMDb8Y98oKq8V/+Tzb7O/0qpOpVA8Y416oRHE6sq8B2K6LuOcph+1nf7bFyjP1gXJsNJKXHRWFAnjPAVk8rFWlTlNhIPVyz2uHxeM+JnukAyDgKACwjNvi8WQ/uaHrgyZrx/vJJNa4vzsqi5PPbKBd7cwj98LtzJcRgNrTzz43/fvXv8m6nRJrdxL7x2EACMGY2Xg9BThIv2/G32yU9rdwH1920hI+R6CpBkAalivz1bYFo9UDA+SVMt5K33iPaqTSX4wr/e99St882TreQ5yn7s1Kr4oPnHPSfs1SP0F8fXvYN+i9fg5QxgBPvI23wPhU4ito4z3TvUZQSA8h71mCYwKrG7i3u+9Z6aulYyqV/E4FDEPCBdA2EVbjETYA5/SoBzjOd4FQpowAnWzdfOhC9UsAbv26Aj5nvfg3D3tk4/nZzrsoPc+cUd4mYyjMx2NdpehjwT+rpcoYVjroGujuptAAYydbyJmmZ1I70mfnlWvDfqjjBjgGeNYC41tA7Otf/QeqclKVDKC7hc995KF709qnH2fsetMlV7w2veyKNa6PWwAAIABJREFUqyrA0MZ056c+mxqPtqSbYQzNY99q4iBlotUdYQ25fyrNPsYYApDiLC+kZLfcLGPo7qqUrBIdVb9Ve+Cl0gNVYOilMpLV66j2wLge+D/xGDq4fW367Xe+PS1cflL6oz/5c4I5ZDd463zkY7/Djb8vzZzama668o3pZD2GkJFlYKgtfepTX0h3feU7BKzN6ZTTzuKUa0cABjJTojoOQWBUlJIxJDW9Qmkv7JJRABGrWxkgT4ZBM4nTXk8s53XOTptJTExATcY9yZwCYCSDyARBcMiAXQDoufXrSP4IxKysYpJAsOZJn4FqbTFV9kRZjyMAH5MJT0RNjhs5QevHF6GNQH/G1MnpvJedk/YDSk2hMtIWfAQO7Nsb5W070O576i3LRsnXjp27I1jtV1qjtINTwxECSllEmgYLNBh861/kyaYeR5Yy17T5gle8nEC1Ia1e9TRJQlc6kWpBSuRkT9XzPlZckaFibrKXz1+L8W63fhN8TtvkaQTfO9MsWC8q1QTCaBT+w8jlKtIsZSsmjZpmz8Ugt8lyzswHWR0H8ShZ9fTTYSIq68lgM3hCMoZ4lnlDtrw18AxBhalQfAVJxyp2cfqcJSkF/CvJo6exWSJINSSrzVmlreIXUUrOl7HX48I256SwyBlyYmmS1xxleY8DQ/lzxwNDOckpXICQmXHNdUwaEycDWeWOe5E/HNI7A6BgANBlIbKim297M8bPBOuMrfM0TGIBror/RZyuayxqBTn+ZtBe2Ga5ehsMKI2WlYPQ1ydz2nzbzbekyQTjA1QUammkpHR7ffr4x/4gfe97X0333393yA2tgHbpa16TXn7xJWmIebZj06bUiYGoJ9AHAbD+4UtfItGDFWE1LRKS1998Wzo4PCEtQX5l+1s7psNWwcfjhMUAQ7dTqaibxLKH15scj6TFS5B1bN5EpTKYI55iE9A7bm0AHZ1zptM+JDx4DOl548nzvh6qAAEM0WvpcRhDAkMx4vxtDNCzlvn46suuTq+85Eq8iGR4CPIFpkNSgLROxh2JpDIe5TSyf+obleQoxejH2PVnDCASzFrAQ8DcNWtWp1dd9KoAWxedsIiKYTvSt777rUgAlZa8/OXnpwfu/1m69NLLAlzUs8pxfRImwv69XeniC69LWzZ24amESfyhCTzv0vS1r349gKH2tumASOwhSMNGYQzJPNIeikPtNIm5v2jxsnQjMi4ZFj5veKQL1s06niPgPMjn7wZMGUD2iFk3fmkJb6dVMLauuvJaPm9SgERt7Hn/+A//xDrqguk4PZLzffsOpNve/GYSTzzCBmVOaDJr4jjCdQGSsr9YnltPpAXzFqcP/MEH43pNLn2YSLovjWo8y5gp2ymghmb0l112Ca/rTAf3702nnLQ8XcD8ee7pp/B9A5Am8X3qyafST3/6cyQ9sMpou5WM3H9rGBAB4Oms9dPOOJ0kl9Li27ZHUv3MqlUwUXpCdqi/WRNMNZkgrgO/hmAuPPbYY5GEl/LqBcjRfyZ7CAmCZ4ZkqdQ0HtCRWeFa2bNnbzAus9da/i4IVEClY9cqM5T7wPP3FediXBPAwXhD+MI4yp443lvoTNmT7BvuPWE+LdhTuReGV1CgPvwfsqIK0zDOKypMT1kogtc+JwoJyFqsVGkUBpB2yiN7xuXKchkE8ufshVNkdWVPEQSKapnhW8d2rRk3e4YMskn8opn7rCzV884+MyqJ9eOVV09yL8gxAgN3D+bCVl2TpTUBILBBgBYzavdp56rIx4LFi9O6deuZE1PjgEE2VWsH4A4+U7bVawjmpQwmDab5LyB5WS381EIbW2iDYO8BwMAh9sUw8ea1dY2tafP2XYDHFDLHk01wsx+Prb2AtYJgK05ZEcCKcic9hjZz4NHY1sgBR1taDHOoXuYPIFobYJFjaWVFy6ivfW51ACZRTY7Pib5hP3Hs7EPBN8dAOdwA9zcPCgQ+MhCXK4B5DVO4NzfBjNm+ZRvXCtuWmKCf9dnGwcBM1mgcCnHtzQDYMqr0gNq4cRNAyZRgx8n26eWebV9OnzEbcGgb93yAI9h/fYCnF776Iio1UjUN0CqKYxA3DEa104mxjnvYyzTTb4ahqo+U3oXhr6XUnM8tEm2BZJmBMpfKgYNSS/tggDbbTiuMCTQ5Rn08V3PxfZWKqb7Xbgy/BZwEhmbO7gyGZTG7Fgz0vqRHowdeNZSylJGox9ARpMOTGY9m+vmxn/44PfnIT8Jj6IprbkjnAAz1UJXsYI9SsjtT/ZGmAIY6582JGK92kvJixkLpmOvBgyjjARmGFcZQFRiqphzVHnhp9kAVGHppjmv1qv4v7wF0+CjhpYlXDHZlh3giy+/Gm0+/S/PpJSekD/+3vyCYo8IOsoyPfOTdBGADafbM+emKy16fTjrlTDTsu0mqBgjAW5GSfS597et3E6g1hXnuM2vXRUlZ5S4mTpn+LFSDVwsBn/KoUvo7Eg3NDEjmZxHMRiUqvqyksZsEZpJSCkANASOp+gIbVkYx2DEAmj1ndgRi7TCD9pA07di9K4CSfoI5ExvLfcvikV5uQC+wMkywbR6glEswqnP2rNTNa09CgmNF6WETVmQ6mwCbBFci0OK0UXNPwQolAX0Etpa7furplSReJIYEZJ6sDRDEt7Xjj0BQKm08Tj4ricBMTiNlIc3BF6mGdg1RMcSqayYEMj3sF0EOA0I/s5WTRWUVsgoEFKZjLPuLR59IW7bvTn3IC4aRFTUQsHeTcIaMIXxNspGzP1v6d87sGcGy0tRbcKoZ76Y2klArtGmUrTeM1HWlcDUAFp5AjhEkH3a2CLAdk2BkKZy/LEBN8QyJQL0iIfE1JdkqP5eT6mB9hfQtJ2cG95avz0bT2TMog0PMCfuHvldSeMxvRKDnl4Ahk7ssdYuHiVzM5+xrof+GngiTMaDejfwBi9dUS/JbgzRqAbKiCy56dWrHkNhTeK+zCaAuACra4TwtCa7/tt3xRSKnca/goEDIBORbSlY0TJ3J79/z278T7LPmkAb0k5S0pje8/gpkljNpT3/atm5T2sjXJBLw3i7KnQseMpeHmU8yAjz5nj4bkIgEYyOeMYKcO2l7K2y8V1x0McAQFYyaYBbAHGonmfh//+5/4l20HXDAJIXTftgB8xfOjco8R/UuCUlIBt5kDM1ErjW1w+SIawHUMQGxYtvEeryWYAiuXI1pNVIyfTscpcOAU5PqmwCFrkgXCQzBLLBPTciOAOgeAYhqqpRGz5IZZTw1acPGZ5BiTks/f/jHfG+nstg6/JJ2A2zsTyedtCwYAvvwFzrtjBXpy3f9a7r+umvTStaSJ/lW8FECNmdOJzKm3ayzxZSYPy/96Mf3MpfxGZkwNW3f3ENiVpNOPemMtGTh4vSdb38vPf7oKub7IgAE2yxDRBNnjfCVtSGpYXznAJK++3ffC8jq6by+MCR4AwdgMvRS9Wwl8tTNlHRfmn5834MY2neyD1GhCCCuCQnday68JHUf4HXMl7u+fFeU255DBaA9SEJ27duV3vrWt7IPTePaAEYB3aZO1RNnD/OGEvRI/eYin+vvHaYy3JL0Jx/9M9a81coAr9lPNAsWyDmEpFDm0HjJk0DyNbB9Zs6YRrLeF0DzKScvTydiur1/z67wnnnskUfD/FemXiS+zE+lrTKRtm3fGlXSrr7uujQbiU8kp4A9XbAVBkj+d1EufNcOQG72GcGhInsZBIiw2qPshlyiO0uQsnwsM4WUirlWTZAF2wVSS/XAXMUw+76Y6Lu3+1xBimA88J4m6Flyk71fAiBSChrgRUmo8+9lt0UlxQBlc2WtWPbxPfunxc+AJ1luBLjm32Nv0vEpv0/p2xLsBjhVYfgErkT/Cv3IQvW5AURV9q5DyuZifwYsCamy8rVspJ+vT4ZPrlBZ2uc4OK9ll3gvCE8unyMjj/FsROoliHvTm94ASLpdGl6wZDvardzWG4bo+zECH9XcnU9SMiaDp9zfRvSYA9wIuTPjJ0g5D5P7APytSuieyI1Nc+m4P0Q7vOIQBcd/jazrI4zFmHIt7kUyIK0QKvPKe8MIyf+WHXvSBEzY+9h7BFQmUAmxn0MGK2hO4d/RN84truWZ9WuoYNhOe/QzOppefdErw4w/GFLEIFbmtHDEKPdDK5Qp1zY+0R+wFZam92vnlOweD0z0QBJ89rn6Uh3lWpVM9cAIcsh9rUyxgf7BAELl8cwEwGpCuua86FN6CzPTuMH5u2b1mvDM64MtaaxylDdRjuXe1ts/gtyXAxlA+h5+boaNY88vWCzj0AmFxA7wTF+oPg2elYKxfvuJQ6ZMmRYG0VYcDeac21AAoN4/BDezp5bAZdx3w4sKg3r+nRlDViobJY7wgIiDOZhE9qvG+85HmYBTpsyI+SAwpPn0VOIKQS3vS8rUvB8KAO2DCShArcH/Zz/z8VQDo3QKYyIw9PjP70+P/OQ++nM0XXXdm9JZSMm6DmzhcG1L+h+f/WIAQzfd+KY0iwptAkOTGPdaDiW4AcUhmNLNY8CQ4LuMoVveku6uMob+L880qpf/UuyBKjD0UhzV6jX9X98DACRRrp4QpZJEAzhk+geSMQJozKd7d29I7/gvb03zYVPIGJqEx1ALGvU//uB/IagZRQYyB6bDa9OpZ5+fuvbtBFjoIUhrTX8FY+jrX7ubU7AZIddYj7TLKkVWGZlN6WyDFU/VlIAdkBYNcyFOcysBe7A1PE0EsJCRI2Azwt/DEwBvAhPtdv6mX4o+RJ76GepbJt3TOyUQc/DosXS0hohHib4tKa8cRIDoWYCqUYK37AfNEwjUTYKk/uucKItn6aL5GYQwWYEx4Cm9ibsVPQzyTZQ1C+3DJ0HgwoSgmyB2KnIe/QXqAY5a26aS/PanRx97Iuj92Q8y+20oJxMQst0LCdr7AWYOwE7oxIzXvp0kw4VkspG+qCPxFPCYAai2dNFC+rUtAse9BPzTYJas3bAl3f+Th9PmXXthvGjWq2+TLI6c8giwtAOsdWjkC/gjkCb3R0mKwaymyiaTLTzH1wmg9GlC3D0QUjJy0ziVDnmGCZfAC/3kNYfvkFBbBcSJJONYkpdPRwuDwLb4/CwjtEKMpbSzea0Px90pUOQWBvA5Gcw+Rfa3bBITsEhKuYosP8sAkEmWNyzBusI20rhUKUS9YBPXoNxu6vRZmE///+y9d5heZ3nn/8xoem/SzGjUu2RZcu/duHcHsMHGpgUCy0ISfkk2IbkSIHQIEEoK+YVACAnZBCeBBYNtMO5Vsq1iFatLo+m91/187jOvQ/bazf6vnfE1Vnvnfc95znOe89zf+1t6KVgoGCmcZtjcVlLAb9q8FaYMUj+qgErmV2kAQ84NPR4yJkeuAMwSZLJj80uWkfM7IT8KWSLd6g424tu3bYsCUBNZJRSTpF61NNdRxNnJxXOGe6o4DwkJx2YX3fmQMcomQ2agqbhd4kLmUwXm1MMUCYKesuIGRzQj1euhKORxXbAIpohBn4AxVIAB9iBeNsWAMsug/x9GnpXPdS0MkFC5IXIFotGXwBgqARSqBRyalqFih59EqlRIus5MYXr1QFsan8VoNBDByCEKYOhC/IWuuPYmEreQ4lEYeg8IZpmSFR7kFFxR5FNDFyO3OHp0P6BlXtqx6zmuH0lBAx2cB/ctY7X9pRfDRLkQUM2Odk0dEcpcrwMHAGJlzFGMtiymsOW6LMRMuRG2y2JkVHbpe4me37n9IEWP17kirV21CY+uhvSzhx8lsewg834hhWU5RYzgDDJPCrypaQpK1qp8ZF3LV6xIt7/5TtgW3awjxdyzJWnf7h1cgwkkZR1cp/F0+MhRmEVrAXcn0hWX38rYYmKOZNAbohDWWWVZJQylBwDfDqV1G4i4htF3/OSx9HbWzkqTkkbxFoMtlvL6AW2PMB+QqFKYD8ICq+L41q48LX3yjz8Py2sqGFGCgZqzC3yMAiy7NslEzDFjBIZuveWmWAunKLqVn65csRzJ0UrWlMaQ2L74wgtpFz5BsZYaBzXHcFFK1ArwY2KgUrI6isdK1hMj6Hu7AEu5J12TO0hfsmB2nSlkblrsCrDv3r07WFwZQJL5amXsh4wV6LEqFc3d17mkpTAFdvD1eNJzxURF2BMCSTlGUkAScZw5s+YcMJTJTHOm+LmEsyxRMgN5ZKGug2Upo1PgJVhlrgoCM+FHla0JrjWCDH4FrCLAM2fU+/q5CHrFSh0nFwwggYYsMIDz1r/IdS1b+QIY8r0zAC1LvpIdmoF82WflQGVBEF8nC8Rr57qulDjfh5FMI0BsWTq1MGlkDW2iOeG/+2xrPXEUHxoAO0CZftksIVH2eGDnMa7KmGei2eGKF9MTANQxhvVCEyHAB8DfCdZEGa4yc72nBcIzv7bMEyp8hWC6Gm8uICRg1QBztowx1Qx9iPVI5mU7oOiJ9m6e7dU0ZFrS+FBvGgQYGmMON8NccR6PKRPkU/YcOoB5fnla1EyCKKBMDc+aN1x1FUzGg6wLXiuBacfNtDDWjRj8mZgrvo+AkFJgr13G8pIVJQDkukrzKK43zQ/GXeaOskF/VUpWwdpi46WKNbS+pi6YuhO8rxH0wwBLApUHDhwIRq4yLBs4Am56EpbChDpwqBUvJfwRkcwOco8OMaauhxWwr5Yub2GNE+2ZigAB2T6yLjNvQVoPHK97jfhzeCQJUclEzZ4fWVhE5n3lPebjJAONaMZEcAQsQsbctS/uOdZCJZ0ye/VxU9o3BJPJIASBwnzArAF83TZv3pKee+65AIdMfXU9lUllKtlq1ok//uhvBTDU0FCLlKwQKdkj6fmnfgGQNpluvPVN6ezrbkx9PUfZAxxOf/bFP0NKVk78/JuYRw0ENNQGY6iAJiCIUEjzXe+DUcefp4IxlAFDxtWDE83XkXGF57/mR+DUGIH5G/rUuI7zZzE/Av9hBP6PwFBsiqG3AwyNdB1Jb3vr3WktBfPvffSTgCRQuUkW+d3feRebmmm6UE3p6ituTmdcdGVqO7QPLbl+MpXpYx/9Unrwx49SdK0hjayJ4vJQZoDMRlgquJu92DCz05GJIdXb4iA60XMbeCNW3UwHMGQULZ1u41Y1oDbuNo/CuRpAqY2ksxo6fIJDdlc3bViXLjifBBRer/mkOnwLLOnObvz66Qgeg3Xwz9//13RCgIpie1KJTDA+iHJF3mAXsaGuJqjummna0ZXOP8uvGTMpo+EbR+sGdoTuv0DOajqITbCNLJhq6E6WANIICB04eCx9+zvfBZCAJcKmT5p3F8XXcsyspbUrwRkAjLKoXkiRFh1INu9l0L/thMomaSaOWg8iiwb/TYaF8bSldBCrSYd75sVX0t9+759TKd3MPPxNBug8ywqwo6qRdRVAxTAglilYFjmleDS4oTZaXNBr6+lbgpU1ZoeY6zJIQbp7z/7UzUbZrqAbUgsgxylMovXMDuNot7ZZ+ljmh6ApN/4rc2abQY+3Q02x5rgNcQxzJVdIXHJm1BZymbFpxhaKzj7/s5jJ+UusQhpxiAI2GAZ24HlNdLo1n7ZgmysqBZQEKizAlF5oB17ItbRgLXDM6Hh2cV7joIb+GbOI8M2ZZVOtX4cpc2GAG2MDYMpcm+RYPZ4MtLIw9CwsmTLD3WxjT4JUngASRQjsHeUAsrN8nQWIHlajI7C5ACmK2ZQLPvCJFIRZMRYJcQHoUeyYiKacgnm9QCNTxn7UyGJ+r6fTDPeERekswBJKuPj9OAVbOWwD7jS+p5EFtIVp7QqkG+14yshCkM0zHR1dWHUUTMuWNsMiwsC80vQiWGd0rWUMpQKAW1LJXjvSmQbHgY8Zu8CNARkEhi647OqQkxUCivDizDyXoraAImmSsauBTSeAYDz1AiQLHZ2yVyaRkW3D4LuGYq0YMGNJ2v3q7rRv/560AUBlakrz55K0Y+e2uAc6AZuVHjmGdcj/LJiuu+56wLYX03nnnhsJR/v2HiQlrCmdPA5Q1j+TGmqa0llnnJV+9sjPiWx/HvB6Ce+JJArZ2iTAELn0zJ1SgKCOlFcyg/RiUTrz3K3M8/aQW1xyyQXpwR/+kPtkAr8NgBLYVWvXbkynn3kOjKBpgJcNIfHTOHocIDCkj4zNvyBd0x9kMZ4/3RTHbTCG7nnbW2K+FMHqKiyCFTHRDpB8BPB4QeoC4CzDmHr/nqPptpvfmv74Y5/jeimzRKKheS3zUumlBaHzSoNy57RrosWz8tbmpoWMOcUziXQyfqpYBy+/9FIYTXVIyV5KjwGEy7byeLNilTWLde01mI8yGq6/4XpkhqsAFabCN+gw63Q/rKc+1qJx1qgMlA1YI4zbXUtfwYfI8zTtKse0ycXVK8vNpGQZoJTdz5kPUS7hz9A6AZMcazAYEvISvY8DDZgDg/ydoHMwCjOA2NfqR+PnyTpVSuZ7x/hwbAJDx/FM82fKYEIGYCWrb877KCd3FdyO4jtWrshVzACiOfZihoDLWs2MlzOm01xQAMellNRCX58er5W/zxlvx53InyvnkiBjDD0XZXY+h+aYVgEcyT5Vcqxs2vQ5jqGY15cCkMoa9R5etqQ5bd60IaS3BiE88eTjzAGflUjyuOdDWkmjZBSQ2+sje8MFJLzheC/TrERQ8pg7ypEHAHogf4Zvleu34JrXNvP680oLuDM+sJKc3yOwWM8568xM5gwo6LrmFekhMXFiOj8dOnIcYFH5VSXeaaSi8fopQKVmGhYBXghGMHbdPI8GYQgtZy0SkHI9XI13UhOst2nuS59BPkNNHI01W5CBb88750UndiYIEdeD9cHGh5K88LgzpYtnmyCaXjqC7B3M6VVIKfV40k+oBfBqwmQv3kdPtGC78hmHAXRl2LhelcAElJET6ZOMTRnG8q0YyU8BvAm+dfWNpDGAD72ISgDW129ay/o7ylovAGt65Zx5utci5oxgliELIc4OkGfWwADuyQBAZYrNsd0CAAJ0Cmauz4O5NED/XrP8YLLxcxFlzzlP2MThXpKd48/I5BI0FNiS7dRPs8n1RzN1gfc2DOrFck/biDXAb78ftpcJZvhD6TH05CPpxacFhqbS9Te/MZ1z/Y2sBccAww4RV/+1VAwwpPm0jKFqpOt52ArkIYMVGMp5DGVSS57jv8QYmgeG5guP+RE49UZgHhg69a7p/BnNj4CSqv8DY4hNOnH1AkOD7QfTO+67N607/YyQkkEpCinZb//WO9lQTdFFXJyuvurWdMYFl6fu44fpJA5ElOknPvmn6aGfPkE3ajFFZHnqgc4tg2c/BUkjnUvZQW5o7E4rN7H4y3WbBRXCP8LUD9lLARJkXVvlY+VsUGW/aKI7AkXc4lZQaBja9dbTN6atWzbzcwIDbBApGCzqfc8SNoYWvexZ3V2Gme4nPvWZkJL1Qr92W6ypswVBC3I0Taft/I7DFjLdyx6s3e1pCmDj7pV3uLmeAkipg0W1acMaxqMmmB52AgU8imEVVNfiOQKzo7W1I/3Nd7+XigBy9IbwA+sApZTCmQrSBxvJ96mAFn/eOWfgqfLzSGCbZmO8bPGSdO5ZZ0GT7wIogp3B4VsEDigZo7isxeC7irF+/6//VmpcujIK+0kZPcZhs0Gtp9trsT6JJ4IAm14W5SQZ+d5K01bBNli1ckWAB/oM2bncj3HtOBvhHbv3cKgwikI+oYNzJkNSHiT9381q5tGgwXUGxvyy74fFrNdBdpHggfIsN92myJS6Cef3FnXVsB/81S/NR50PuUI4uvzBQBEMhOYfYJTG5RopCypaA1nSZAVclmyTHctUABYwhiimJ/V74rpUwK45cuJkAC4WNdNsbusXNSEZgm0CAKcBd4A+Af5QZHFNqTvmGFiyEPRh8hpSEBqFHh4mFt+wcBiqurrq6MT+7JGHSXfaA1vnMF1qPSam0yb8YFbCRvvWt74R5uNVzBFupTBqthhSFmGxMiJDiXMb41zqkBydff4FqQbG1BlnnxdMnArAsTJ+dgw6l15WFh7/8Hd/l3bBvinMY5y5PvoMyXhrobg8eZKigKq8nLlmN9eCy3tnzaplMF70cdGvI5Pn9DNfp/KQPc4UpQPHuhNqpzkpmbdOEXPu34GhKcaukiRCE7uclwVUXRrn2mkfAbCwChsc7LEvDgNPHy7kcKSOOUYcXLAmBgHLlnKMVSSCvfDiE+nlV57j1OVz4DWmuSuD/+KL2/AgWcprasKodxVMn01Ip56CKVddiQfIvi4A1OrUtLAlbT5tc9r+4sskkz0Wa5SGq65XU65rmEYvQBLb1XMC8/FRGHc16cprLgV0w/wXVk8H0lNL4w6KwX6KwCEMphe3rCLK+qy0evWZ3K9EinPMpSXAbxTB+t+UMf5//3ffoxAlThtG0wByHxlIdwOqN8LgGYCBtaCAQjGRXjjTDiPnNWaXvjUp7d11LF0JC+mLX/gLAG8kM3g2BUuHX0c0wjXqWobNXGpVJt+cSfffT7w9a8ArXO96wB7ZBSZVmWh4I0Xdiy+8mF566ZVgT3mfGOsdnmu8dycy2QYK8osvuShtPn0zLDS8lGCbybB46smnwmdIw2pZOPqbSQVQ5mLh9xKAk6CM4ERIcefYQrl4dwFU14QsljszlLYIznnLeZymnoXhb7Dt5tIMLffj9s2AVn8u8xkz+hrJ0dxz4XXWT0iOM6ZSjkHocQXbSmYL4+VXvFfId1y3Mi8g75VgKclWlOkkEMB95jjFawPJycY5WLUCDxyfzY3gqvhan00BUGfJkznWY4ArfJbH4fgJDGVMyIzZlCVgTSMhHIhn26zPKNaSUp5HlVyjIn62DC8hJcwlSCAX0SA5/fRNsYa75j/wwAPhByVQ242XzDDrhuxBmYQTAmA+LQ0msMHC+8sYEkQYYgzXrFkT/kKeRwaLZYbbPg9z0tjwigKIyOO4Wo+2pksAGjdtXIWZ+ZPIFU8LZpmgtd5n0wAcx1lHTcFSEjULwOPzyVRFCWRSAAAgAElEQVSqBuS6et3o6zYi841ja0MOt5bnpI2ekRE897hO5+KhVFYC6M29ZINIYFx50wj3kIl8wUTj/jdIYhwE3Oe1MrhiAHAZQhGswBkoY9Ub8PjhI8FsGgM8WbV8WXgVjTK/z8TAXyDRxEmvfS2AqSl+u3btTCcAE7u78BaD4SkbUIZPLl106fIV6RCSTFAUQN3x1DvIegVobHrlkRNHQhq3Ys0yjhOWKWBkrrHhewQY61zgXnA+CqYK1pQArOdYb16bcsC22A9FEl6W0ukzRT8nmy2ykPTrCgCSs3Yf4zXUTzFM5QEF49kLmNxLw8NrLsDsZwwCwHmJ61gjpEh3IdddvnQp681HM2CI51SlqWRP/Cy9EMDQZABD595wE82q46yTB9PXPveVkJK95S13pSX4mtVwbYHxGH3ZQrQ22A95owbQ+kvm03ffjfn0PGNovtqYH4FTbgTmgaFT7pLOn9D8CCgP+t8DQ697DE31p46DO9JvfPADISX7yMc+zSYWU0y677/9m/exiRlFhrISj6E7keCcDTOlh01HB/TquvSpT38l/dsDD7ERI5EDqcsYm1g3Y9WwYYxkzbwYNAcVVHCjDFPBJBd2MP6b33ZRxwEPZMa4EfbvQipGNVXIzl3GyzSdRQtKaeluE2+4/tp0ggQUpVampgVLg+P1fXPRvm7o3GCW0eHsBVi59/73p+VrVoQfgFRwWR2CCsUCO4AJbRh2Wmx5HDkDTDesbkYrYU/JIlq3dnk6H9aBHd4T0P2Nn7bLpwdoFQyesXGo/HjCvLTnYPrr7/4jdOz6+PelLWwopYxTJA0Ccp1GZK1MrNdgUCwEZJrAs8FN3CXnXZBeRhqyCa+TQtgXskBkZ7ihHMYMs6SyLhWQfvTMi7vSI48/TUeTrrxiAsZYxpUAkx4VMq2sRk15E/DS5LSeDfd63tfO9dBwX2Z8inypGyPTKdgVjz/9LPIXWERsPIsjqcUIa/1DrJuyCGa70jVcdzehOYq8xZmeQFk9lFVbbuZleUTBWQS9H0lTTh6Tk5P46kGKAgtLixU383aIfe86JVRIwNx8F3FtcrH2gg9uS+3YZvMqi7qOQoOv0rkYYYtco929Lr0wx2RvyXgpprBpWbo83fWWt+EvUU33nY03m2yLkACGGLN8UaKsPgzCk6wBSkuuuIblfAbgZEhd0iTFmr4vY+nxxx5NL2HWa2E5CptnguJtGfLGe95yN4lV745knmIOtAJGlhII/b5yjAslATIAyrk+EwB062B0ffA3P4z5NOfPRr6ULrDHqWzEAqEckEdj9i9//tOpGSkWkVlRbC2guF0KM81EPz2OSsO3iiQ1gJxGusWNi+rSUqRtM1Mw9/gnGWFDzNexaSQJI9Pp0PFepGSwtmQ7WCxTCAh4XnzlteExNEgRsoi5LdNM0+1INuO47O5735UAtiiNVKaoZOT4cYopjt/EvSqMkvVMYXDDO+yxxx/k/tnD3JjlvqX47NMfbDBYR3piHT58DF+QdQGi1XBf3XrrrenjrEuNTStJ59qcRgbwTeJeWL1qTdq357X0E1iLMobCqyufY2LuzcwwXtMw6UaQhZbOAqQ2pHMu2ARgPJD27HuFsWqhqBxDNmpkel4677wr0w95n81bzsbU+lYufQmyTzyeQAAF0I3e1nz6+//4AD5dw5hd14XprHPl1ttuDfBA0/CSslmKexhKTXnp+//8jQDJJvAeaj3cC2Po/vTJT3yJMRRQBogJFomeOKYnCcaScCRjMYAQZY4VeAxdm9527z3p+//0PUCdkwC+eK1RdOoRtAqPJQHTPXv2kdB2bjr42qG4rprztwL+5oPgGVl+4003BGCfz32ipO+lbdvTMWS/hw5iOM7a6+stSHOG0rJTjmJMLStHIEBWQsYWykCdXDpZeBNF2lhWGLt2C464fspQzDGG/FnXh6wQnotCl6U5J/ny3g3GDe+T8wjKJRcGAPP6up69tzJlj60WiZBFeQ7sCAZQfDm+mXTV93HVmJiThwlKl8G0kMHquiajR3aofmE2LjxGwVSvRxmgekiE5tiogkO5Y81S2jIjbV+bYyll/kmuSwKdygI5T/9ORo+m+jYfeB7agCjn2ebaIEtHIL+2ripdhieP53jRG9+YPv7+90cseTvpX4JamZQHENzfC6gpmVV6JdvRz+B9R7k/GxY2hKm5oIJrWsZiCY/tTJrLtZ6EmTLhGPC8O/300+N99uzZk27Bj0pQULZYSTBSSPlkvhXyuT6n9bArwcC+GNBGpksZ90QbMrMpnv1DeuQ4zpzzCNd/Fd4+7TB9NY4GhUpXXXkxIERXSLkNexjj2ZTH6/UbcsGVCVOLRHuIdM7ZWFN4JrDOyLgKA2+ZxrxWg+zFAPvuC+pZx5W0GtF+0YUXhGyxjH1BLcCtYItMI8+rva0tTOAP49+2fPnytHevwBdAHuflQ8Tn98n2zmBq9vaP8izknucBsmrNBrwTd8LOzYMlvCitW78yIuFlkXmNvdZ+yQASlFXmJ0CaM6gPeTUAng0A54rXVjmYssYcYyhLXBNgdBwE+WhGMO7jGljLsNYDis8Z4Fnmc3KCxscQa1cdYHBbW0cAzN43ei+98MKz6b577k3/8q//jJS5OX39KzT6aGLkpGTPPf7I68DQdTf/SjrvhpthYLZGXP1XiKsXGLoHoNtUspr6Ro6H+SbbVWCIY3wdGFJyPmc+fddd984DQ/PFxvwInIIjMA8MnYIXdf6U5kfgPwWGYA8kDFJb921Pv/Ph30hL5synlbyUY2L4O79+L5u2EYrcVenaq+9IG9ZvoYjrAKQgShaj5Y997E/SP37vB0gmmlPj4mXpIB0345Dd0IUBKBunBjZ6xn/LyhGAyaKYMzmZPj4mhPXS2dbU0gLA2Gvj4zVLtoC2d1ZCQTPY181GpzG9/b77MpkSG96e7s5gplRRjA7g+6MPkZvexZgumoazZt3GMFNeBEvk63/5/6dntr0c3imaVq8l2tsiQA8gPZCUlrnxzVK1lEu5AYNpwyZ2ErPtBpgP173hMqjrdLYBVnox4RZIEiAZ1+uHrmoLAJDv30bh+INHfhEpbY7BmVvPimLO4kMwoxH9/vBgX5iPViKTExhqZDO/mM2sXVBhiCIAlgbSk7ooBo2vNTK2BAbMJJIimpnpG9/6e7qzFEIUQFL4y6ODXpCNCQWHwI/MDmVMGh0LEq3CWNvN/BjMjWnMgy00pjjuAYx6TyKnOdaKYe6cR5Iyqsgo4z2qNemMWsSNbean4QY80mgoANzoy6wJM2nGR6DG2Fy73IITAkOZsXZByK6U1+WKKeVimV8JRSFsnJyHSZH+GWFuzfuFn5GfDyDkrwIzJgFFRz8zprXgEfRSpiUgVA5jK4+f6+oZYHwo3tjUVpLaU1O/EGDo3mBImESj15AHnR80f/e9mmGHwG2u2DOtLZOqBKilQTbzRQlOEZ3Y2RnjiwfTZz71iWAdWGgXsok+g2LrgnPOS7//kd8Lz6cCoo7zLTgDd1KrlclbOEjes4iEKzb/HOd5F1+W7njj3SEdrCDavQ0pxyxjVMj8jO4x59x28nD63Cc/mpoAHWZks1AMeswZMGQEOela/H0lfhmeiayX5UjJqHMBYzIPJIuPYaQAE7CFBIZOdCAPCY+hzEQ8PIZgel161XWRSqbp+ULkovqWTHHNqcq435Q1kWrGMem/oURLbwvBqG5kYYso3gqDAUIRDDOlA9nVMdKMhgfbOS5AtVkShIY7AfEm0/4DOxkTvIW4p/bu2cu5rIwCcQJw9xggxfp1m3lPEgKrlvHZ5RSbZbD3NqZjh0+kf/n+g0hPV8ScywdQnSWeeZY5p/n0DMczPjXIWBak9ZuXAIQepWjtjaKph1jqyQnm7nhBuv66NwIi0qdHNrF06WrGs5C1hYJuCJNdmFYNFJudFMD/9A/fBySaBPBpDnPgAYDMmwGuBL8WNS5FgnKM8ZNd0U8xujstXbwoHdh/LJ040pduv+W+9PGPfpGCzzVSYFq/FOesyUgD4a115NhR5rJAS8aK+53f/s105ZWXh4HvA4BDrqNtFLmVAN4W6/oyKVlVFlaP9CMX417NerUTloSSED2Gli5bAmPL9TGfYv1kevRnPw82n3NRAKcCKU3OA8U0x2effS7eU1BIxpCgkF85YCgMqPXYoSgVcMit6wIyYxyrKXQC666hIY0RVJnz6RJM9tvJmYFHWerWJABazqMnB+zEOuG9zf3pa/17v14HkOYSz3IsIN/UQ83EahwX4+NcN/FKiXGwFrm3ZGkIDHnwk3y+66JrfbAk59aCzGsou++DXMR3TgLtcTgWflLOEDsHdAWrKNYSgDDWfAH+Yg2O5e8AnhRygHqhFfD3lQDNJoB6fU3uuviSi5F9Lkt/+tWvZFJf7jH9rxYh2VLWJAAUfkesU0qJBCJMwXLxGmEeuA6X8kxpROos0C4wpITJYwp2S4B4PNNYv2V0tdDcqAGIf/TxxwMEVwZdD8NmIb/6bDyC/KqMMTQsQZmW4Nb0pEmDnBsMFo9hiPthmnVsAHatSYfjhgAAYLp+B6uQn1dCffHFW1MdDRyl246FbF9ZS7pAaZA9yXnotabcSzDPZkcRAJSyXG30DGqQeVgsw5I9yEJYhQthyCiFGwOQz+PYBCovvOrKVME6chTPMIFT38eEr188+osA7VtPtoc/oACoRs6y33xeDCqpgyWE9hRgiHXMQ+Pn83lOT5O4WMT6tm798jByl5mZM0l3Fpjup/G018FnnV50yiEdZ1d8gbdyWLCui4JASpedJDkpWSa997MzuaLG4sE45v2UktlkycvLks30GPK7jmfZSc7Fhpr34np8qvSYk/l89NghJLzL059/9TMBDNXTgNJ8+tnHHgqPIdewa28EGIJ1ODjYhuH2a+mrn/kycHhFAENLlsEYql/E5/NMYM8RzymAtl8GhpSLKm+76y4ZQw/OewzNlxvzI3CKjcA8MHSKXdD505kfAUfgP5OSLaATnkcHvfPQzvTB//JraeX609Lv/pEeQ6RxVZWl//Yb94UcpHnRMrp9t2B0eBYbpm42LMiuYGB89jNfoyv+IN3yslSHzKmfzZFMEwtsN01uZiKOlU2SErGQGbFBspjIkm7YuLN5HNKkks2pRXfG1DDBhn8PYEgphklMpemNd9xO95JkMk2g+WE9Sdw06itjwS1YZCe0nG5pLd4/lZXVAE5ILHjP0wBn7nzr22EMjUUB5kbMjZkbODdisoeC/WOxE4ksyNTsWgK2zFJcrl+3Kq1btRRquhItjKj5vL4eAC02p9K5+zCfbmlZEkbO+Uhufvbs9vTyzldj01YMpbyW8zuGYWolm8XqamJy2eCO8j7+3nG55g1XRXx5HcVBCefu9xTFQoN0e+VHdjIxn1zYsiL1Inv51t//E1IgWBtSy6PjjKEmMjXHqhQATlCtbO5XyxpBIan7mnXq0TA1QReW8Z9hs8mOL4yIt72yEzCAlBuTdEzU0QyaTqkGwHbYSzGhHOJ1FmhZt9wiLCuuZBZ5Hqa2XHbZxSEpsthtb+uBvg84w0ZWgEvQwGvvBldQKFfkOW8sTMKvxEI057XA+8o2U46RmX97ne3C+ksWUy2I51ehm3g2sKb2yIYyYrcLI9ExCw6uSR4dYhlDN916B5t4TDW5zvwvaPuaxFoUOldyyUIhI+ED9X8RJCul2MmxHlRuFJOANTrcC8NrFXPzFrrg9WmK+TXF519N8tk4hcf3vofnFB5VkRyGUXR4k8wVrqGIA5izYKuormNuUjTi3XXZlW9IF116OeDswjTOtdF3SNBsmrGeCMljSr/74Q+mevwuZmEH5Sup4xwWUwx2wBiaGDetzi52FgVdASLUghmsUrKKckzI8TaxiBym8zxKFDtYXzrROZR6mFem81hQRhI2MqeLr7omXQ4wNEZBWc0xKm+bCdNY4u6RY9VTnChb6uO+1LvKa1TA3G2n+27RKCBkUdrPPS57RYZVCT48I8PtSLaa05NP/xTw7ggd9uPMid4obI8d6QpPpOamJbxPF+dbAiuhh07+OPN4S+pqg0lU2ZDOR3a3d9e+9PBDj+OJohk8xTryullAuKiGErI/WIoFmG6XVM2kVRtJ5iqxsCLZjHVjahyZ6jAF7kwJcrXz0uKl6ymMF4d0T1PyoaFu1ibiuzmuYub2CHP/0Z89yc+xPpYAiE3mk7p2Mr3jne8KWeIkf57JMyq6g3l8ApZWAWDSMTryFNgHOtN1V98FY+irvA7PHM5JQKGEYmugbzB+XwCgqvxLMFYgVPPpu+56Y7r15hsCzNvxykvp2aefnls7leWwHgC8nzjeCuunPszPBXsELYa4x4sEEwHLrruBdDzkNn2wFYeRYZ3Eg+T4seMRV2+h7P2j15H3s+uzZuh79+4L1oj3RSYly4pYv3JyMiUxAjSuo5n5tHWjhbZG2sqIKa410AUgMilRtp3nlQG+IrwCpJmkTMyI5W7u5zPpsa9RBibw6Nfcx8frcyb4cUf551+SkMkiinh3jluPmTHWdUMCTOzy7w4ikxL0ErTxuGQgasAs6GqzIjsX7gH9Y1xruIcEogOMFjSdWxcs+CNdc85PKCcbijWCE4rnEhdTtqmMoVmffR6TZsfcoCUCvgLvPAME9GVa1sIclG3imiBAp7Gx8kJWogAXBDICrOBalwPmyUCxySKIZGT8COyaWmRpxtZPyoDiPHLAltIj126Zj5GcxQ9dftHF4SP0+NPPhRQLuD99/FMfT7te3kHS1IMwN3tSNaxFff6W4t0jO3EGY/1SWEOjrG+mCMqU04+nl2dpH+vKAkMOANtHuf6OYR5rB7cm0u2GtH7N8mAEy/axgaERtc9z115Nz/MBS4cZK8F413LnkSDamBJW2aH6M8mWYi2s5lnqE8RnqV5DXjulXHUtLen0888LRl+D49ndG+CpSYetfNuYSNGsyL4FznphzrqJEBDvRVo6Og54ju+Ysj2BLp9ng4z1DTddEUwn503uejvnx7mPBD8FhzITac5Lk3L+E7hzL9QicE+QRDQdFETPsfBkDIWBt6AhzyTl2j6TwmQ8rmvmn6iHVHY/FqSTMIUW0vAykTD8yFiDGwm0cH+0lMbYvn2vxvP7H77z568DQ2XMt+ceezg9//SjAN6T6Zob7vx3YAjZ61dhDJXlVaV77rkbD7XmOY8hGLJ6DCkpNelSjy6ORFNyH/02xd785nnG0Hy1MT8Cp+IIzANDp+JVnT+n/+dHYGIurp5GehS3VtRTbgrd3ELTzpuE/YKs433ve0dauXZz+t0//LTbXejYpen3PnQ/AAOpZAuXpEsuuz5t3npeGiDiWY+K8tLq9KlPfDl9/4GfACLVpSq6S70UOHkRg67kqCY23+EZwe5GSrdSskzqlTFDcsCQrCGLIv8+Yn/DjJSNlRtBmAhu184744y0fu2qSDrx37rZSC9iI2TnUN8TN5cWwRbbGu76OSuWr4SBsDASxPRo2Xe0I33hy1/Fm2RD0LQ1eoxNGMcXMonoqpqYgsRN/xs2tZo5tyOLuf++t6YKGCKFsBHGx4ih5hw1LV6IDt8CSW8OPYl68WSoZsN2pK0vPUPE/DibwlLkX6Z/WdgYPT3Q2w2DYzEF2pFg41TwGVdefklqP3IYVgeGtBYMbIbLYU+ZetWKzK2UTbDGo4IFR072pMeefjGdgPEwq+GsnUeOXZ8df0Yz6zHYAW7o7cZSATF2ayIVTjmbzCrjiWV/yBCRSdPGce/HPJu+eRhbhvkym3lTnpYuNQEJKnu/Zth4h1B8WrgFE8AQJmVyGhKbjLWsOf3KG29PzzzzZIxj64kuWBAdGPx2Yxq7PoqqTqQRjleW7pNhgZpMW+zJHggZCeCk10YAUHaBYI07UQEJ/y5+jpalDy4BJuUKRRRSI6TRuXnVj0ePnB7o9z10oJsWL0+jzIH1Gzenq4noFdiMtCU6+Qxr5iHim/qVOyj+KCClckMQqhqvKF8hs2JCPyIAw1lYd6tXtKT3/+o7pRNE4ZfPoDZjNm4k9SFkXxZCYUDN+MR/FtBOhphzmoniWQTAOMHx9eIjUgkAYzf4/ve8LzUD1g5G51hW1iQgQ39a1rIoffhDH0rlADyJwgmkIiRastoG+nq4PkjLZCdwHM7jcvzC6mqIrG+ogL0Ea4LCxvmfV1ieugBbJmEKHW3DawzGRj4SJ1l2gmtFgDoXXn4p3jzXhEylivOforic0V9GeQPFXUUN8kXGt6IMmSMFRJZUZ+dbE2+KY4tbryNV3RjMuxJ8RmR56dm1oND1oJfxHcDT5GXAIHy6RvvSa3vxD4FFMcscMHFrGOSqqKgakHGINLItADV4aVQ1ALY2pOP4ozz2iycjWj6MkJkTWRS0RZmQKPOyGHlcwUhaexox9LUAKmMYL1NADeMlokVNdbUSkS0U1I1IwJoxuu9AurokjLqPHdkXrLB8QMvDB45h9rwHkAYj+OqW8CbqJXHsHe96d8yRakz6R8f6ubY9jEMf17WL63GCQpSC9Fhnuv3mt6fPf+abrB14CwHELACwKjIJbK6Q1L+qCymooIRz2vlyxx23BugoUJ7HuT35OHHTyE3zBXSdjVxjgQEZPzmD5vDpCuYjQAfAiFK3haw7Jit677aRVtYKOKTf0AD+MJFoxn2gTMW1bJgBfuWVHeFVZIKVn6McxvvUeRCsAQES1jaZHtnPK++0CHbsKYwZM4v5vo7u1AhQUQmL1ECDfKt71vQ81rdixkDuyAgS1mnmfh/MNQtoi3jPJSLTwwBfxksG9vgsUVIpi1DCpEixRXMu6TC8hrhnBfwFlWphok5oZs34uN6YqmXEugEJx48eTTt37gwQUMAsfOWYQz6Pgtln6hrAmowuzzPSGRkLwTPlQq4XsYYIVHBaPnMy0EvAPHuOmZZVSFE9zHNL4+nlMNXGkSWauFkPC8371HftRZ7t87GMdd60pz6ACtm2vnGYbnNMrpmCXIIVGucLbivv9Xh8Fz16BGM0hFdOlvkv6btWzDOmHKYMJu/e19yTsoWUhX3s059Of/sXf5HKuZd2Ia96/4f/v3Tw4NH0p3/yhfh3Y+anAfoWNzXBkK2DZdeJPx6hC/p5cS0mRcgBhvRC6mUMu1kLyvl8gQ1Ts5yHpRznuM+j6hKevetYK2BP8QyfgbVaxEA71x3jMFVWWhZMUNfFLPRAMGjSBpCNCn5uCf54pnv6LJ3gPAT2fM5NMzZKfssASc8HmB/VjyvmdxnXnaYNANhDDz0ShvNDHJvXxvXd8WhD+p4vyAkw3sFzNQ9GYi+MRSVyJp7yhOOZgmcRcr8NG5RwmkonUJfBPNPKqgDdiudSBvtpiugr6J9tLAjgLeSZIFs5k15mzzdByBHmqk0HvbNkrvqOeiTpMSSSOsI969wXdOrpwbsIwN11x7VVgN8/e3M20xg4ceIYc0uQF9Cb+/i73/o6qYz5PE+qUyl7pGd/8ZO0/bnHYW1Opauvuy2df+MtsUZ19hxKX/vsn6ayBDB0712AWM3IrWv5WdjCOWBIgJix9vkqeyk8yQCz3vyme9NDxNXTPJivI/+frzjmB+BUGoH5G/pUuprz5zI/AnMjMMFO2g1uAEMUa7JxBIbsWC2wE4usoufEq+nX3ndfWoFc4yN/9PkwRqypLQMYuo/NMd4ijcvwGrkpbdp6Ll3nLjrng6mmtJbo5S+lH2H8WgHtvADZSR+bQjfmFjh6xQgc2AHV08HNq/46bqZl0YTUTHBItg4bbtkE4RvDzxjjnS+FX7o5GzBridtvvJFNIN1nNmM9fZ1sdKoy7wcACzfDsoSUBMjMkdVQYPHCe61bszakA1Uwh7qGx9Nnv/DlrCPMBlBNv8dcBqspCnQ2sW7ulKaFISm7rRLlQ2xG733Lm9hUw3yBoTFutLZxu/yMdG9BG6OSB9jMryCtaIBO/jBshKeffwkWFWAKBa7gg4lpdopLKTY07y3AlFd/Cz0Sbqarf2zfrpCSWRwIrLmZdEM3CMDmJnLG4gymQWtXf3ph55504GgbhpDE11ossflsaKgLb6bwgWA8h9k8VxPhrVnnElg/IfnS4JbNqV3KIl4zAEikYXcR0pSnnt4eDKJpOqUWQAuQCxQWsRFf1hCeEuNjmvX2Z/IxwRuLQs7HonUIKd8CCtl161fRuaxnXJgLjH8fDKrOruHY0Bqp24gkoru7J+QwFnsCCTJhwuB7LglNAGYYloUGqQJCJXSglaeZRBPpV2FALTDEfNaAfM6LqIguptfD4lWGQAn+F91soHtlVjS2sMGeShs2bUlvuO6GAI1M2bILOilQynzJyVj+PXJaiQyyvEg9M2mPeWGpFUAYMgSAoSnAjlWkbv36B96fphnbcs6jgGvdhP+JTAGZWfv27I4iIdOjZIBoMOYCZnKqwTyyuGee2tW39pYdMMA1+shnv5CakJZwF4eptsBMS8vC9IH3fwjQEhCHz19ACtgsAG7TwlpYY52wE4ZCdmHhbeFTzHyrry1PKwBeQu3AmAm3tnfTJSeVbGRyQdqPJGsY03nNV2dMQGMO1FDIXHDJhem8C88NRpjgq8CiAJheQGUVJQCgB+nMD6WVy08HlKznvoYZpQHzrHHsMipCMBd+TIuXNHLt2xhn5aL6dB3kXKrTkiWwbyb6MKw+kFasQKaBL8nLMBaOH2+DFXRR+vGDDzNnBX4bKKYXB9i4dPGKtHLZmrQb0++HKfYaka2Vci9EQhJFGs5qmSksC9/gaGdqWVafNm5ZCQg2SNHdGelfnR29IekqAgxbv34jBfGBdOZZWwGgOsJEvKfrZPrAB341bce3Y/PG07jHC9Off/1bnA9jht/25EwhviRdISWrAxgvJJVMVtj0FKzGwnHWUGUwrZzXa+npJ55K9979gfQnn/sO90phyEoWcG/J8nG9zfmauW46UQoB/arxQbv22ivTWzvmk/oAACAASURBVGENFfBnJaajgDsvYDj91DPPx9yRXSfzxTU1mCHMMdl4MiI7OjsiUfG222+PlCi9Ynp6utPhg4fC901A6ughzOe5ljKG9BMS5BDwfunllyk+Afb14GI+Roy2DIdgOuQFeFTOuj4F4KmcN0ANwB9lwKUw1AZH+mCbdKcNK1anMot/i+tZ1nxAoWJZa4DUkzDa9O8qzmceMx92HAO4ACByXfbb+2LSe43rGVI1CuHMIFpkleMI1lGWBCXTTIaV11yGRQvAntLLbsAA7+0OAKoGZFP+bC2/NjY2p61btwJWr0kP/MsDXJ/HszQ0impRvjHWxRpYh64tMcY2KriPYh0OhpCsVWWgmbF19qXMy7lnYyN7XbZEafTMfcN4twDYCFd678qEKeWYXSdku/bC+Iy0K8Zao+ca5InOh5gTnEMvYINyKz3HigUdlB8xhpFI5vNu7vlZgVxL3yiDEzTUl60bqZ8ygvjZALsBHe55610BFCm5amheGh52uup95atfi7XJ54geP8vx4+oEOClnPgZzkzXYVMRK7jej0ZXhCTQLwMXzTuCO4x8GtBAwtQFTxc8ODHQSHLEh1QIQlSPTzNcLLPzKbGpkEeyynmRb2WDKvJFYJ206cB6FAEkNeKydOLQ/2Ev1nKPj1QVYVVom6w0/KM5ngPncsmpdWr5yNfdnRzr3vIvDX8419KknnuH7yZDB+ZTzmdKOGbVs3w6S+qZ4zSDHzTIG6869BSPC2Nn4qELaXQWT+pyzNgfbV2BcNl1/P8mgIT0laZDxWQIzbQeAY9b4ABA3WY41U1aQM0XvQ+81QyUEiwYwgfc83M94/s5RMZYIJmCEBQV9DikzXbJkaTp06AgAVQNraR8AzrKQzZdxLWTH9dF02rp5M/fvtvjz3/zVlzn+fJpjMJdZa5559EfplRefosE2HsDQBTffkfq7j84BQ19JFfk16d573pwW0+Apo6G1gMTVBEim55EjFs0TH2DsEzyXCRlDb7w3PfzTn8A+nXugze++50dgfgROiRGYB4ZOics4fxLzI/AfR+D/CgzBGOo5tju9691vSas3bk1/+MdfpHuKgSWMod//7V9lQ4v/TdOKdAWbiI1bzqHQbse0kghX/vvYx76Ufv7os6lCI0g2MIP8XDWbWcGatWvXpqeRPaxYsSK6gcapW8jb/axkwx2JVnZWpU+zQVYq455DUMfXRceWDXMxm5plGKduxMjSjrlJWzIP9BPpx6fHzbfv55cbMz+nApBohALKYrye7uFZsI16AAjKaxvTI794LG2nGy413+75qAkoGXkjUlRCvmDZzLEZF1/AMVyFNGoLnc4Z2Bn9PRTebAj7Abn0q9l42ib0/K3ReT965FC68tJL0ks7dsPCWZiefHYb8hyAGIChcTqA0uRldjQ21IQHjP5Jboo1UV3F5rsKgGXWLiSfPwzzZcOGdUGRHx9nQ++GMbxooLSPzaSdB47ASHoJZldDGH/b2W1tPR4MJFNTytko90f8N51yxlcPI0EoTXSl9lt0jXNtZzmeasaojw7qiVblOkbkZslbeRS5xaXTaeWqpvCp6eseBRjqeb2jL2BjrHEpBeEJPruCz12ypCk8UprxNunoaAcQGAcwG2fj2RdgVy3sJLufJ0+20dmujc3yISR0FsOZiTXHSqJdP2CDhajd5GI22IJPBRZiHK+sIfemgmAWY5EIpGm5RrGMk4yDUmSEJYBdPXR9h9i8FpdnjJxNp5+Zbrntjth4FyGBtBs8i8TMIiSXvPQ6c4h9rp1cvSJynlm55LQZgBi9fCZIBFsDMPRf3vueSBqqZIMvt0KAqHFhPQBDPslZLwT7rIQi2yIqAK0o6sOxOwypTbRro0BZ1NgUDKJewMAKNv8DFDAf+egfpSWw35Sd7X3tYKQXfeADHwqJ2DT+VBpKCxo0N2GI3NkWjATT/KKo9/7gdeUU41s2raRwh03E+A3ATJrOJzmO+1iPob2Hj4MJYZQswWyWIhLvoYrqBiLez09XvuFyxofOfD5JRwWAGIPdMc9eeP7FlAdzoqqyCRnbWgeSOXiMAn48rVi1kMK0J1LxQurCcRzD96IfKWo+QMCyZeuRafVg7trMcVLc4jXUtEgwlDnY18trW5mHBeknP/kZ87csbdx0Nqaz45yPMcmw6UpqiMFen3a+sjs98P0H0nIiuksB7lRcTHKdBYYi7wzwrmXFQubzcGpeWkOheCjWsGX4b/T0AF4DOiAkZL1aR9E9TrHVEfePAMdVV1ycvvKVL6ZbAG1LMFE/8lor64vzrhIJ6WK6+kVp32uH050YBVdjyh6R7YWmRnWkpkZkl0PtHGsP928/kfKPpzfd+a70J5/9NuAOfmGMtUpGPdlGudctCp13GThq0pTzoihdc80VJEbeA3ggMwDZqKlj3Nff/+cHWG+OzUl1hyKVzNQ0PUyChaCMR7YGY3IjoHod91qejBfmxaEDByNZbYg5cPI4SUyMgEa9FqtKmARW9u7dG8CQjKEAaCKi3nSoLOVK3x7nlszBItmaJmyB/kxo7q9ZP2BlPhfjnC1b014kqkXM9TVrVwB6ED9fXpCalywO4LgHiWAPbLUxZEmdyJLyuOaDHJdsJeWnYgOCuJlkKwOoPK9IMxMIkVGk7JV/XMJ7rt+wnoJ6OJKy9BTSvNl7uB5m5/aXX+G9WQ84xgLOVUaOz6H/+l//a3riiSfST370P2INESxpRIp1BACtFn8wOICMG0AfMl9l0ZnEy2eUzQzGRylcrJfZszfnfZalo+UjOUaSxxibFFgDi5MAPhhvlTxPxiKhzMh62ZXt+INlSZ76xWTR9YJ5xpbrMdbNfbEEH7s2pFAjkR4H0M9YCDwYUx9JXvxa7jOAZ6Ky3SwxTkNtACHmlyxeD3MpcqsqwDn+ASBjWTrOdViAjHgfBub9PEPDDB0G0kK8BvUAFMA4efJkrNfT3CeCcHUA2dFw4vwFR2R3zQDOT3OtlZWXsv7KaBHsXkjT4vCh19IF55/JmLK2sB7p3TfrfOd5pL+f0l69c5QU583Fvzs3K2jCjPR2pRrAqMvOOzu1ETyhHNfnSUTPm1aq7yDPgmBP8bOa+L/MvPutr/9lmuCcJljvn0Yu91NAZiWSfbCCXNfHlTRr0q4HHfJzQaxhGgiDoBztXT1xDoPMl0KOwcvZ0tIICE6aKc9DvbS8f52nYwBiORP0ARaJxYyv92IV5tg2QAT3QkIvw4wrIMCX+XMpOcwAR8cgDOl5zy6el4JEphYKjgr2KiuM1D8YlGUw4A4ehHEM+81rY3qcxyPYZVJbE9Jh583fwRiapcHT0MDzkP3Hs4/+OO186Wl8H4fTG264I11w0x2pt/MwAOphUsm+mqoL6wAM35waYaWWwqothBnODRvAkCywaJpoqM59Guxs9iMCQw8BDDFs83XkfAEyPwKn0AjM39Cn0MWcP5X5EciNwH8KDEW3bjD1wxi6//43pTWbzghgSLlQbW1p+uPfe18aBXxZuGhpuur6O9L6089GltMR3ikldP3/CCPVn/70sVTChmqajYKbBQEFdwzq+AWF3KhZPOiTo6G0AEempx+LDVFh0LlV9LjJxleHY9IXJCjwskUAhsrZOK9dvgKmTX6YWCpVWdzSHOloJnbpn9EG0DDIhqyYgrwPb4HmJlJJIvWsIF1+6WXp8SefSUtWrU+v7j+QHsZ4VcaQOz27bkoOytkAZrHJ2OKyAbdol1lhWOs9dOwr2AiO9JuoAgOBzm0dtPoONn6rSHLbu++1KO5HOUdlYHaQC6CvP/nc9tQNMDJDAT7KhtMIdYty48T1EJpkI2cEtWkmGk+vW7449bDR7aVzWcHmXhnQQhKl2k4cRwJE984YXIE0QI6DFM6PP/siXWI2lxQo4xQUpkC5MbSobW6iMGc8ZCOZ7LYM4Ml/6+b9lfVphO02bgRGi5vwxsVLiRDfxcbYKHPxKtllmojOpNVrFkcSzQkkYaNDJlHRxVe+wUa+pXkxaShNMDy2xzVbu2ZVAE4ti5vTYTyVLMQKKao72WTLHisu8tpTVPLqClgTMr1e3LYtvGkyh2tinNnoT7jL5PchEwuPD37PcfotoGgn22LQn5EZ8MvAkJv7fMaqgqQZGUOjnIoSKbvBmwGGbr39V6KbXV6GObMFVfiYZIlJWYS2BqKZwWuW+JL5Sfj3OX+TWZgSY0gKx2BGbMQ3473vfAfdfyLdATgnKSRqOAd9OVavXIJ053jas2t3MOdiXOckJvHQtahUqhZ/oFutaSnjYge+ZdmKVAadfxvsmc1nnJVuBtBasnIFG/2C9N73vhdpV0UkjA3AgKkGCFQyNjJEuhiFtSy7EoACx6g2fKymAYZW8XkyxvSfKQFknKVLDrMHv57tu/cDYOqRo1mUxQgpd5WN6YwzL0yXXX4xVxaj6VoBXkxXycI7efwYaT8Hec3idPnlN8NuaYyiuQQfo8mpbqQZ+wH+Mo+fg8jpVq9ZmbZtfwZWFEwRmDfV1Y0UdpXMk1oYMI8Dtg6lSy85L/34xz+kBsln/cBMub6ZMSlibu2ieGRcJwCh8BKi8oMdtZSx3RAG0t/+1rdJTMM3DOmbwJDggVPDlWgGVt4UcfWLmqq4V0Yo9o5QOFOYwmAYHIRVxX3ah0G5wMoykng6AdZaKIqWWFiRwChDrQqAue1kJ6Atpq6Hejl/iqzSRj4nn/VjMF0H8NLIeqMxf8vSSorbNkxgd6bzL9jKGjYDKPQIPkDH0rVvuDN95pN/BSsQUIn7TIaDc0sgJBez7hrkGjgFEKTH2Q03vCG96x33cd9RyMLQMsXK++cgcd0/Zx1TDqYHl0VuJYWcYIBFpu/XxTqmAfhNN98U/iO+7xD/fgSW0Am8SQQdxlyzZESYCMacUL4im+rAgQPcs12vy7cEzsMgOmK2YUoCPMkqqQU40LesHrB7BsDAgV8gE5LvRdzvw8iLC7mPKgBnGhbVpsuuupQi3PRIfFxg5Zw8cgLA7VA6sv9QasszBUtY3vs7k1gKkCtXsTCVqeQxZDH0sjEEZKYB4RYBpKwJabHmzd5jxq3v2bef9XMRhf44AONDkeznfZ7HWjBMod3I2jVE8fy7v/d7MWaf+9xnYa4IVGAGztjJjtPDSXhHALYcCdUw65nyIIEhPXBya4VMXJk5Ia+V0Sgzl+P0mej4aLKsJKqW9U6WbA2sHjkYFUbXy6rjfu0CSM98ZgDcAV30/JEh5Vqk9E0WoTKyMZ6hNhlMJfP3znfHpJDnpL5eZYBPRqfL6goQLUD30TCTNoXNxXcJPjQy0mwouF4ePYEBMWDESZhVPlONk1+INLUWMEz2lIC8oIRmxwKMVZxHpcAbc1eZ2uDAcPj3zXpcvM4UQ3XGk14vHjXFyLBGhvrT2bBtFgFSLFhgk4cmBRPLpc9rLLDluqeEzM8Q+FOu6JjlMf5AUqmIZ+dyni3OsxZYQ4e4DxYYToEMS3l0Key1fO6pdsAfgYyly1Yihb0u/ZwwiKcxVPc4lV1CN4v5X8Y56CnofF4A63nC5wCNHIMYymgu9NPsCv87Bq2Gud7Z2ZruuO0GrhPPFZ65Sr+8Pv3Mc8G48N3zOcvne0/GfFUGZhol/+Z1kTGkV1Qu1WyM6yTjbxD2csxtxlDWmKCfjCs9hbz23TDKBHA15+4DiKth36WcsBVpaFVlTTDMenu68IREYk8zydTP73/vm6x/XEtA9xKO9dlfPJh2v/wc0u4BzKfvREp2W+pqP8h5tgIM/WmqlDGElKwR03zZlIWlhDgAYmeMoTlmrZsK3Z30P8oBQw8hJZsHhuYLj/kROKVGYB4YOqUu5/zJzI9ANgL/V2CITvpw214MB+8ktees9Acf/0J00Y1p/tQffABJTw9+BUvT1XSX1vHvnb0n8U4hrrm4mgjpL6Z/++EjqZACvJBNRHTrKSqWIKdSKpQV9oWxcexBPqTkwC+LbTujpsJozqmRZHhKGJnEbkOmjtKEYo0mAVDWr16BT0U9G5hWNtIU1xTltgwFoXKJVBqtDhD1bDJUbNDYxgim1NNRW0RHzejtdhgCbWx8f/bYY3Tj3HEVhHlsFd1+O+H1tTVB5/fzXRA1Bs0HhPrwB98PW6E1EslG2dwqx1jMOboRVopml3MxRUY7ZrwVAALKmTQ6PtLamQ6eoDOPTGLGwkYrbdhGG9etTntf3ZFq2PC6MZfptHE91HfAnDZkNLI5IqIdYEwwTY+H8LDQ6wIWiAahpkQ9+dw2fBTwI+B9TYLT+ylSu/ikxUTX9mhky9ja9TYJTV2DHdZi3ntByEEoItloK4UTEGhrp+vI0LIfzSR9sGJK5xhDAgv9GDlP0EnVWFO/C70NlkNll+Gze/cuNtp9acPGdZHA5pgfg/ruxlZAS0PVSjbkgkFuyO26uwHWNHfv3lcDEMpSXiymZAS54fb6KyPLfi8oZBGs0axzwIQmqV4ZqyhLFgujVgsMrmc1LIFOin4BIbvhJrCdBjB0w023BrvNqOVCgJyQYATGlIFC4a80t+H3984N/5yTBggO6ZmhTGx0qCdt3rQmvecd9wMC4M1locV1qGA+riLZpQL2hK/bT2SyYx5CmDi/LPo6pGUAlKYPVZAi1o+8oBo5ZIGpR1xJI4rtDndTCGzFbPly/H4W0eF/z6/9ajDN9HPRoD0PIKEcXx7ZQrMUoib0FBjFzLvoPVSKP9bGdcsZM0AjDmKUCz3Epr4Qb6COntG090ArkjoYRuJznMc4iV6VVc3prLMvxV/sYgq1IeRBBygsZYB1wKogFQefHXxduYbLKbBqQ/JXDJD4zLM/puN9GCmHc05DeKSXgJNtHUco+iiwyxcCWCwLeUZh4XTavu1ZgCK8cEjIeWnn9vTawYPcw3XpqadeYN7IhmkCdMLMvG8K2d5GmH0zaUXLWuLqN3C/tKe//fbfwRhaHgVtJPpwbK8DQyBk+Ui2auvx3SjynGHUwOKaBfAZxNsGCJfCsDQKtkgI5FotWbyQdQQTW3yZNNTevWMHxuItXPO8tO9V1ouKFsaV4jKvDADoeLrx5puJd14c7LqpmXYYeFNp//7txMHvS1cASh+CKbF716505233pI/94ZdgJK3gnoYFR2FvodeHlETQI6BB7gE91Fz/ZOBdccUl6b34V5mECDIVzBLT+QQQHvvFL/ic/bAYe2FwAVYBBAbjKGBX2CEUhpXcb29gziwDPJeJIYvBbz2G/JYdk6VqaZwLICtzgSL0NcA8GSzh68PbyRjKwFLvByRD3OsCnSEnDWBW1p68GE3vYcYAVG5atwEgugvZVFXahBRvDTLT8jpYaZgXb3/+KbyF+lI7ANW+Hbvw5ipMhyY0ITaFLPtV1tcgTYgeAAtBgmBb8PmenddXuTGYAOzEJgrr8nTXm98MI3AzwH7GOgsGCgX2408+jbRnd7bOAfPs2nMg5L76pWzavIW1fEl693vemz7/hT+JxoXiR+XSSu58npQADMwAXC5gTuQp6ZzzyZMJEglkfGXrRCbbyhLLYNYBxAhQ6382y88IEJmwWSU7RSNu5n8F67bS6XEaJYOMh5/tNYuEOJPp+AomLGuKf1IqOc6/+amaNcsqMWErjolno2BEMc9Z1w/XFNOycjLFePYK/iExi7AHn72803HmQRFSpBHogpow62snmiOztbkBnxmuqcBGHw0LmS7dNGdcJ4uUQTJ/qjheEyjHOJ4QQukhyNrjnwWdTGmUCcwsSmtWLyXlFBN4gKFZnrOykpQ0yoIRnBQMidmrhC8kiCSVMq8KWO8Xci8C0acpwM1qgJRK5rxgcB+NGueshvJ+jiyyUtYCQfaevgHeqxBZZQ/NpKWRqqm/l2CsoKyAmfPb9V8Jmc8KDfiH+L3NnBEArvCTctFkvm3ZuglArTSknuMAUZWAazZyxPtteDnWXhuZW5Fq5zXjvF6fJ84FPuN1ellck+w44rXxDMKTis+Pec5rBf9CLsZ+QVBYuaVNLdlYyu/Cx00gib2FjRmZbh6rYOO//PdvAfibalcXz6fnYAy9uuN5AOWBdN1NpJJdeyPP/UMw6zrS1z/3lVQ6SyrZvZpPNwHyw2oEGOIhkQGzOcP4kJJxL/I8zQFDDz/0kCmp83VkXMX5r/kRODVGYP6GPjWu4/xZzI/AfxiB/wwYynezBjA00r4vvfWtd6TTzjgX2coXwrS2FGPUT33016NT3dCwJGMMISXrAhgapkitLa1Jn4Bd9MC/PkwKFwU2wIubdot3GTBZDHEmj9CLQeaCvjy5FJdgEoXPijwJyjNTWuYSYmQZ+J3HxrkGhsFKQBh9DfSxUV5RzOZ6yk0l761vjb8XGBLUkYVk4W5EuCyeRXR8o5tORw3LgHSCtKTtL72C0fJhNn5S1vWIoODhGI3WtbgVVFK+NAMgU4Inxr133wkLRC8X+oZ0xSPSns/oRq4g6GE33Y2zkbn6bAy5OTQdC5+W7bv2s5FGfiCbQSNqE1so/JSS1VVXBugjkHXB+efDwkokeHXFplUz4h66f+vxwNizm9hppA2+byl/39aBuS3dzWe37bBLhwUAXWjGUmNuU9RCSgJAYKKZJtSaq9bAQCqhONdk1a64Hkx6UAikFDB2k2zyTFSbmNLLRo8MgSGLUxLNSI9agIRI+v2EHjgUiRaMFhm10Pk1h1aaojdJE1G+ShYE7SxWBFUmeL8eNs+RFMeGvbOrm82syUxe80z+onuJc8eCxnQpvVfcsefSiYKp41yZ8xeamevO61Mluys8e9i8a8Cql9MY17YWtkQHjLBp/BAKipENsE/fsvUcUppuClaUyVAlFkHKR/6XIk9QJccGcDPumEa8uLttvnopeAswIh/E72rLaWvT+9/zrvBRqZbtREFWzjm0LKoP8/TO9hMUgWzUw8U6+BCZ2bmeLcGw8HizqOIwM6VDbNxzGKMTKa9Mc5R/2HT2OenMCy/gPtyaPvjhX2deYz7LPKqHeTOAxLGRjvYgHhOajfudGQcD4GBy21BfgeRtcYA6ygwtmnC6CH8hSvm0e397Ghg1CssUJqRD3BPV1c3p7HOuSBdedD7+ItPp4JGnMSKvSkcPH0p9ncQnz1amtRvP4YAp2Ioqg9k1OUU3e+AIRar3MKbSB17l3sgHQNmbzjx7PYDRCWSHXUh1lqfTTjstPfqLn8LQwdiWAnSYZL/9+IcUANRUVdYjRTQuvQTgaBfzjrGCaVRX00whWp/WrdzE3GuKCPm//dbfIk1bBgsIeQ7jOQYQm7GwGGkuSmm1cdPDyCOq8FHBb6bzRKpD2nLieDsABx5jMG1kv8wAYtUyVsWahAMIFwEqObc1E1e+BkwL2ErxP1kK2Lo02HXKSG+787YoGNs79zOXYBbltzG/8QshRfAl2E7r161Lzz3zDMzDd6RPf/prgAR1vDfgH+fm/Lezn/OuyYpJwUKNw/OJqr80ve8974BBR4Q3xyS4UFePjxpz6TXAxoOAaE89/hTjSYefNcj3cV202NUAVznVxchbV61eRQHYHlIi70tNeTu5ZwVX/UzTjgSGBIBcm/fs3cM4dca97rwMAF4AlfvZMdZnTGaNxWg9wOMCmVWs1YJDMmBqATOuvfYG/Hwwrmdt0bzYa2GK3hBJfvv37Eh7d79Cg6EkvYbB+CTAyGhFU7A+BUe9S2RDeMtoPi6TKQOneIa4Zgvdc72KkMlMIRe84fprYZxdnFatXJ4qYWGOshbLZjH2+/CR42nbSwDxNAk029++Yy/MGED7w0fTQjzPFjUvSfe/+1fD2Pmbf/3NtHXLGeF/1w/zdCfyM8MCyln/8knUK+CekmWkTNmxCfmQYDb/WS878DJGbXr4jFjAuEaqGq+VLaqUVEmZ4Fkhf3Ydft042Xs2jKwzXy7XNMGmUq+LQRH8WVBeJlIAQwL0XD+fQX6GkewaKQeowpqmabGv0cvGZ2AGTmQAu7JVP0MfvkJDHwT89Dqj2bEeGXgBY1sJQ6qY9cukS5k1HYyZiWEaNAtKCQz5Xchaqc/RDAMwwTmP6vEGA9fXKu3Vz05GZz4ssnVrl0dC4gRAm8939wDKpGTyZDuBTNbtYl/A/M9jna9Apuh3E/fmDDJB0930EnS+as6s1MqvNpo3MqzKZCYzT+N4w7sNORR/79/1A7TX4TFl80WWsM+loSFYc8xDgbEJmmLKt4a5z3rY5wjsuZcpZa0tJtRhMx5JRRqnw4DS2N7ngaBdgWmOc15TwiM9zB2f67FXcNLNXc9Aa4x+Z8w0SJfl4/VQahYJmPHMlOLqvMG7yWh6/twPYOezTRDIZDPBowXK9nhr5Yy2HAQYTbYb5nrrieWz8kf/9l32CKOEL+CBxp+f/fmP0quvPM/zui/deOub07kAQydPHmDu92A+/eVUPF2W3nbfW2CrtgCuYWiPjGyWY5FtN2tABM/n7Bx+GRh6W3r4YYAhNxHzX/MjMD8Cp8wIzN/Qp8ylnD+R+RH49xH4z4ChPOjpeTMwAWAMvfWeO9LWsy9Kv/+xzwf1GwV9+szHf4MuOQADwNAV190eHkNdfW0AQwOpCsbQpz7xpfTDH/2CupDkCjYPdmjtllrYKBULI80wmc6AE4sIN6g5cCjYEhb/eiOw0Yqf1fDSwpaOq5G2i9jkN/LtJlqzTqPt7aQP8Oti6PBZoe5mPEswEdCwI2p0uMBQLSygcorsAjZ45dX16SiGto8/9UxqY3OF4CjSPzxuJQuCEPoHCQppSmmnspIElXPP3ITnUnXICfqRr9UYgYupaS8bMDdtdi2lglu0lQKKuUkfpqPfh4xs++59CfUV9HpSXNycBiAGcFVBx5jtvYV9FSDWlZcRT87n7nv11Tn6eH68pxIUJUmRiyIlHRBI/4YFAB37Dh0LY+UBN+VseiP2l7EIY2y9nBwnuuctdNTd2AcTK1JiuC50KO2ujnO++ZynHfQxmBjiE5OAEW4ypyiEKivyQkpWsj5AUQAAIABJREFUSGHU2Ya0RI8RrpmbVxlebn71XphUgsJ76YtRAyBlR/ckxUch/kd6TNhRddMrEyjS59jKVgAS6evkttluq3IyKf1eTwswCxnHLICmoID4Sg2hFAnIGNAINTP2yLrMWad5QrNXBT8whjowvZ5l076ArucIDJmtZ52Xrr3+pgCmxgGsBIYKmR92mXMbe0EpN+65uHoLaeemG3z/ToZFF5KKitIFYVC8FWDoQx/4Nfw2psMzZIZzMBFulvmiHKOt9UiYmBdzThYKztEgA1hA8ksktAksmjoUfiEyOCw+LIzp13NiY7z2+jt+BdbQeWmQ4/n8F78YXWm9tKpgCk3TRW8CXOnpaI15qnG7sj2T28oAIxc316elzQAKE4ORWicwNIknkHH1Q2N5FMoUUn0UvyVKUujKcz8VE8l+2mnnp+uvvw7QbZDC6TDMgI7UcbIDj5RlgDSAMYB95bB7ZMAIAvZgfi0ogqtGeFO98OLTfD/JXDiQrrjqzHTg0CvhAVRFqpgsiVrGx/vVMdEo2XN+8slnGR8AQsCmTsDIdjxonEczE4UADCuYWwvx8roWoHgcFsMgxfzfcH7NgKkUjgEMacZtmhCFJWjrVD6FLfO4ZVkNsjmYNAOk4gHItp3sjs8bYe5baWvGLlNHL45iU7oibpz7ifVhhJu4rKSOVDju3aolyKA0iCb1jsLy5ltvxlOpmeLKZCMYeeUAqBO9sGV6064dB3kfgDjWzOuvuyX91V9+Nw10+94NzHGKzbjupB+Ft1DmBeM6psWLIPPll1+U7qODr8dQOX+OxDLuV9cRvYZ+8uBPeO+hbL2l+M4lksnU8H6TJdQAe8/5rawo3l9gQbPfOcBHYMj7QfaSa4wg5W7WIRPSAmTibgvzZ6U9c0WuDAdj6GXTKKtUGlXOvNqwYS1r9EBIY2+7He8l2F4FSndkZlDczwJuTeO5NEbDYe+O7engq7vTEGAVkyK9erI3ivk+1lVju2XQ6QWmQbwMP89JAEuWREjekKOtBOxsJqXq2uvekNYACrnGWZhXA5J4H5fw2cP4v+iHNcR6bNreFID9YzwDjnMPj1PLFpZWpj/42Mfjs/72O98JNtIiwIPVvN/PHn4ktbEGzwBm1WGYLPPR51p4vsUtbBQ7QAnjnzGqZHNpzo98DhP9TpiyAuD5Gu3LhmXNlUFkyIBx9cMAAvrO+R4lZror0+XaRIofYyagEuuF7x0J89kcmeJXgY5wfGJdcX3Sa0YT+yGkX/6dnj/hZzNnmO2alksL9TOyRE5TwLzXlXgKCmLcTBNiGay58eH+eO56H2jC3Ypce0g/rEhrg2WnZw4Aso0Gnwejru+C/cjgeriGAjYCWdOymUIOnGC0rABI1NSbWWU6IeMhi0efLa+twFXEswMaKV/j7JHn8p6cZz1SypXEqI/AsPM6rN+4MRhBJewpBphz9YLLgHatJ07G+pmx5zKmrX82ma6TRkEDYRn78NmSiSnrxrUwl9LYb8IiQFIX7y9EW4+pfAcJqIJ/XpNLYfDJUsuxk/TS8zMFhoIFzXWR2XOcJFGfbxn4nzFwQ4rMe3qvxbXjH5xH7js0C/d9HC+voQznUZ6Njo1XUVaynl/RAKHRoZTQv5P5KTAUDFRl1RzjAGtSHnsMG20P/ONf06AahVW3KEC4Zx75Ydqz4wUM/rvTrXe+NZ1z3U08n14DROwirv6LqWSmIt133z1pKb55Zdx/yi6np4OTyn2YeZz5a7RpeDYFY+hNAEMPPcz158aa/5ofgfkROGVGYP6GPmUu5fyJzI/A/wYYispZ+RSeG9Efp+jRY2h2KLW/to1UsvvTpi3nhpRsCmCgiGLqk3/4QTZ1dITrFwcwtO60MwMYGsWouAwD2c9/7usBDE0DekDJiO6oBb7dZDdJFhJuZAQJlJLJxvHfN2zYkF588cXY9JaEsTAdYDaoMkUszEbooC/FSLSfTm0toIjA0KypM+5Fokhng8LP2skL3yLOQ1BiGWkgfUgI/OylFIoNDfUwZAbDSNSOoCbNw0ihHvrZo3iNIJsK6joFGFR4N4dZCYSnAcd7+NBBtPr1SFYa05lb1lMsLgAYOYFpZ3P4V3SzcVy5Zj2sIYoafqoacMdUNOVrxMCxYSUNi2Jmx76DqWsQ5hHgmRtvCyzZQp5PDd4vVqR671x9+eVpkEJvko1qa3tbMEYsMBbjp9BNIoxFogWBYFTjkmXpKMX5gaMnkMZk8jKLRcGgAWK46xivQTbPbryvvvqKMD8WsHIj7zUxTchuul3FMa5viVKFYdLeKDDHYWZMsNmLOB09hkqm0sqVjRQtMC1OUihqkTMHwClpKYN9UkXymb4bpva4me8kDUm/FuUBFRUYbY/OMJ5HY1JWRSy7ptGZx0LO8DmSvgCjLGCV0Oll4nG4mc0BNvpFRbOS6+Tvo7M+hxX5AHNv7M8XMXbDFIB1sBXaAYam0EcVs8kdhjJ22uYzwmPIDuiJE+2wWM5KrTAj9JmySM/JxcJ8lQLIjbrX7N9lAdkGv5jkrr6ekwBvnemCc7em3/7ND4UfVwUF3ixzUSBI42l9V0wvK7Rg0MuFc9ebws96vbjUV0YDUz7LORK1t1Wg4JQMCYq2XiQ1t73lrekCAMSnuHcehLovOFBosg/XsJDCowWz686Tx5lSsHlgt2VGsVMBLJYAkCxpqgXIE/QkcQfpxwRePROzJal/GDPwzunU3gcoVMq9XwbIyoAODs6kSy6+NoChgaHjgJEwvRbIMqQwmKhgzi9OE/lj+CDV4FsEQ2Eo62jn5ev/xFzF5FnT6kUYMfcQh/zfv/+X6fqbLwz/FWPmC5gvMafprgu6ef53331v+v2P/BGSk42RXNbR3otMbDU/P4BpL1HeyI30Gbr0wisBKQqJkz+Rvvt3f4/PDJ5F3EfOI83HBZ8sUicXAF6UI3DCOPv0M1anE6SorVqzNAq9fXsO8VrkL3rycH2cV8FcQ7BSsqAitRBdrwzMom0W35HhQeZCHmli+YAgFXVRdB85eojUtnPSFVdekHbtfCo1NPEOC9rSeedvSd/85nfo3ifYDSQiwjC7GTnuN//qe7C6mCNTFVwHJCnh8TIS90akWHEc3gearXuzvemNt+ORduHrwEupni9IjlwblGy+vP0lvGm6M9YC94p/L6DcC9tBMMHCPxLvNDueYzS47gqyjofPFveKax/3g2uOrxEY2rtvH6Ac7KcYFREQyRmZp07wWeZYMYLH+XyGUrKmRXXBcBQsvu2WX8EYF0kewBuTivNlTsiY4fV5zIl8wMsh7p1W2GcHYSd5LvsPHY8C/xiG2JMwN8qZV8EKWQAwx7EK9I0AIMgSEWCeRiJTBlizedNGQKib8YEr5llTEWC7ktVKgOF8AAxfr4R4JwxLz6cLxqJx348/g9cKZvuu01//q28xrQvST0m4+97ffy/d/eY3AhyeSM89/QzPEmLAX3sVYMLUNZIxNZ62SA6gLCvwc+uYa5JriHKfMQCOSLSSBRYMQRmnStWUKfPMQIY0xDpdyPHJGlFm7PpWj7Q5DOojrdCgBe6tYLPSdOB+9lprMG1xLpBeyPP3zDPPTEfwdJO2FICDTE3TA5UCzq2hpSaH8ryq1xOQ+00gwvM4gQRa+a3zYtnSJan9xJFYSxpqKnhWMM58hmB7F8+nEUDXEc4tmLJ8hslk7iU0rC6hQTLMMxDSaZh7+3yWoWrTQG8xmbKrScerQjY6yHNqDbKno0cPZzIsGh39PJM02HeApgEbBdfKceruA3xfTRNozbLF6fD+vWkZLC+lY6aJNixqDuDkkksuST/40Q9i7u3D82+QPUop4GIkzfE6mVWCVwMwk2qZF4KCRXromD7INehGrliM0XKkWjJu9Tw7Dh0l/csmkEEAzCsNnWX4LGSe23xxn9NH46WfJtVK0veUz/vlNRGkdm1zbZEVmJOSuW8RKIprp1E795/MQG9N7y+ZTPFafYV8BrpB4Ropvx5kzXYuOZ2GeB60YETu/sNrCC87WGrBsgoWm3uiifRjGUPcbw0kVjrPnnr439K+XdsAz7rTLXe8JZ13I7LqvtbU0XUoffmTX0gVMBnvv/9ezPmXhPG2MjLX0lFTTNlDFAPCCdSG9NW4egz83ggw9NDDDxvuMF9Hzhcf8yNwCo3A/A19Cl3M+VOZH4HcCLzOGPpfgSG19EabTw+mrsMvp3e96y1p85kXzDGGBIam0sf/4L+wkWVTAWPoSqRkegx1BzCE/IJu9+c++/X0g//x8zRD4Sorw06uG53ocCpVYuNjkeKmv4yio6OjDSnK0tiwuCm1cJUx5GbaQtkqv5Hur6af+nMYsb4QmUw9mzK9U3TpsXupJ4GghAX7MBtmDZyHYUwILFl0+pnuNstMiALQqWczV8znS71eQJf/Jw//PB2BOTRAJ7mEOFZqkOiUe0xrVq0MqUxB0PxnKUqb0vlnnx4SHT0R/Pw+u4lsigRp6unSurGtg5nkJlF2ThsmouO86SDapX14kJTVsBEl1toiR9+EMVhYi2BK2EnVK8cN/5qVK9MiwKUhmAXhDcE5GtteygZ7lPjxUU1l+fxSdP+TswXECzdjPv0C3jP43LBx0/z22NGjcRx2oMOrSclIX3d4J1UyhvqT2NkO0IOf0eNlUjo/3etB6PwDg8QbI5nxfASZjByn+UnSz1KYQyRVsQksoFtpMVsAOKflgHHV+rLkzyUTybpQfqMJrgVMcSFmvEhuNMy0s2yxkEWa2+XW1DlLGZKhFMCQpZvJLBSTUYJybQS9vNYiJs6VLO7dGojfiHUGzMQZCxzy82HeSRGgTKQNAHDGDisFaj/MkHPOvRAz3tuDIVYOaDWrj5FSPI4/xsX3segNiVoW/+2G3QJDkDPbmHOUyhApTLuRJZ19xqb0a+9+ByyaKrydLZQp7DkS5Y/QXDgHAAWZBRF7racGgI4pL3MSCI/Z+SdgJgNNSYegw7Rdb8DMWQDXaY6tmfjl3/it/5Z+/uSTmDQ/yHjiMcGY5Sv1oFPcCFOrD0bbxFg/P595nXgfaiBbCjC0ahkAHzZfAkN2xseIp58G5BgYmUl7D3al0dlSQCEHVhYXoNRMaToHKdl1117DNeqie0wCUAkdbaQXZcX1FE8tqZ9o9hMYMzctWsMcRXJEgpjztAIwyqJ2CNbBxOQAKVRlFFovICWB1UA0vRHNzz3/HOCdscu9GJgvZn3oiW5/GabglRisjwPa1Nc3xjzRD+jQvhOwUmop/Em72irAhFcI8/8bf/ENfr45ijjZerKuQu7oeoFX2jiStuq6ktSyvA5m1CGkbEfTOeefCzsPNk8hDMYwzYcJRFHZ0dmeJvESqi5vDC8uwdMq/t44atWrI4xVHmBaM2btwyTSHT68P11z/dVpIeBXdfUCzvH5tOWsJWknxZdgy+ED3VHAHQfAuv6aW9Nf/Nl3mRJIW6YxBCf9zxk7gglv5qmTpVvJ5LPzr+H6m950e7r6ikujqFZup4FvLWtkJ4wEQYkdr7ySXnzuxbRq1SoMpY8FQJuZFWcgq2utbDRlYDLMvP+c1E5NpaD9FL0hk2T9tpjV48Qi/9U9MIaQtcoOCLkK5+J7CBDJFMqYDll0eSn3fBkAwkUXnUdU9qa0HzbGPe98XyY3gUnqWlbEMYwgazVAwLk53NMevjHDAPlKtnbv2pleeuE51lCYmKyBFs6VGK/r86LUV/sSfVdkfipbKqagH2bcBIZ+BSmfgMvqVcsxJa9jDawNLzIBrip8ZSaZR12sv/tI9DOtTC8xPYf2AlYPoMXde/hY+jfS745gwCwo9YN//beIUa+kCO6FLVKHt80A93ke65wGx7kiPwN7ZKN4rZRtZutmrBGs/yH94XkY60WARxoxc78KXnMtKgTlOFebI8p+ZE+OY0QscCPwICRXCtjVh0S6jKLcZKxeTI1LkasKhgyxZnvdy2G46B03AvMu/HC4Lj28r2Meps68t+CEzDjZb32AIKZllQPkmHRWxXPGxDHnip+zFK+7ge72tKSxPthgrrPKaJWGdWOyDNEy/PVqq+tYB1ifpNYIvjFfFtE4adVEm2sea6kgFcBQJQzZSpoITU2k55FIpvG4aZvuASZZS0dgcyn3Foj33ItpIo0h354YJf0TQC4fgL2G5kgd64rrqIl6y5aviLRGPZeGmVuu39u20wQpQVoLAOR1ltGmVFkPMcHwRYua4jqfefZ56RD+VsrFpplfyo87Omny8GsljCfNo73OmrUHCMdJnnHm1pCbLlzUEM83n+WDMDZlJQ8ANMoQEhwyQU4wVpBKGZ/P8Ugf4zq7X3E90xdKdpbpe82Ypiuncw/k/PQeVgIpiymf+2dAcE1fL85ZoMmmiRLLSq67DC6lzo2cVw1SO+PqXbdkbnqPPvzgP7HP6WdfVR+M1uefeDi99PzjsDBhOt5+N6lkt7EWAwx1HwxgqBJg6L6338e4IiVDYivTVsN2AaoCGycwYQWcbazYIFC2+yZTyeaBofmiY34ETrkRmAeGTrlLOn9C8yPwS+bT/wswZLdH35P86f7Uf/xVpGS3p63nXpw+8kefzzp4mML+we+8J7w2GhuXBzC0ASlZZ09rmE9nwNDXMJ/OgCEZQyaw6C/khskiRyaA1PV+ikA708ogLEIssnOFtur4AIWoF0wU00RUcGQaQEpJ2Xo2+xqZQr6IGFZ27LF5tPNrGonFTgAUvKedVTERN2oWLW5ylZPZRdMzpkBmDZ3JF7a9krbteJVGNIlEdIs13oxNGBNGEKUdA+gqNrIa+K5Y0QxAhewF5pEA0xTdwC4YPFUUH9K4reGNQ3YDr3+QhZubYoGy4/iftMJYae0C1KJba9ElvXuKDaFG1lE82/1ls7WMeNsta1azYR7Gq4RNnSCIZsaMW0f7yZBTudE0arlpycr0Mr4cHcjZOtnY6gUQnjWUC3owCSIZ5b5l82aMgJ/GIHppFKBS1k30imjg8LPBIyP+I76cTfMom7xp2eDKl0LaQpIcl3bdek2U2aBiBFzARjWjxCt3UN4g0wfwQ3NoWUuaj/N5rYxheGNgjj3Ft75JGpT2ccyCIMoGZOmELIKf8TrKBItjlEEGfT3kAIylcyoMqBlrx08QKdgdFmVh1jnnPeSGNTrmzHu+F5Jacxxm1SzsHvRR/F1eOn3L2elqUmpMdOmDLVCNgbOm1X5mFi+d0f6zdKFMGmLRHJ5YYRyaJfzMII/LB/DpbD+aLjrvzPROuqyNMEumKc5M05vhGk+TKrQA1lUBYySoiXpiDniKlvG/M6b4g3IHO8R2+jNgSAlUBgxZYpVg4NtHEfC1P/8GUsin0//48Y/DIDZPLy7Gv5IJJbtONtrwIMwufso5oe9MHeBqWWl+2kB62jQeQJr2Row013oWZoxKqm27DjKRqwCGKMg4hzGYYxVljelSGEPXXvsG7uXDqaZBiVhfeuG5J5B0LY0ivWllczrGGE9NwH5ZAKBTsRCQpBFgYS/3YRbhXlq+gGL/SDrRsQOEoRfwtAG2zt60Du8dWQ0nML+1ODwOKDQEOHn2WecioTyZFgIK2Zku5to98tATgKcb6G5TCI3OpssuugaZK0a4yLW+9TffiVSxOoATgQ+//TnlNvlKyRJAVmU+Utl1zI8xjFdbAwitKvP1ig4LgmXUuDCTt00jWSvKwzeNOSe4JbhcBUjRBmOuv3eE4haZBWDiOD4prScPwVa5HrPWuvTooz9Kp21Zwud2kU7WlF55ZVc6/TSS1n70UBTld95+b/rGn/0j5rkwFRgrY7otDseI7XaOZcwTrj/XU+adktmrr7o83XzjNRS43huZMb+pfUZuu27uwtR62/MvxHyqMB7cpCQZd9w3w1zHSFvUG0QvFn42GxtlPLEkMG718TMyDspMUWLOCKi88MILMc+VXoW3CMBYSCyVdWpMz7wb598rmC8VeJcV4vXzbsDRPoz5z73oYoDr5QAUyE5gkAl02xiw0C9FMjw+0ItEiGeAyU6AjDI+u5D2fukTvx+JfIP8nWa3SllkDsn0cz2cUOLKmiAOIcNOuYxpS9decxWA04L0Gib2973z7WkYCVwV/m1T/GwdUiDvq8GRiYhi37FzJ/Nodfr5Y0+kw8wxMMb0yt6D6dvfewBD/wlYMb2R9vY86+ZCfGwU0Qj0luSrhUU+h6Qv1j/u11i3GJswlw6FK/9zzvlAAmwQmLPAF6zMRZkLqslKLWCtERxyfdP/rUg/MF4vw0YgRhBf+e+EJv9I9PRgKuOZpExP4EHjeQEEwYjX8Mvz2k3wOc7jMSXiJnxyjAJFLideSxlDei9V0FzI5IOswfy77BsBh3bAoSKYaudsOS38n1bjM+OzyjXX9cnELk3wTcxy/psc6XkUK8vVdJvjHWDNMz1LGVl4xrkWcs7lvEd9bSWhBDBX8JoSDHUuClgZdV8DyNQLKzCfcdC7x7EtCukh8mxA0hLWrEaAjyofnIypHkOyWFwvl61YEYDLZZdfkr797W+xVgkYuuYZVAFzks/2vvZBoX9bN8/kfPYBSuJmTI2DlHPo6PHUDIAr+NLB813PwkEYoIJrAnKLYTAr1auE+RSs1jlm1gxzQ6BOjyRl8jJ75M34rMg89vT9oQHmnHBVDxafLDMNqJXcs/8waEIWHN/uKXxW6m3k8Y4y98cZC4EjgTnX9EL2WkqxBcCd295bjpv7iAXcEz4n+wcyYOsHD3wbYGgAtlNDKuTPLz//WHr+qZ9HKtkNt7wZYAjGUP9J9hyvpT/9NMb4BXXp/re/LS2GnVXMvqgQjyE/S3Nr/RgLMTYPxtDrwNBMMIY0n55nDM1XHPMjcGqNwDwwdGpdz/mzmR+BGIH/E2Pol4GhgdY96a67bklnnX8Z5tOfi25nGQXV7/76/WG43NS8Ml2lx9DWc1N79wlAEgqtBQBDn/la+tcf/iyAISn7UpyVLLmpkn2TK671snCBmZwzWs7FtIbpqcUvGyjjoy3A7JK7CTaGOwcMWfQW8/fjdOfcSMs2sWNph1BDSDfnbtAs5ErZxPn5dmEroLu4Kcw24nqW4GPDJu0xPExefe1IWr5mXdr56oHY0LrB9HVF6uc5HguxPLqDLUsWxWY2im/eS4ZTFz4YdiDV+btBllXtJj8/zFDzo+NdgYzi4LG2dLSjKx2jO5cApWQlmDbma0yQmqD7bCFhssn61atSC4yhHmRYFUgoTEVR3qZBdHT42URW0OGtxx+hk67tMajwR0hkGmBzmE/hPEWhplRMnwp9GyxA9LMQNBGUc18qk6cacMlN8lR04pUMseHntXp4uEGehkUSqSmig8l44xkMXUl1Q0rWBzBUAuPK66TkTyTN9/V9vMaRDEPHW5DNrqvFknNpAsBJir5/tgCRfWFdqlnw/2TvvePzvMt7/6+1t2RJtizvvWMnTuLshJGEEMgkgyTMhlHoOfTQQhcFSn/tacsII9DS9vS0UEpLKVBaRsjeZC/vbcuyLVnb2rIsnff7up8npOP8zt/16xFVJSvS89z39/6O6/pcn8/nMni2uirQI9CkkbQg0wxYPtFCG7DIlvYaa8vcmIe07jgmupapTaK9TgNqExCvIaQUPBBlIU0trantKKAFSW8ZPiJ24Tpjwya6NF0VssfmWa2ARUrmshbDXksAETlJmYG1gX3W9SXrTmNSHTJJJTcjJ0JOds6Z69N///AHAS+LUqVgHvNzAnBuhMQCXhD3AGhm4G+IHR1pBNOy685hRSHVCF+YnJQsqrIylQA0yYdhttUi4xxMX/3Tr0dS+zisIdlxmv6eovJeAaZVy1oQUB0aABgKABXmDsmC7eprakrTmhV0pqIj1BTJrQn3+CnkUbRcH8WA+pVdB9MMgCFlJ16brdgr8Ri66ILL0pve9HquqwfwrIfE5xBzhc5bJKTKHpatW5kO03lvz66jsBfWIkVZHtILW4RXAbzU1MwM1s3IWBfA0HZ8n+zstTVkX86FxUuXpVde3kLyW42spD1t2nQOYE9PdNmagNG3beu2dN6556Uf/vM9qXXW/DCg5srS9W+5NR1DDnFg/+H03e/8ExXzljBl1l/FvSeMvHmuxcr5AINq60vpijWf9WMXIbyyeH7joAJDyDxrYCdpqi7gIvBRWY4MBN8lkz8BmkzagvwNs+phvIb0blpMl69RmFk7d7+U3nbzW5BNwZicAZBCd58nnr4vvR5AR3bf0NBJfIZ2BCB6y43vS5/7o/+NATMMxjIYQ7JEIimXfaNHU+Yz5HqSMaTE5IrLX5duuvGa2IeL+JThI6uynz3Gv1U+9OTjj0cnq1J9Trh3148Mg2HAALv+2co7YyJlxvkm87Lhqt27mON6CwlqRFc3Ek9/f9euXQFQKzESqDSh9m8cn8wHTsacABFMD8AhO7ndesuNAKUd6eqbbmWeMX56ZDF4JsLu6+6T7Xt3phGM0hcg0/V17Jrl3jvCHvB3f/a5WIuyOOyIpCeQcpZhAIgR9rkBWsUz42HS0S4ddkkPrKPNmzci1wMMwfuK7S390Wf/OPXTvruCuTDN38wEGBpj3Q8ild22fSed7p5KS+hg9wQysi5YHiNIBLdyFnzsE59Js+bND2DoOYC2LS+/CBgkSkxCTHEEH+YAggXc4xnJdAQ0cU/N/Nv0y/Fus2YLbo7u94IX+uUEGBDSrky2GKb6HtD8PDptsvY9JQXPBFOrOGv0nnPfkQWqV1wJoE0wT2Qbwe5yr9VcvA+WVRH7ZB4smGJfiGuMoovyMwAUXsetzuetQbXXLLCg/EsTZBl2/YCNC5BOn4ShWiboBgPRc6SKPWQAadY0QJ9MTNet82yKjSn2a+ZIBXNJj6FRGaRKu7nPiTjHOdM1hIZRtgh/oLnME0ELQR/PtmEkUQJ4cebAhBUUkwkpm1X26ShMoFkAQtPscfUAkIJD46zxBfMXxLPSJ0gptOCic3zfvj1R6HHtGSvr5K19AAAgAElEQVSMA1TZlXOSteIz8jr7ee4lsIpGqB4MyLjhPmwkwTQMsG0AqaaxhVKxMcDAefPmAj4tDJZsuQ0yuCdZ0ZpD+9UPwRqLXu49sk/19wqJl+vFJ8tXDaYbAWI1ps68spCOca7ZOdUzJSSInAMagI+Fz5RnIH/HWaIPnaBVSBg57/Xtq+Q+j3fDIONZlvEzz2SLUzKG+mAKGxf94Lv/O7qSNTVjTM6+8Nxj9wVjqLdnmHb1N6Tz33od66cTlvMegKEvp7rSpvROihxzFwAMAdoJDMU5xPXY8rTEeMoYiTPc56Uv4U03ZR5DeB4V8shC3lEYgdNoBAoL+jR6mIVbKYxAfgT+/4ChYoLEGTCG+g9vp0XpjemszReHlMzqfTWJ5Mc/fBtAyTSyiaXpdVdeB2PobAIRgCG7bxVXAwx9NRhD0wQoAkMG+FbNBGj0irCaaaBkIBryGQIrk05/J58Q1fE7+mL4M8EBEyLBF1sz65Ejrd1uS0oOBGcsf1oBLdVvgdeyMmxwVUkla5Sgei5+EJbCK/V2IFisoxori8b3qCdJrSCBeuixp/CVGEt7kBBU0v2onCBS6YJGvgIrMyKQBpAhoW3BtHf9+jXh6xESIWVvYUSsF45SHYIl7kvKupIhwSRfq48K9WHMbQ90HMfgF5NgO54IBkTiiT8B11qHRMHk0Opia1NjWoGHwYoli9POPfuiS4xAQRc0eGNLAS6rglXQx8u43ufostMGOKSptcCH1xBeTbACfI9xDX2j6moinVnWCEA1U2ketkpPYGnCforrnQBAEmiT2WOwF91hosoN1R8j4qVL6HgEUDhCEv1aI00BIoENn4OBoywM42RlYwatVXw67iaR+jZIobfiGU3bTRYI6H3vMCh3HHLMBv+ziYLj4n3YMryZLlL685jcZubTGeVBSCffYt6OPlZzNRvS46IGr47DHV2AP/hcAdT1UtU997yL0sWXvD6AiDIS13LAAMEkgYK4VrJXpX0G+XnmUATsJBVlXH+0qs+1nR4fG4Tx0IfReV369Cd+JxVzj4JCFfpDIBccxkdDxoFd9GQViDGYHIasJK6fseCes445eAyRTEyEoayVbZIKA3DBNceC5zyIZ9NnP/cFOgH+Kx3CDpKAMBfx4BjVswpAqI42ykpdxgCkphlXEziryPUwDZoaq2GO4fkCk2gSSYxzVPPpnhOANoBA+9q70jjSJmV3djMbIZEWENPU97LXnUe3vP0AxHYjsmteB++F34RJAknIQ4/8nHvDO2zNhgASTsCus+Vzcak+RHSjYn7u2bsNhtsBXv8ExsbbACxmp+V0P4qEM9oejyOH6U5nbdyUXnjhhbT5nLORRrWnNoCPFcuWpa2v7ASMq4bJN4s1Vpk+eOdH0tM/fxEQbDT9zV9/E6BmEc+4PiQeJlmZGRWvy3qobYCtWDIOm2cZY4a8cqCXaysjUXLPKSdprQ3z25jcfFjhL4YZN8wa7eg4iqSqKyr5mhbX1zUBJNXDmJpF8qVkphdT7fNINo/BYihNi5Y0py3bng8D2jPoHvfMc88HYLl7x4F02/UfTnd9/m/pXLeY8TUhZh2ybuxMLhsnM57OvGgESWVv2JVMn6EiJYnMJdmAs5Gy9AOe2GGsDfnoNlgwJugNgCUmn46l80rJlfNaMMGOjbIhbTPvBtoEYKQPj4wh5S+CXYIMzkPZJVt5zW4SWGUkpr528BPUFsh3X5VJ4h7RhL/YIOO5cf2qdOnF54fvzmWXXwGIgKSYewpAFRboFM9klP31paefSHObGpAH16avffluDMEXAg6uTKvWrU+vPPnjYIodg7GhYbS5qHNer6FDhzEUlrln9m5HJtZiHfLWVSsXxXpav3ppevbnj6aP/LdfwUy3PT382GP4VC0PplMV47Jk2er0Ih3i9uzdF0bPnbQvf4Z/T5P4HukbSmvPOo/OZB9I+w8cAqh8Ob3y0ouMOaxApb7uS0lvLUHtzAsqjJMZBw34X+2KGEbMSIAARd0H9bgSaDtpIwX+JttPlJLlpK/8zD0hvIoAr9wj3Nfca2SHyvaz46ZnhEwxzY9L2RcEDm3rHn5+PIdq2IQ+I3m07ipKyqJ9vSbZjj/3G+cx4LJFmJC7sTf4/LnIYHTJ7umD7dXEGtIjrYYzqobihWere+kJnkM5Ek/PJbvo6XkHHyjO9wpN7mVWsh90sefJMNPDy8KHjN1yzolazudli+exr8n0Aghkf3R92vjBvUapkk0vBCiVQhfxOThIMQCA2G6kM6vZz7n/WchiPYdn04Wvi2cY7Epex/16Aq81u9q5V9bwd54njcQOxwEKZeZ6hsJqCTCsB+ZfOVLiY0iNp93vGH9ZaXoUKrsWFBIYrmZPdS0KDpXx9wG3Wcx6DQvMZyUjUMNzWdJVnLPKMPUms5uY4+y6Dmm1Pn+MtcBu3oPR5hiuZc8db0cQaJDXk8kqC/tEmGPLDpIRplwQJhnzzC6fe/YdCElgI98Lwrm3NVCUkXXYgkTtrs/9LouXfashi8uefuBf05YXngIEHElvuPKadCHA0OhwNz5Tu9Ldf5IBQ+941zvTfJ6Vxvwl+oOxju2mZ9c5jdRl89mZbppYYXxiOvMYuvcBz5tCHllIPQojcBqNQGFBn0YPs3ArhRH4fwFDMhde9Rg6gMfQ+2/HG+N8zKe/SGAL9bu+PH3sAzfBvClKrTCGLrn8mgCGOgGGTpJwvBYYIgvKGEPE7NFpimDV4NlAJ2Q3gigRvGWdbcIDg+Qla9UtMwGZD4GPIMYMZS4EscuW4OFBQLgcs0qTj0mqo1MB1hBgkWQYrFpRNaAy0g5DZAL3JpgI0c1E41kS/UYD3VwQ1wAIVMH1Pfrks2HafAjQpqYewIAkq8SKHwm8LCXbCduqWlp2MWyP+QsxuCTYVjKhRKgMQEijThPaGq5Bw2dZQETUaSWGmjt27En9UMA7YdhsAeSZv3hVOkY3FKUdyqt8jypey6TAoD8CfJKmd173FtqAHwekISmH9j/CGFkllPnUzc8NGg3MNSPete9QMEgc93HGdyY+SyYqMwRG+LSia8VVhkArQbRBv7my/ksCKJMEwhOACVZaJ4PRIZBgwqJPE8lHVGAFhqYxCbWrmR3hYIGZxNpRh/Ef4/p6uvvC6FMGimNYjFGs35s864Ggr0gF8pETJKxmLabe+l4EyEX11usbJRHxP+Y9VpSI5DvXCR75XEZJJEzC6hiLCcbRYD0YHfxu1GQdS56L80qJUwnBtt5BXb0kytFFB4NsEqj5C5em6264KXyOakgYZ8j0Yq4oGcibXGfvnSWAeW8IARoBk8wk29bTyB1IRIYH8K+AlXL3Fz4PcMnPZUfwy85XK9sChbLdBEWd65l0juer2Sy/L7vNdeP3J3nAtqLWv8rkNxQpdjMS1SNBEJz41Gf+v/Sd732fzk24GsMMqIDKMDTcT4A+mGYhpTJJnwSgmya5EISTLabcZ25rI1JI5V4Zy8OEf7oY6QeyLM2n244PwT7jPUvsnjeDBANQq3gyXX/DlWnDhiWwBk6ljZg3/923/xfPr4+frYkEUXC0uKiCtultgKhzIpGqa6xDYgUgh1/Vsc4RZB6nMGk+yPhP4z9yIN578dI1gABHeR6L41nLHOghmbKqXwdIvIQKvb4zMlTGGMuRwQnMcOfzUOg0SJv6O27+pbR716HUcaQ7/fMP/hlW32ze25bcmQwwvJzCeLaOPesoz7oEz6la1mt5yEEEVhpqm5lbgMKTMBVIuGU2mFD1kwz34C2zY/e22EuytuGAs1UNSF6aMfrFaw0vojLYdPsObENqd3GaPaeG8S9PTyPVWLuedt+sj4cffiitwhjZcTq0/2i6/JK3p7//5gNpWPNpmR9lgIH43wjI6uGS3xNNPm1Xb/X/LVdfmd50xeuDDVPOXixLxXUss0xvkT2YRP8c9lhLy5wAA3zmmiu7l3r/+gZt3LiRZ+G+peRJUAMmC3PE9XgYX6JYy8yt2bCuBLzb2g8HY8i9ZwbP90Sunbf7uc8jPIZInNkikfZ148u2kD0ac96WxrTxjPXpste/kTnMvJYpoRExifY04GU7bI6dL72QzlixLP39334zPfLQo+mjH/s4XRtPpXMvuCi17Xg8kuBDh48GOK4/kT5D+wDwi9nn3BdL+GojAc2C15+xKt1w/ZXp6UcfxpR4Z7rmmqvSOedvTo//7Kdp5/YdqRlJ4xhso7M3XxiA5959B9MrW7ZHQn2Q9+imONCJnHRAuStz+Fc++uvRneulF15Mr7z4LMUIAESBXRlj7JUscPYsmRkCREDSypfZOwR7Q3Kqp1LOsF49UTBHYl2z5gKgE0zKOioGKBwbuh3isnb2so0ECE3glVgJbMiesVOmYGGcnzIJ+RsZd7anFwh1PJRwKdtz/Th/BdXtSuac0iupC5br4gVLgnHmM5RNI4g4hU+Me2y+y5x+ZJOcs3OD0TWJx1JvmOCPsKcX4cflHmWXQ4GdKcZW4EaZkQxMjbY7YIPxkhmrhn3Oe3We2MjhrA2rWXfdPLvukIsJuI/x7JW4jePHp6G4AJasVptJuI77eD6LkFmPnWCfZU3MxxR7SuYb8zXksOynMhdl6DTB7HU8GwFEiqPrW2lqP3wAvzD89RjTEfbjIq6zjoJBbx9sJUCicYoG/chXZULpu2ZRwrVTTcFgCV3ptmx9OZ1/wXkBVAkyC0AJfBvnuN7cuwSGlJI55uHpJQCVA3ldi03IXEO+6drxfFBCreE9/xYsquX6/MifXf5sOvy58NUCsLZQYLFFYKgfWX4Fc7QUBrI+RR2d+r7hK8bvz2JsutmXJt37eXbuEz/64Td5Hs6XOoplpen5x+5Nzz/9KJLY0XTZG69OF197A3tQb2o/uj3d/dmvpNpigKF3vzMtWrqA85aCnwCQYKQm5gHYUbBgr3Jteo02q8ikZA8I7hXyyELqURiB02gECgv6NHqYhVspjMD/ExgiAioKIGEodex5IX34w+9O6zadlz79B18iSJygSluRPv6BW6j2yRgCGHrDW8J8+nhPBzKZEbov1aTP/jGMoZ88CGOIhBOpDi9HIE+QRCIU7dtzgVNGY5eCbjt3GBp8yM4woNIg2QRFxpBVRgNgg2HFRraLX7tyaXi1CA4JFJl4ayqrp4HVbQMgA9tT0vwJvmZhPjoTL6AO/BIaYRNZJbdL1mIS0KNIXogFA6TZfRDzVqjxPXQPa8WgNFgOXJeAzQDVdYMoaehNBLQtczDa5TWLAVBKuMY+u/Xw3nPmzEFqNp+kdoiEnM4lJJxj0r5t241Z7s7dB1Mvyces+YtTO8wVKexV+IbMbaWDEtd2hI5GgjirVq9KRw7sT2csmU/nqDlBE7eK2QWYY+Ddz2ub5AkGVNfje0Fy9MKWrdFh7RTB2Uw6qIzAbtBw1bEzWbHVsT9rhCGkN5PVRJM05SN+zLCjCMmd7eqzBAK2ip2cqALrNxKMLarkSsmWAQxVAH5YFdVo1KqhwIn3ox9ItAbn53X4RAyeoPU2r1PPdVrJ7OruIDkvBzyDjcWzr6pAgmSQS/CqmaXB/8nwDPJ/ORaNUoiQrAgQ0S0HUKUG1kv4U3HNGnbLVrKCHlKGCJ0z/wblCVZl9V2qAJwaZC5PEcTKch+jurl63ZnpDW+8PCrKGrGajhUBzpiQicfotFtBUuC/NQG2UqsHRPw3fWtECPh+lGr2OD4ZPXTMWYDh+J9/9W7AvaFglBXJoKJaLqtCYMgKuKwAr3WMhNyKveaqvpZj4lw2oRc0i09ZQn6j5IT3UmZkhVh5wa/92sfTT++/DzCTyjz/K0VDNgRraRKwZx4yjeN0GKJUn2ZIt+BClaRUAwwtWtACQEQLbUC6KaQFSr1kdYwgIzveO5qO9dLRbrw4vET0irLN/dhoPyDHgvT229+UDh56hTE/SXe53elCEqVdu7emtYAeLS3z0iMPPxYV8Aqq+ko6ewHL5s5fBPviCHNQBtbM9MIrL9MNbBH7B8wa5D3TAIh6ilxEN6GdO3aFL4r+HFm/RNrZa27FJNNz5TjMuAX4anUexUR11kJYb/PSu+94P6bLr4Tp64/+9cfhZSa4Eq7KJlm8nmwcO+msXbsK9s5KwBuAs+HeYCHJpBnsYw+CRWjL5X72hMOHDwGyYX4MIFCOr1lxid2XuAbAzTKSVzSzzMX6NJ/13Mj86ew6SHI7lq659jJAKY2eaVM/OQxj6OV0zubNAbrc98B96YLzL4pE7MLN16SnHt2dnnxkG2vUjmRF7B2CokhlZQEod9GAnTHMPMFSuu3tN6dr33oVYCh7hwwO9gJlrAKVQ6xr2S3K7ZQmubcKFsn0Mum3vbU+Tle+6U1hzD3Evqw5bQdeTgf27weYO8L9AwQE+wSTWfatWJfsI1tpV6/kZRQAVcBX9ppJoe3JlaycwgzYa1qCF8kEksrzz9mAJKUfKdLcdPv7P5hOIqGbIumf1pSeuV4ESN3NuHey51Wyf8xatSq9gi/J6vUb0ijJ5xykQbse+mF0eOpl/G0Xvn3XnnT1dTfjq/XX7Id4m3Ado4yRoIMdLn/j4x9Jc5pglCBNeuWVF9NVd9yanvzudwK0GqBb07e+dV+67Y6rkBE2pNVrN6YXX9qK7BGTZdYf213aAwtpSKkOAOZB/OB+51OfYb6ehJ22hQS7Ix2DjVXJM1JWNco9FsF2EaSXlRfMnpxUt4azS+bMFPue0i2ZhTKFwjMqBwY4KzNvGaVosTSDOeS5eIqLEawPo33GWHBYOZmbagCIXIPqNH9fgMIPCwz1nEmCTtEpjr/TSFo/Kb29fP7KuXy2vm4vzNOmplnsS1lXNHdbQUY9iQQJ9RES7NIUehVedzIePZidT4KcNpwaUxbM/ihwq2zWfcn5ogm2QEcpLKI+5sApDolgE8pl5c0bWZtLYaBYiDpJNzoZT8cZ35kwalx7ghz6DHkGrVy5ij0GNmQOkC3hjO5nHs6HJTfGnsvgp0V0KBOwck/2rJEZc0Qzdl7X2GNW6+zUACvNeTBH3zDWr0WiAPmZa0fwRCsnXvFckDmMcJOzFTN+5rVz3ALL4kULAEgPYpa/nPinJeSA7lECrDIKjVUEkwXi7DTm2WRBzfNMtqDMpbx02n0pX2DwbFIqFtu7c8LzhLmSB5WUkvnsZXsaR2TSTjpI8j5DfPWk8+8FvBdivG1xxo6fMnQ928eZmzbJ8Gxcumwx0tVPUDhCUtqMfxx/+9Izj6QnHv4Z8cpYeuOV18IYuoHrFhjake7+3JdT9YyZSMnemRYvWxRSshkh+86Yb1aynGd6DLkWEXrngKF3ZFKyAjBUSDwKI3BajUABGDqtHmfhZgojkI0ANHa6BOPdEsGoNPysXb2lsWICqRmTGBjvfyl98IN3pA10bPrdz3wxKthlSFQ++bH3Euxidty6MF36xmvTyrVnUX3vCPPpWoChz3/ua+lH9zyQxghGWwBX+qAnC/ZoqGiipkGqX03uDKD0ydG/xeDJCuVMKp76FBj8Wt4yNQ45CK9vcFPE9c2iZe6GNStSsW2/8Rko471GAWyi6wmBigCBQZriHEMtJWV252g/1AZrBc8dkhBBESu4FUhGrA620/2orbM39QxS9SYolbJdTjIsqLMAk8lDgDRS1ZU5CRLMAchp5jUrGMQRGBl6x+jooDSrHgDMrkoGbraEloWipK6HpPclpAqj+BjotWG7+gk71XBPmsCKsMgI0DdEAGoNVfQZBHxXvP51GMpujapxZuKtgSktiu3EQ+A3RCA+TjLzNC3LS8LDQ8PvughoBcYkLompWEnWgya8bPi57Jp8sG1HLINRwSYTaBMlPVRCwUcFNUyfqZDrCV5M6/HlK+bzPawOkvBSW6gTYNoOe4B/n2JcTSg157Uq7vMdw2RaoM9ncZwKsm3J9d2YIlGvoUXwCRhGIwA2jnt05IpqqlEyQJ+BstcBY8YEVyZQCf/PrjaakztuAkEyKryfMNFlFILdk/NmMbGVrdCIh9CRDqrTJJUVyCBGAYaWLl9FV7JrwtPKZEu/khJ8k6zkh8kq1W8TDgGKzNhcSQ/GwHFRGYtoFAbLDBMcEog+qt+yJH7tV/87Y0M3NWchz9fk0e564VHDfckwkxmQsZAANm1lzX0pM7CjnrcRBqVcjzF4nr00zZxxHJxfGtm+98470wuAAe3IZaxsj2JcPEGFXzbJXBKY40ifNPcVVB2z6x5zbCZSnuVL5vG1NNhN0SlMTxSkYwJDR7voTEgeiCorss8SWHITVOQnJgAWm0rTW689H4CE7juNAEmszZUr1uC3c4jfxcz0la0xdmGsDjCxCEnXEjolffPvvs36AIjBk+cUFAJ9n3oBKsoDCHNdITVkTXQj5fD+ZKF14k8jW0A5p/LDUsBRjXIf+NnjGFKfRde9zjS7eQEg10r8em7H1+hAMNa+//3vRbdDGRkmaaW81lySxxUrVqZly5bwrO3UNZV27tpOAkh7aTxZZC0NA94eOnQ4AKleQNgKQOFKQDQ9PMIofZDOTIv1RJGVaMJNC+eyFrxSVpJongSQOMLa6SCRekuYty5ftZhk8kAAOzKOBIZa58zD1LcH6cZYuvm6O9Nf/dU/ks3WAVwDJONtpGmuAJ9JpvMi8xnKAHI9hq6/7pr0jttviT1nGkaiHjex1pmhmtTuB+B5Ao8h/ccEKPz7AAWYm861VsbhggsuQIpJJyXAC726BgGYezqPpwPscxWMvaxL/7teLTK37ILURqJ99Oix2MtOkrwLVMtK0IPKjWIakHz61DAdo8rSLGSKleyNzUpwSMI/8wd/nNr2tgMSKMXrgBW2MK279JJ0AkP6w7znAvyZJjkjZHzq1VMCA8KOXH0vv0SCvwcAdDgdPno41WE+3jM4mb77/XtTEd3opmH9jMPSa5nTwBkzkD75yd8JH7VhgIOz8XS65++/iUdbVzof1tCO7duRg73M/dN+HZ+3Sy57AyyoPZFky16UgdTWgWcWW/FxJLI9+Bnd+cGPsEecAqjcGWt3+5ZXYJuwd7MXDyIbLKNIUg2wL+NTTzn99DIDYcB1xtt5rBQqwF2Jm6EDzda7aIxrRC8g9904rfi3v+L+7D6WmXpnjC5/IQCf3H7uWpdZq1wpupwJTLj/RRMB5gtv6H4iMK6U0utQ+iRgYae3MJvme19XZmWwM32GMnu5bgsU7nldPK85gDAha+LZOxdK+DvPr+My+ljHVZyZMnZCsgu4LgAlm8VzbYxCQyn7PdsP67gEhmcVZ+nMkKiNMO7u8579xgi1gKs9AIBRBOCjlNdyz1XqHL/oMIBve6bI5lNG6fOuY+/w7D3MGe/vzKWYohl1e3sb986zYI2sO2NZnPt24qrgq2e78ulRJN4xpxkfga5xvp4IcEi/NcywObOquWaBWU2/Z1EYEpirBPSyQ5nX5fW4tnzutnKfb+zDHLQw4XoOWbxsIK5FBp6PP7pq8iFAO8D6U3IbH/HsszkiGBRgU3xvYwi9wjLPIYH8Ya49wGO72vF8lGbrz1RhEw3Yw9XsleHTR4TX23sckG1ZuuuzvwcbLpPEKwN97vH70tOPP5AGuofTdTfels664i00lTic+gbb0lc//7U0Y7wsvfeX3sMevjDYc8o3lRt6ttvYwWfudckeg6LGGEzhLfYuupLJGKL9aOGjMAKFEThtRqCwoE+bR1m4kcII/GIE/m/AkHX5kJIBDHUfejm9785b05nnXQIwdJeEAwLD4vR7v/l+AuRhgqN5MIbeCjAkYwjPHBKSClpF3/WFr6V77ns4lQKaFNnWlMpreLMQjOUDIYMoE5KQxCgryHV2kjZtoGsFs5KAUJBAIKacAEz/A1vFm2BX0974grPPBBTCeJGAfIrfMRocoRpYTMAuqGHQbacWvzeYM9nQB6lUvyJBBRkgUMjttjU4fDIdDmCoJwyij1I9rCTYFxia4DX9m4z2bZU2HEfTmlUrMYsmucTnowQmzRDmteW2XWb8BmlHq1+NcMXqdetgVhxh7GqQ0PSkffsPEQSO0M2pGQZWIx1dMIzl3qoArAxUKzDklK4/RuW9zm5u/LdNyD4EtkaoOI6T8AsW9BFI2gmmiLHUX+jFrTuC3i2VW/PHMsAW2xXbja1CrwUeoEmLyaVG09Maziq9ArgwQYgEhMAz+phxrwaikYuIiGgCKtQCMFRCZ7oSWBPLly+AlQWTim4uYySOI4JTUP9lsUyT9Etp15hZWr2fVmd97sqK+gApNE2ttvMbQMU4CZjBtF4hMwBwfIYhn1KjxnWZSGVSIK/X1wOgMRgHrPDeNC1VYhH+QsyRaF8fl5xlEdMAbTKVfB61SAY6uqkyI5kqoo16P8jHmnVnpFvf/nao9QBF40gI7f5C5dhJ1EXiM7e1NRJrx917MIn0PbwvAScBHpOvSZ6fZq160GxYvy793qc/GSwzkxZNqfWz6MIk29/X+HRCJoc+Q7yOH87/zAfEyqvSCwFMgTIxO6WXVuRJxrkun4+eOOQAzLG1AVoMUdF3fsgM07PDFtjNzQ14aQymE4C3pSGx49mQiDYxnxbOayaJVyKB3xVMJxOjySLawENY6QDQxWYlDYwhVYJNVEyS7/s7Lxub8HFZ0wgoOZLWrlka4MCqlevwAXqOZOZkOgTrpMeKPslRAwwG20HbIenRR58IX6cjGKR3YCZtolPKPKmDzTAByDvOpx4Wro8MiIQRBZgm602gTxlImVVpgMfnnno5/GK6j58AFFqBzHR1uvHaW2G9tEVXskceeYRrWx3eIALRMgjnwuRT7mF+OcW6HaRb4NPPPIXMcxvMwY5IjqtYS+6D8+fPi/UxONTPHOkNaeQwZuyVNXiojA9ElzXZDbW1s1J7W29auewMEmNbi/cwV3vTjTe8Icy1x6jM2zmq/UhbeLDsBwSZN3cB13gCBstYuv6tt6Wvfe1vYCopIRN8x3Cf5zMG4DBSxO0AACAASURBVG3yFzwOAfIcMKRh83XXviXd/vZb+PuuYAyNkKjrHyR7QAaK0pvHHn00zLplpJl0O39dyiauLSTN5557bgBntj0XNBgECGs7eJDr6goWiuvNuS6bQfmqZsSH8WU5crQjEtZTrFX3GiDUMPQWgJuGoTYFO2oFXencm1csmgtA05N6YKzd9bU/h6ECk+uffxTm2BqM3/mbH0/DxzqCvankr0FJqyb2sqNygPCpQ+1p756XAIZg4iE5svvi9370QNq6swN9Tx0sBa6POSkwpJzxC3d9FmCwK82BpbQdUKmvs535gifa0iUhn33m6WeDfbEP36BmWJVteFYJUPrsS0l69x/pTN2cBx39gEXso9e+7TbGthIAcVecQft27YRhJ5uQudHXEf5cdtdSFip4KXgvUCcDMCR6jH9OHRbgeUilHT8lZEqIcr5lflU6GsCRf8CHwEc+CBe4z7qG+R52blR2LXBdEUbQgn/+O0z3ZYLm5H0C1nmZtqwl96sxzjTlR5mfm/IiPfFyRufsuRZaNp15ZnrJQoNnih5OwVQSBMMDj9/VTN6ulfoaCd400C1O4HiUs9sOXAEyB7jB67u98bUJOWm17emRF86dM5v1dCI6bnoeua87151bGqRn/nOA+TkfnkqeTchA2UsFJT1b3D81WBccEjhzzF0LAiVz57TCDoYByvg8iayynNhFIGQ+0lbvT9blEHO+FIBjzHWmBxzXPAy4O8A6qm9oTkPuz8QJlpiUVivb0+Rd/Eb2ZHQTlTXEeCrzy7qpKdnDiwlmaoCD3IcMU8fN5ycw5JxwvuU/Ql5vZ8Dc/AiQ1bPPYWPoBYbsuqrHnFPDAor+S/3c6/AQbGDYW9MsWp/FCWKPxsZm9mSZO44XMn6A02nZfCftKFqRvvvtv2TW4rXYpJyuND37xH3Rsv5Ez2h685tvSJuveRugZzt+YocAhr6SSiar0rtgDC1dtpC4hv3RuCkk1AJDopRcF58CRsWsFW4FKdkd6b77HnSeFvLIQvJRGIHTaAQKC/o0epiFWymMQH4E/u/AEMmoifhEX+pFX/6ed9+UNp1/GV3JvkDwhowLIOAPfudDJLV20mhNF112dVqxbhMU/640RAWyEhbGl7/09fSTnz2UWmgp32/VDfaBgVAEzAQ8gkTKG4b0MrASaiKv9MdAViaLSb3VtODJW40i/rcaZ+BLcGNdXPnWhQBDjTXIvjqgixMQWiktszUuSbCBlj4Dypsy601b4WYtf6tyXbo0MFY2VExyY2Xw0JGu1N5DwkfStpMqssG2FWANp00QTd4zvxs76UyFPGI25tDVADnjsC2G6fih3MXELesCRLcSgtg1688IQ0zNgg8hW9u2bWf4GQyQZNopRQq2QV6AVzKiSMBl+AhoGLxuXLs67UDGcCnVdRPkruMdBJFWQGFY8XflBJy9UN534ZWhzr8Gls4oAE0vHY8ccz80MA3mlEAW420gHl4YmlBzvSYVAhIZLcX/s8Jt9Tgsqv8NMFRUbBUcKdmyBWE23NFOosiUGUZ+IO1fUEVjYZMt/YIM7rNW2JnvTzXPTKmavlECUcUElMdIxooJKkv1WjLgzIF6JrQhleBT81Y7cQUDiiTM+/AeNO2upZor08pgPUxgg22RgUPmG0rpDMRnMA5lVLl7AR4EhWYUGfSXpAYC6aXLlkbAX1FVwtwmsCZhOAED6uyzMVfH+HbOHIAAAAxZJOZu8/C4cL5mvhJ2eiuCBXI0PHHs+nUUT5b7772XQB2Zj3Oe67Rt96azzgyJyTwSF03WhwFU20m4h4atnNtFLRPPmeALFEWXPsZQbxLHY5jA318QTLWttAmYZtkCPnbL0RZYNtWIMhf+JTDUTcW/BHDH+aXUw8R1NnLCuS0NJE/KyjQ1R+5HEnJKmQaduboHxlNnP6w0vXaYk8PMcX0sKgEiKiom05LlNZhdP5c+9KH306r+ufSG110Jm+QIIOh+gGJYF4ATM5ERKlvcuXM34Ns6WBe7o3ONflO9VLNluDQgZRnhvsZhW9U1YBoPAGMLcteEEtQh1rNrT6NdJSDmSwJRe3btYy3DzAMYWrlsXVqCZ9dN172dtQboGM9uICRRw6z7TE46K5PiMCk6OjrTU089kXbv3hlMqegEx+/Us3YqSXwEZIKZBrg2BeirjMzkUyBZgE5201y6VenBVQnj0HWyctmqkHkND/Yi43oBU1065XUfxuw8J2llpplY+jom0pqujAwzjovWpAP7aA3dwfVWw8rAw6MUBtfY2HB4/GSgkKwhTaj1X0vp9ttvTddf85bU3Wkrcee4LBK7U7F1k+hr1L3llVdCulvFmoqElCRSA+I8Y8h5vRDWzgjzTtmQMtu2AweiIcCQEkD2Sf9OFkKWcA4FMHSMsQuJo2xC5aWs32A6RFeyDBhqADxrrC5PywGGSliTB/fsSVde/ua0GjPn7bv3pz7AIBlCr3/r1dEe/Oje3QFCNUTHLTrCIbtRculrjuObtmffFuZLZ5rF623bvie9vG1v2tc2gCSNsQfAHWPuToyfAKyel/7HRz4EOLgbNktV2rtzB3MG2SzzfdPmc1O9bc+DhgdTjf1xPy3de/El2o5ssXnm7DSD53LgKN0lG2anHYeOpW17Dqb/8fFPAOa3p6OsIYGHdsZIIGha36kAWzGF5r3KYZa5EQa70V0lzjwZX4JDMiokluT+ze95BkYnTsbR/dz17l4pkOff+CEsFP/jomMNuBfY7j3ansMS4b4cNxlDghDuFzFHmCQBNvN3snCcP+7vFYCwvkd+Hlg40PNNpFTwIlgvnguMj2C2oPsQe6BA9oj7Dh9697hRlsD8GYD9JYhfCeiu15oSMteSe5LeeYKVymM1jJ5PZzMlZA11VWH+bPGj3AKA5vp8Clw6PnajrEDC6HxWFulXP+2w5T0KusgYUopeCSDi+HRzH3amVL59in1Dz6SQpzNP53NOHwP0HRzugyVYBpg6wlqdGx5LZTwXZbxzAHl76UAmqGWhppm9uXnWnHQEBt1xgM0Kzs2KYA0CHFPAcQM2JrBwMQpwbawQ0mmeW3jkUeTImD5ZG3o/s45mGsBnTSo8aqMIkOt2qRxLyVhIDZ0zAQQ74sZFFkZkUGcgo/JuO3oq1+vvZ18yjtFrjGfX1DwrbafTXnPTHPYjZHzIJ2sAXfX9ap7VEGvqxz/8O85S5NDVdrqrABS6Nz372AOwhEYwtr86XXLTbTz3ozDB9wcwVD5dk97xzts5Ixdxrzy7YAxl3nrRsZJLK41uhsZrnO94DN18Cx5D9z+sjK2QRxZSj8IInEYjUFjQp9HDLNxKYQR+AQyRtlslDcwkLyUzBCEx1fRynC5D3fvSbbdfl8698A3ptz/1ORI1WxeXp//5u78Co+cE7IqWdMGlAENIyXoJnvrR99di5nv3V/5X+v6/3JOWrFsd4MfoaNa2XENdgyOreUoU9JcxKMyUMllVPKtyWrHMgzBIZnIykGlbd8NqqMezZxTGycY1q9JCugD5vcbXJs62cpXaHSAOr6Ucx3bLVqHb8AqxI4gdUQzwTK5PEdzbot1K1x5YPWOnCGoJbmSu2Pa3EVbFKIlTtPnNBX1ZEI15Lgnrm6+8HFCIBJwAvQ9/hFGSTAN7EzL/Zg6SBVvnGti2Ybz70lYSUYK5MGAlaBui4jq7ZW4EkSYTDbAbwm9CWRksF41Ih6jor16+MgCJc849OxJEx6mTKrt07gGq/S/hJ1JDgN9vZzgqqCbeVfglGLgKBukr5GauNEHJlRKHAIwIzK186w8SncFywW0wiHIgWDAWhLxC7uR12o4Zo2BYAQb5Rxi3EltiU2nVm0KmkKajISmwYxFJTCSYJjM8+0oqxiOMmd3dDOL1xVaCYwvecjrkFBHkzuC6TKaskhok6zll8ipt3QqsbCPhEwEuvYZMKDUPtitQwFqvVs5lAmivQ6tfAulqJEn6SPTS4po0DNNxQDRkfUrfmuhwpmyoDHncEMmP883rtdLr586dO9OqVasj2LcrTyQuJNsG91mbZxIzAvZoVcx1KOOplSlE4nAymEHIjrhOK8qygAR59CMxgSxDhqG8y1Qw2iErVzTpicq0MrKMPSVLwyTDDkquCxl1JpbKpLw/ETSBgxqe+fHOowGe2Q66h7kyDctPA9niaCmcAUMts+rSzFoZQwKoGI+bmFDx7UOq0wtocbyfCvyUZrAAdGwWggOjAC1vvvpSOm1VpedfvA92XXtau2oN11lKgloTHa70hwrzaCrvh0iwBaeUJp133oWpXYYIUjE76WnsOsn9OU9M7utnIk1B4jO7ZX68lx8CZgIFMt1mA9gp0awhORlG/jmCJG2AFsvnnXsJkr3K9KH3fST9/OfPMi9nZkws2TIwb1zvjvejjz2ennv+BZiDEyEHqQFQ1FDbZ5Sx5vATo8IuGyGSOrtFYdKqZEQDagEsfYAEXk9NaU4OW8O25HYqbGkC5JmfegEGbRVfjRRRc9eTSZZdxvgySTdpr8ffppf7EIOvrNQg3vnMM+Ue7GBVDjAEfy7WRiYnydrXCwC5Xm+99cb0tuuv5RkfgXUHm5L1LHho0jgEsOYc+9G//GsABq7bfMt7k+9y5ob704UXXZTWrFkTJvl2MROg3LFtWzDZzPQy43/YeMqHeA4yTNqOkCxiWJz54mTAkIwhAc1o2Q4wVDwDw1/kiY31lemic89KPYCFJxm3Nsyif/uTfxgeZK6V+WvXwUTgngDXu/btC7C0mf1ZhpndCCdI8vWDAWXkmSNhO3YwzV04L72wdXt68rmt6ZXth9OM8gbWdEOA/qzy9I533IR8iLWEM/QP/um74Uuz+dwzUyXebe/70C+nE8w9AQP9YDo7uwExD4dsaRyp2AmaApSy/+xvp/sZe9Gjz71MJ7W3pgV0LtuB6bVrTyZeO53/ZAzZ0aq/txPQF/kYa9c1F6xFZa1KxGBpyMgRDMgXFZxTjluYdcvA4aplCgmoVAHuCs7EOehOIPPHw1EwXKAgGJGA3JyPYXTP+gogSQNkAYdgSWYFFsEh54vfW0zIZG3Zmsx74Axy/cvwDVJ2KAAREjj7JcpMYd4r/W3FvNxJ2gpjso/ugLFn8W9fWymz+/woAJ7FAK8hmzOAFNzTSZlCsX9Z/PF6xukkuDgtXNDKawJ4U+QRlAlZG3uGa2tmQxPPmrb1gJm+V3l05hrg/ecGEOI46dc0igdXFcxCmW5hws8NDBJPVMPM4w5DgujPjzNXBWOdz65j/f4cxTns9ceQ3S7gvrzulctXBFi4AH8eAY+9Bw8BQG7HH6kKb6KWdAAPLE3069m/PSt9vuE1J5sYkFA2nc/adeA+bOdNgRzHKZ5VMB4FcAGHcj5vlknyhbJ4Vvr0hHQ088aTMRSm5DnmpH5fjoE/K4I1OQBQp/eb9RzX5BRjXMP5dpzn1EDhaQK22wSMIX2GZrfQsRBWN1TwKKJ8+xt/xr7EGQNQVst1P//zB9JzTzxEk4vBdMmlV6XX3XL7vwGGKlItseDbmS+LGGOARIGhADmZOErbnXv4rU1wjpcB1hvz3XzTO9JDDz4i6FnIIwupR2EETqMRKCzo0+hhFm6lMAL5EThJRCIolHmx5IAh/hEtww1OxwgCBw6nW255S9p88RvTb3zijwlAMKmtFRj6MMDQEDKKlnT+JVen5Ws2YnDZm04AYNRSwf3yl/48/dMPf5IWrlpOy2uSEvKMCEgJIKJ7B0wCA00r+pNRVcuC4Fc7dBBI2cnJZDcgCaUF0ttt80sgVg8YMQnQMYeOW2fSMr4b2Y7Bq0arAh7RolZfA4JIg2/NEpWjSX2XNWD1Mwu9s+sy++onmdpHR5qTdM05CbNHDb8ykxZ8FWbI3MDvR4Aj7+NhJXgYcGMJiUoF31cDKJwiuaylSn6AJMeWwlbx6ul0I8gUptqNdDoDKHsIOY3MAxlEs6hKGugabPvBS/HBvTNWEzAGmjXJJlGOVuxcshKBdTAvzBbmInXZAbOpl4C4i6rgCEGjkjIp+LIqTHAjq+CzDLZKBdczxrgpQRB8k1EjsyT7iGbouUQ0J9uKgD564vASAjK6UCmBMJjHQ2F+MyBddTrKuMlWsTNQBubo1WAXF7x5csmJwbGU9WGkTvpAjAGgaQK+ZOGi9NjDj0fVeuZMwEIC/ilBPcbHdsnKB5S4jQM4+RrS9n2m4aPBtZgACLjYLaaKxMbvZW1omBodgfxemYvGuPxdFQlxAy3RO2CVjJDcV9Y0RiLgp/PTBLOcjl5h/MmoCNiFRw3Xru9PdOwxoWNYrU7bsckEJjMI5udUg2OeEMw7xvXcqx8nmYsZ8MnyEsBREpljUJn8yWTRC0lfJp+LIOo4CVo8Hv4oZCL8vmCRHZBkpGmy7nhn1WLmn8ka62Nmo8a7dCSTgcRcWomfzsH9+1hTyCzlxgEMKZFsRjY3u6kWbxCAJuL8Mo3EXTOw/gaJ5fswCt5/pB9YQ1MpL8MOSJrEm4DYlQ/T3/FjJF/t0ammEaC4HoZPeDTxnJTuPY8U5fzzzwuA6M1vfmv60U9/EsDoAF2FDtF9rIFEsB9Aog6pl8ljHwBzIx4ySsxkeI3o16FkJsDMiZgvPRhCnySRX4DZ84P3PZKWzF+e1iNnZeKk2299D7KjQ3gOzQ7QsA9Z3/6D+4JBs2fPXuQhDVmSiXTRZyn4Wg7jz+fiHmRCpy+HbCGZYDLq+tnbpqiuRyeyMDZnDNgnxtkPA5zjfmsAzOvrKwA2AHyQyL0AqFCOibd7WEmlvlfOgmwtVjJXTdiyLncmkibQ+ORgGl+N/CTrymgiK1AF+JmTF8qslCnnfL766ivSu+64DRlYNz4tdFhjD9SnSR8kW2G34bPyBCCY9xCyReaPc7S7pzs6kmlQfN75F6TFixfH3ibAqRHxlpdeCoBIyW34yeg1I/OCa+0i4TzUjrwEQEtIKI6OkJgK4mdrTEbn5MQJTIEb0jw+L9i0MXUcbmMsitKDJIm3vesD6XWXX6lLMjmqDCPmFHvcEXyXhpB/CYSvWrcmGKDKMmWVzgC46epqZ+3DKuM9WLbp589vSQ8/8QqdGDFatukRc8eW5x+48x3sl4dgiTTB6GxNDz/8YNoLG2nR4kXp3e96VwA7Si7dVw6Q/MsSOQpYpEFwZQV7Lc9+FV02733kybR13+F05VvfBqOpNG2BUeQ5Ms41KQXVKFt5Zi/dnootrLBX6ndWx5wP67qcHEuQ64Teczm2TwY2RlkgB3DjU8Q+4px0TSshdc9xPsbZF3sXs989XdSSnws8OCeyLmWsTT583fynf5svZPjffP7+fjwuJcKyT9g7ZNNqUiwg5RkkyOIccX9qgFWpkXO5kjX2FF/jFPuR56egnZ5Tdm5UWqlczIKMa0ZwV58uQYrM303wHtk0e81ZZ65jjnP+IPurBkhzXVsg6iVucC55XnR38558HXUfEsxh4TTA0uxhHbs3CsSO8N6LkRPK4lR2LjgR+yF/k3kqZYbdbtLOaxs1yNIrh+GkFDpYs+7JjLtg5qKFC3h2ngszAQrbmF82PgDYB7yd2dwEy5cOfcjKxZ+8p2a6PPYRS0TbephCnrtep++llCyAG84TiwsWomTx+Om54J5TwbkcjC/uJy+tj7MjmKIZ68htX9+k7Px0fXmeV78KjlkQkrml9G0AxtAkY6BcVYZVJb9XV9fAcwMsI67x7Hb/UUo2hvfcTFiZAkOTALi1+IDVyBh68v70PMBQ7/HBdMUV16aLbrwFhtGRkJJ97Qt3p9JTVentt90KMLQEYKg2WE/RIc1xZh65z2/afB5zgvOa2GOM977t9vemn/zoHqWAhTwyF2UVvhRG4HQYgcKCPh2eYuEeCiPw70ZgkghRec4vgCFNZ/03wYndi0a7CcyPpRvf9ua0+aI3po/9zh8RVNEFqq48pGRTGIE2QlU+/5I3p2WrN1LU7QqPoUqSpi/e9afpxz97JM2mej4CIyTBODCIzXsMGQQZMEn31rMgaPe5lq5Z+sT/CI4N5IyQ8ywj2RwG5pLyK0hsq0iSLkYeMISEy64t07KPrMrbgYMgzgqvQIJRkYCK9HYBGROefEeQoKXznocxVD3eh9kuCauG2ZrPapIs0CAoo6QsroPXyGLO7Br8+brVKwmakZsRDJ+wlTEBowGq8jeragaYGsJu27MfHyMANwLs1rnzQsqgbEXfh7zcSkRnJiwlZTP1sIdOUWW1M1IFrICMYZJ1j9GsNC9NoLgdPi0CUF0kdwsWLY5qosGkXW0M9q2UnjQJMCEL7I+uXHaf424i6eB9M5NqOzjpMSSNPfN7iMGMzluwEmQXTWH2jcdQS0s9UrIqukNhJM24lnMvVpz1P2CYcmaZWVc4g12D8aEA25AO0TFr0xlr04XnnZf+5q++EcG7ErhuxgRiGu3S6YpDoC8Q4ZwUQIxrEiIIVlA2U8JTg6+RJIFu2DLZ55IrrgfYUCroyP1pGM68T/MWYAaMtGCYDLO2rik665DLMIbMU72K8C0S1JnkPhxEmRiyPJQ4OF/zfkACkXak0UA7D/oM0b1IYNKPfOvikB8Kdgqf6RcUHWYEjjKz2JjvuTHy7/KvZaJlQp9nCDjvZMA4kCZPToRx1pcJnuvE5E3QT58qWVTFsIImYS0sIynW3PfUBF20ADYEJawaC8wpJSsrUl4GaAaoqWeI5tOjk6WpD8bQnkOYdJt8y6zTZwhWi2osm9jRRIyfYzw7NQbYO5LmtS4JZo3mpj9/8jHAi6tfnddPPfV0uvT1rw/TYefm1m27wpNCQLAbUHMg/Jv0MCsj6cRI1sRGmaQtt2Fn2WXQcWhqAkjKrZsZJCY7t+6GnTI7bUTOWlfTlN569Y0wB0ZJ3rvSD37wA4ye22I/aIKVUkdHPNe7wLRApnNmRs5UWyacc0mGmmwk3zvaRLP+9WwqZ26UYLzvx5Qtx5FLzMCLKWQu/FiJbQ3eWXrY9AAMPf3kMyS/dPxhTlbU2oErA62V4rkvCeaNMccnALgEh2SsyRqLnt7B6hOIkrUj2PcLNoiJosy7m266Lt3ytusiyTbx1oBdtkkRCZvMm72AYHbRcq7q1eaea+Lfx1jKoGxBFrkJKVkz0jwlu/63XkCj7Vu24dl0nNfFi83xYZzsdiYz7Shd4A60HSIphu0XgKVL0LmfXbMsPRlDpTMmwnz6onM30h2sIR3HsHqcJPyZZ55PS9eflX7z05+h8ACLStkoz+Mo47X3xRfS1q1bADGXpctvuD5NAgQUs1f18H5TzI/BIYEB2FbcZw9Msmde3J4eeuJFmIXskYyfUpljHe3p9ZdemM7auIKk9hhJ/j7WwjiGufOD3XH5G98Y1ylTxs1zz959ABHIQrmRISTPs1sWRqvyrbsPpEMdvXQmK0kf+tWPpb1tx9JTz70Y4K3dD/ViKpfRFN/32esgvnevdg8SLFdqJuDb3DQTpmd3tt41COdnv2DuZCCRRQbHX8aJHxlg6P6bmU9nYI4gsMzB7Ht/lmcHOf+yeZkB+llnrOx13JuUeOXliH71w7PEc9CmEDaDCPlXjh0pk7eBdXmC89n9byZg6jzMyluZM/v27o0OcR4iAmWzkC31Mh6yevy54+x/02zavU1/uzr3GVg3YwDVdvesVHrNnNXkWglZlTI0xlbAzvXeDvhYCXNLxqDSXdeLsjTPI88JTeL1BdRbaBymcF5uqweTrEQnpiw+zz7jCo2dlUlGkwUbFPAbAlQNgPaef5Vck75FrgtBLmV9AkP6Zh093gmzkRb1zEubW7in9xFvRJex6ALIM2LNuacIBglmRfc5gSV+t4fzOLyTeK04h/mZ8lMBpGHA10wS6L6AR5AgIM87A4azMyvrWmabe4DSAPPc42FxAmRaGBhQ1gfzNfycGE+BdH/fMSjD39G9KrrE2WUUUEhFeRWM3W9/40/Z5ydTM55LgrbPPnE/crIHU2/niXTNdbemc6++lrl9lP2iHWDoq2E+fTvd/ZZSZBDwfxUYchNgTT791FNpw6Zz4r2nLK4Bmr/jHXemH//4Hn20CnlkLmIpfCmMwOkwAoUFfTo8xcI9FEbg343ASTLcYgKtfPcmK+evAkP6FAx3khh3UiW6Lp15zsXp47/7JyT7xQR5len3f+sDVJ9Itppb03kXX5WWrdqQjuF7Y0cShAfpS1/8OsyAB9PKMzfQjv04gEkme5HNoJ5eKr9AyGs9hgyQZNW8arIaVPls+zFBCdYGSZomivKITHBLufhWKo6rCFYEPU4R7J1CNuJfGdwZA5vMW4m06i0zQcaAIIBBpYmlgI00nUO0K+7swcwZzGFKbyCSNJNFL8GvStsi+SaAk6XhvWjgawJuiWw2TIEagCS/D5mAVeGgjdvGHE8Tqsz7eY9hJF7WA+2+ZPIp6CJFXMBBoEEPhpB3Cd4EHT7zPdGjwaqjlemoKNu5CnaGrBqDQpPeASrYyriWQYvfsmVLBKnXXnMNhr+PZvfA6xrky7yQ0WQVNQxMCUANTk0O9PsxgA5Pk5yvgQwTq7WCXV7fqVNU3Ik9NXu1M0vv8f5Ibosi6aYKqxwRqrvXWSozimdnwuC42CmrgYqlHVLeddvb0tkbz0zPPPVstBaf1dKKJ9UIXbDG6IqlkaZ/pywLBhfeDyH/A+gRSMn7UQWYFX4aVG+ViAgYcnFgO5GIZV2srKjLmkIOxO+3zF0YbJWTXHNdwyy1HFy/GZmsGWaXvjJWeQGOMpmhFWiuJzdGzlW7zOhvYSeYzEA983gJgNNORErp+Aj2kOAB30eCQ/KTB3IEn7IkThZK5qflHAiJjhoiPvJdyJx74b1lVVnmUfgn4U/C+Ph93nskWmXbucrEFXaW82jVsqXp0P693A/sCwAW2RHV+GQ0MX/mtTbCGFJ+puE19wVYofn0KL5C+gxtP9CJZURDMABKWHMl+LkEY2rGcJrdChhSfwrwhVbjTFgI2wAAIABJREFUgIKNM1uj+m7XMk1mXX9W0W2H/dhjj6Yzz94USVw/SVQ7kiRy8ACGOmCidJNACUC4Vm1FHX5QypRYO8qiBpCLzgLE0PtHJpyMOD2pdmzdlRa2LkzrV58JI60WQ+Z3w9hrD4bSV+++G0bXrADqZNpo9JsxNpCJkpQ5z0+yn9SypymPE6ieE8yNaMMWvyuCoITtpCAqc0gfMPeM2M+YGya09ay9WhLZulrkjDAtvN6nn/x5sBkqAYwamrkvWGjKTYr0UGGMZQbJuiiyNTYO342w2IDqmTfZvZ/CJNbEWXaIazPmfiT/GdvklluuTzffeB3zlLWCl1Qd+1k3EjY7uh1hbE1Cf/bTe8J8uoZxFQiwQ5K+ZO5hrfiunInXVQtSIX2YDmE6rZfTQdiO7W2Hg0kowOQ8Vp5ykrE7wv51lA5xPXjyoEOO5NNFU2rbbTbV6AqIHxNWLHSNrEpXvfHS1EUXsR7+pkOmEX/X3Loo3fGe99LBbmXcRwX79zakYcf3H0CKUp5WLJyfGhnHfgCXOmRwg8yLEZhESmBG6GxWCnB4HLP7n8AU29fWBauNPRJJbhWMDvfIpTA4f+k9t9Ip8RjzfDg8TjaeuTY6UbUiBZLFkRlx07SAfU3Gxzjn1iDPorSyPr0EYLnr4NF0CrngrIXL0zUYTz/85LPBytQ/bYLzZIJzppjxmABwFCQKtIk1K5hvYcL9qB7pYwPrKwOo+Zldx/QEYuK6dwVQlAN43NMzwCYzd3dd58EjwR3/i4xS5XvOBfcUfz1azgcLMWOZZABz1vA8LyvTqF5gKJOwZQUYP7NuaQLemW+ZH/nrcc/xHJCB43qVeafk0r3Utu+CGEpFxxgP93iBClloFmcsOgikK/2s4/7LAcr0GPJcVDomcD/Ne0/yvRJIgT4ZRuEFyKUHUBfgSMaoEkDRt0YmTDVzW4P/Us6WYT3iBLycgTnvnkrBFplDFhEEdljn3ksV56uMYTsbympzbMrZGJVMlvHVeatUOHgtzGsbWEQXMX6/WGYlMizv1255SuZfO06O6wjr2b3LMzLYQoxdJtnLnrHPzL0n/6z0cWsGUFPy5VgKzLXgcaSPV95jyHNAj6HsXBZwygBBQTQZgQJDNsFwXs5l/9tGxzyBIRFBx8w9sruLghJyO2WTAqf9PZ2MA+cvct+//osvpSmKO82YgOt999yTD6ZnHr0fv8aBdP0Nt6WzYXcO9B5Jg8SAf3rXV9PUSFG6A4biEjyGMmCIcyAvJWNtxTnFc3HfKaeQYCOyW299V7rnnvsLwFAh+yiMwGk2AgVg6DR7oIXbKYyAI/AfgSGCkpCSkXhKyR6iajx0lE4UN6dVZ5yL+TRdyWhXXwf1+Pc//j4itzESPoChi96UlqzegMb9OFVhginalX7xC19P3/vne9K6887GvJBAinjFqt3BQwciIbA6Kjg0TKKU9xjKe4BkAWxm4BnSCX1CTMz1IcrK0jAfMgNqJVwNBKyrV6yIDmMTsFEmSYZPWq3kHvXzsP24ga+Jv9XAefMXhsbf7j0GWCvXrE0v7dgREqZDdEoqy3ncBFOE4KyKwNYW4xH4mJgrO+Krnj3KhMSLygmMZN/IwKizChmBfhgnBTDUixTiMInRKIHqWBhXC74IAFhsI8jmejI5ke4IyHRIVpSvZRImKerDGb2c3djx0NRXiYrV1YGcx40VzZ0YvM6FiWRiaYDmx6pVqwi2j2dm2Py9RsCyAQyENUr2Mk1EvD/NnTVDNuHwOVilraSTmsGubtAG2/oCFcMuKQFImDUbY1uqj1203R5DBlMULa6tnJIocicmMgamBtsCUCYW0vBlDTXXV6ff+s2PpCUY+FaRvP7PT/9BevHl7STQMlXwjmFMGpDe+ZyCIsNbR+vuXLAsiOKzyJhWSrBgehCc23FFGZ7AoTmZQf+M8EWy4xmVWX6nEfleF8mlz1rz6Ui1TZ5AkPQuEiQ1qVASR5oW71lLMNyNx5Nz1qTH56f/UBj+ygBSP8JHmaCa15aj/4e3ksCEybPddgSGcpJEx8QP2WxR7Q/wUwZbiHQyloBJJPedtazPgKIAwyK5y1qUew22uZ/mOYUHjYkhYyIwJHtq8fy5JPx7GAKNgQUCp4NhMgt5h8BQfbWMD1gpAGInNRXG50ZQaARwaNse5kjVTMbI+2C8ScJl4EycxPdjQTlgXjnJUld0HlReNW/uHP59nPd1PsMq4H3akAkpqdl38EA695xzeMYVYeRrO+sepDz6ZDg2gpqCtZOAgjPpCKS0yvEwGdyzZydt5pcDbgyEDKgCP4sejOL7eulI1rqATkOL8XhpABh6LyDHEaR0w+nbf/ctPJ0AFwAUBKQF+LK9wPdSCqYEcJik1vfNkl5lEvqXyOwRlBEodA0G+MbcN8m1u5G4nwCrzKahEwACU5UALE3cNyavgFi792xNq1cvZtIizZkeAsStRuLUFSCv7Lo+unNVVunFMZnOWL8pPfLwk9yrfjTsw7CI7G6lOX6eLeKzNokM/IDrf8MbLkm//P73xnqcgs2lx5DdiDTtlb0hCPTg/Q/wfgB0TCf3A9dKO2u+CXmMHkMyhubQncznJLOhk2dil6bdeGkFA9M9AWDA9uGC6YJy2+nIdQxDXv9exoL34tY4qTSON5oE0GJLSK+/6Ly0aB4Gzq+8iHdPTzpGlzpZIAK+a9atp2PRLUjgZgbzbQoQXtP5PgCgA7SCf/H559Kbrrg8mFEm9cePtjEmAPGMieu+AwblvQ8+hsfQPvzVmCN2P7TLJawzpXy/8esfBhgeh8XwBGBiE4boR6MDm+O5EzNqJbXBxIj27LAsuZ9KpETPsv8MwPgbwWduAH+WlRvPSevPPj9kZcpzBBsFp5Rgu02MsafKrhGIUfYTTE7Xrcwb5rhdJMf4fX2mHGNloa5xW4d77gnIB6DDOs8KI/hc8Zxlu2THRwb6uPYzSVFmLux+kZ8XeQl2bBiZfir7Nse0FWjKA0N5llEwwV6zl+Tfx7/LM5UEOVx7E7CglKj2wAj2vfxbzw5/T5NzGUzuww2sM8dASa9SYSWY3usYPn0yGZUQVwm6c32Cju7ZHoBlAK36jCmvzPwFMeJmnslyEfjQU0cgwrXonLPbp+fbSSo4gskWOvQmcrf3PLRgE63pg1mbAWYOps/G/driks9BdpF7YwD6sbfZqW08AGgLLjMBLD1/W5C8V+lpyLNRnq5/WoBITvrcRwNy8f0YkgvAeA3ur+7dwcrNMYfDgDrHMurDzDtAT2RevpZglhLCvEw9lrjnfS6OyDzGMjlzH2tbOd0gEj4vwXb1U0hoe2DVlTOWzo9S1pMS586OnigC1DC3nXMn2KcFWPXD+vY3vp6mSyk6ISWuC4+hB9PTj94HY2gwXQtj6BwYQwO97QEMff1LXwMYQqZ72y34Ci7EaJyudADYNokIeaPnnXMlmMecP+yBJyeK0m13vDf99Kf3au9UyCNfnS2Fbwoj8F9/BAoL+r/+MyzcQWEE/sMI/OfAkF4JBEr6odhmefBougMzzzVnbE6f+v0vpzGCttqZVb8AhprnIjN7E1KyDBgaJGlrqm1Kn/2Tu9O//vSBVEsVrBKgYYLkJxIxjUT5yLw78CMgAIzkmoD21Y4dueqn8q3wwCEIttpqIGvgacAkS0cPIpP/mVSXrdxuwHdnDgF4R9v+zE8m1+rV5Nsg2+pwEJoFZfjeZGKAAE05w0ESog58M6b8HYId8rIAZ2Rd6CXRS1Ds9Uqdt5uQdG47n5ms6PFg23dbdK9ZuSItQbazHUmEiUrm9XMqKvhWHIeosNLYjXvJupMImkSBl08DxKDBEzDPJ5E/QQDqf7TNtp1jwniUSDAqjCR9IYeL9saAAEa6BtW8jr8fxqC8/jWwhb71rW+mtWvXRgIUcgeuyUq2Aa5jGqBQjDUerzzD1tmtUZ014LMKPIzEwsBc42dZM9Lbi2SXEFTOaq7lmmiZi8fBSTwFbJsukGNyP52TV9mdxWRa4EawKxhfBKnzqFT+1kc/yPy5ME2QXB1ua09/+MefTUfw+ygy0TMZAJixQ5XG1sVIVk4AgsmWKeXeQ9YRwXZWFZYRVUNC5b2V2p2O95hmHtgtSHmf46rpbjNzsgx2Sxud1CZIAKuZrzLE9HgpsvOcbeAACfzQWNfnk3k+2D0oq0QHs0pgJtoHZx4gfjWxKS3JpHevVotN5AjoNUK2vbzGwlkyJ/Cjj4zysl8YrSshkJmUSciyZLAsDLzzrZxlBmSvYbIRviKOBb/vc4wOf7LtbF1MMlbK/axZgcEs3bcmxvDUCZDM16R1MzKXBbSrr6lwYdjNiPfjvU4hJevsBUApqU4vbj+UiqsZI5lsyuzCMB3wdZLOPS1FaeGSxpB61QF4HDvSG75L9Q3V4bMy4vdU2ZX+2bVHWVZ09NI7g2ejaa1zRgaL62ocDaFeRe2HO0hsWmGi4WXD+JswD9AuXkaAcg/gu5BgHaN7lMBBA+DM7MZWjHIXpPe+84MYKR9J+/YcSP/4nX9Iy5cuBZzGeFvmANcgGBzrRTkeLJ7yShgvNthBtiVpawCPGZPSvLTFtSYwpCRmmCR/zdpVfO1hPY5znwC48BdP9HEvQ6V0v1oJWCCDZRJZ0+606Zzl3GNvqm7AmJy15x63auWa9OADD8OsWpF27dzP/pfSL2OY/Xuf+aMAtk5SaZ9gn5DRF9I2AJfoFpjpy2IMBTbOOGN1+v1P/y5zm+5vzO9yno1zoBKmgPNxCzKy5595lnvGlwQgPkyk+ZSdMM68WrJkSVq3fj2d1TS+nwgpTBfr/wgm1K5zW9b7vrHfuu9xPR2wPwX3eklOQ+4SpvKwL5TMsg/JrrQ745LFc9L8OU1p08a1aQdAT9u+vbAXuvGEWoBktyv2uptvvhlT6PMDBDnBa/3DX/4Vz5e9lfk+GzBn/bq1gMjIPJkjXbS6V3pUDSArk6Mf4O5RDMYfALApIgmdYr+R4SKNTGbQ5rPPSFdecVmA7ILf3rOJ/yCt0WWFKS2diyxKRqZjdwwmlB2oOjHFbkfWdhw2ygjG4meef0mat3RVevCJZzDFr4ruZXY3rCHxDuad0jz8cYIlSAIuGCsLV1DCPU75YSZV0rhcyRQMsvAE0vvmRMiFBIwqeL1aGB1DPAM9sZSj+axCQphj4Mjakamal4JlbLYMgPD943nkWCoy2/J+fVlPs6x9fQYYZQybDITJtanXN8sKx2uAoQDKg/GS+R0J7GTSNRm87JVeC/+TReN+F/sb80gWrd3CggXJa7qHOS8CQGDMwiRdZmywgV3vsEzCjDm7tgxai3/FWhVoMUaYh7y7EwAvu1eBOIChbs5s7ts5pCG9c124RgaYhSfHL1hvvIZm/QGMBdAGyAljzLUU8kf2RBtJtABq11Pcqba4IzDKnmdhKSsGZffQCftNw3Y7L8rMca3akU9QZz7XuGvXrpC7Ccx6rV5DdHp7zdiWKBnlOuw46JqNRhzKWy0WcQNeYxQF2PyUE0cHM/6DzCz9lown9BjydzMvJqV7MLiIR4yV+hk3AWuZl7IuBYY8dw/u282aRUrNff71X3yZ7pOnXgWGXnjqIYCh+9NA91C66s03pvOuvZEudB2pu/9g+rMv/ml4DN1y0w0ZMGQzD84BjO0CGIzYROCce5yEhWuxZRy27e2335nu+en9/ryQR+ZmdeFLYQROhxEoLOjT4SkW7qEwAv9uBGAGTEcj8zCqUe6UYwxpVGgiMgowdOIILUpvTms3np8+8Xt3EXgADDXBGPrYna8yhjZfclVavvosKtFHItiqK6tLn//cV9N9Dz2RZhCoWXkbItAO+jmBo54GSsYMhvpg0phoWz3MgsjM5ybzusko9RoCGzwHK4TAJ6jKBHQmyzJ5TJLqYA0ZRC1ftCA6lM2jytcP5VuPIpNKAy2rmyagZTABrIYKOITBNBW3Y/10pSGxOQEIAlIUwE8mXUPqQEA9TtXT61TyZSelzJPCNro5+RdfpaUr4zGhs1qcGXvCFiCYs8uKVVRNlZVKGUQKGBkET/A7lQAh3rPtz3fu2B4UfNvjmuTITMoC9iwBEFAQZBumKloVAVrWyvcYVfHmWYAeJBSyIvRiOYK3x4IF8yLgNjlXVlBLcjWIMbHXmVU/lVIou5sOCUw1oMk4yZjX6PvZWWuUKnqQtaTny0zB/6S2igRuNpRxnkFvD0ABbDKlBRomKy/Rk8SgVvp/B4mdVPYig8jomoUEEObZqkWzkJq0073kZhLdM2kJfSD91Tf/luSzLVhE/VRF7VKjOW8RyYe+BkdIMGfRSjgD54Yj8Pc6TVbGve+Q9BG0hvxPqSQyAYApu8/JGKrF76kIllY3flLFdI1KBLHTAE8aaXptVt1L0aEFUEmwbQJkYB8dcmSdREBvy+Qs6H+td4d/U0bgrSQo34lNkMdnknl42GEtYwL5EV4Qvifz3Ap2xo7LpB150+7MnyiTlQWuGetCgMXORHlASt8SQcjMM8oEtQRaw7jJJxKwDWtXpz07t4fht9JEgQ8T1xY68yyaN4tKvg/XdtkkdjJlqEB39yNhYmxe2nYwFVVr0C1Iqw+OFW7bVY+lJSsaGMMREqXVgDA/YO40xnrT/FpwNryRuKb6hhquCkAIcKQSg9RBgCXzv3r8Z/yw65VMpW4YQLNn09ULSWcRQOChA4djXJTsyVwYZR3KiCsvqcQDrD28rPRCqWZdNmOE39I8D0Pm9wFw9AEM7Uv/8Pf/kFbQdamzuzPexz3ohIbT7iv4BU2cAuzEgHX5ikVIPZGfcV2Cbb0knIIhGesrM243mZwJ2w5hCGASYB/A0PIVCwEEYDgACg31l8NaWsvML4cduCsdPPIyXb9Wpte9cTNeOI+kg3gdLV6wCAbTzFi7g/10tOobTYcPdaZf/sCvpr/9xndZWyS9+LgJtsj0MJnX3DfrRpZ505TCcpiCuXAHfh/XXH1VGB6PkrTrK5WB15rzjgA67UqPPvRwgPAhDcrJbUxA3ZsWLl6clgNkL4NpKGgiq+YgrId+WBgDJLWCFILqGt7WAL53A1goE+2C/XOUdvW+l5JRJSsCpCHI8ZkDPpYztsuXLaDzE/OAfXEXe5osmjHAkwbvn3Xbyhq+BdbQggULYy1X0W2u70h7evTBB+hct5k1bJe/kWDL+fxkZLoHmVR3dPXSleyF9Mjjz7Cn2hXLtU4bcZ6Z3f+AZmCmLiZRp5MW96IE0bW9F0alZv5VGjwzF/XQOclaFopYChvtBIn6wY4uwCEAybKatHjNhjQbk+PnkSvKhpAN6d/KphJ0dS90rAUjTvK3wRy0yCEQ4x7PeGTdE2Fs8cw8j2TGlLAv6fUWzBn+xnmtsbP7l/u8Ulg/POv8fffirOU8YCZ7UJ5J6O8I+OdZJ3lgKDCjiNxlG2aMIff3+EmOSRRnSZg7ZyzJTJ6W6wwar5vxFr0e/3ac9adnT9b9UHC/BK842s/zVRaPP7e5gCDOoCCHwKveVo4RZ5jX7RxWzlzm+aoUjddRiut7W9DwWVmE8H7cA0dZJ5knk5IymIo5k2fHoReT6sWLl6QDzFlBE/d/iyTOWeWonr0DsmuUhOdiCsHeKK5wLfo+CSgFRsynUkQ351I6Us6GRefYN7I/Ch4q+c6DkhmzWS+kTCrsh+5xSmaLOENkNQlEvpZR5J6jlN216JkhYygM3Zkn4QHG967xEZ5xufFJznPIscviIZ9LrngQLCjOartqum0z0J2dmuN7HTRp4LpHmYvuk329nss0iQCw0h9JKdmq1ctC3vilz/0+TQbwQaLQp/l0xhi6P52gw+Pr3vCWdOn1NxEX9KaO7r3pq3gM2a7+tltvwWNIxhBgIOsyCidKqWXDKY30oetHiDx2hK5kt932/nTvvUjJDJgKH4URKIzAaTMChQV92jzKwo0URuAXIwB7IfrJ/AIYIqiXLGF9kcBkeuR4Ghs4kt7zrlvTuk0Xpt/65OfTKFU6pWSf+RhSMpKqxqa56TyAoWWrzkyHaVk9JYOCiveX7vrz9PDjz6UqZENW6+wglK82GgAJChnwGFQbSHoR+YplPtHOS6eCUSEbQ1YIgbaBiFKhEQKxGhJCA81BGAuzAEIEAJqg78+k6melUxq/fg8CI1Ksa0lwpGSPUYXXS0XKeSdB3AC+RGMK/5FFZBUvK+H6RZBEExRLtc7AKYIyAjS9b2QEGTRHhyyDN1vzRjUWuQrsGgNn79EkqJhrNHmqJfgd4J6NmoMhhCTCQFJww24vJn5+L3NBiYcmnFZW/XkkYgIrvEkFYM4QgWHme5J1ejPwzpgFWULRiNmuAbnBvMmFwJqUfhMFfVIc92D/5ICOmciKrNAqdTIDM1kUFBG8KCbQ02/CCnOYOMMwATYhmFc+U4V05xivB92dwNwxmiAYDR8cq/h8+Fq2+o6uaPh++Ddl+BTdccMV6eXnniFZa0JOs4Eua/NJqI+mb37rHzAtB5jgtfReKcfvYxAmx8HDR1IpbXirAHfESmQMGSRn7X8z6r3+FQswShV8mgHQYWF6hnIbvrf1cQNzr4LA9sixblrCyz4yyCVRMeD2OQKklJMcZHILUrwAFQF3ohW47KSsoivLR58ax8pxCv8lASrAE68pL//wWWQSIKvAmor+AlCSSRReQVbBrRDzaq4Dn7MJiLlc3ng6xj73/DOWkElbNt5el34cJhTRKhvQiDCdJN3E+lRat2pl2r9nFwBGf3gOKV80OZ0FiLZgrowhMww7+GEcDEgpMDREV7ITKN22IyVL5YChsVk4hzBPJTEiB4cxpIdWD/KcXZjstjAGevkIN0+z9pCVAEKeEITE3LUOcKiM9amXj15O9bD7Rqli2x1rAG+YShLCIYADZl4kOtNIjtyQSmTXKRVhfGV8LCEZVGJ2AqnYMOwc11Edn00zZ/E5B5DlI2nLy0hDMaj+9rf/Hu+OWdFdMHxYGGGTS5PRqRLAnQpZVxjAal0FMC7oYoKnpFJPD5lYrhO9qpRY1nHNldUksU0CjfoCcQ/DyGFmUPHvKYNd2BJ+St29bXRp3JNWrJqZNpy9Im3dsRtfpcFojz1/Pu3Wn38xzZsDU4fx7Tjalz7+0U+kf/nBvUipSP4Zw2K6wgmiB6gde5GyFBNe/bpgE7GeLrhgMyzJNenSyy5G/oXBrRJUQSBGX6D3GGa73/rGN/EfaQ2mVb6zmUzHRvbKKp7NSmSmCxcufNVjZojnsOWlV7imoznmhwxNc0DWgtJJ1tl+zKCPAQwFY0RpJzUFX19QfBTAUCZhA9K8Us3pm+rT2jWrUhvJ+3HYRjJXBu2eCChvgWDDGRvS5ZdfDni3CmAw67ooG9BEfQQAyg6BMk6O8/0E7FJPJ821B5CaPvbUc+kpxnGEs8W9gBQ79tiZAIUupGKkjMpz3O9iL+ZCZfCEp4wMEc4MWafKiWYCQi+E6anUdzeAo50jxzEXX7B8TRplLYwDUh5ECue6k2k3xLNki4hCRZjUC9A6XQV+9ctxvIRCg9HncmDdw+iaZl06joKyxUqpPMuUjso4lVnoL/NzX9N7EAzNAASPDOYvGbZzIDNKz5iSXlM9siRB/bxp/WslaIKLFhhCUpX7cDx8ZnZL88M1JJNJwCs7pzNpsfuRe4tFhVOCzXF20EEz5G6eidnZ6z5k3KDxfOaLk0l3QwLLa51EvppvIOH7ZWBHjnkUTNjMRzBfHHK/9HvXonNaJq3gSTCzKD4Ei41x6Drew70j5fSM5fft0uW1Kz+LtvH6AAIMue+OB/stuye97pSzN8GYdCwE9NwnemHfLVq0MK59lWA6QKI+YJU0QPBvRymCOPbBAOIa9F3yvBacybqvZUzdfKcxr8V78PkM8X4ZwKsRPZ3M2NPyUmh/xzNaRqlrLVhgsoeURyNtdTzHOX9jUvBe3m9WyCgGZBLA5dr0ItNjiPdUmicwNIKJ/6SUzGgcwfd0jGtiTfZzn/f++J8CGLIrmYWsF/AYyhhDw+my112VLhMYQi7c0b0v3f25r8AYqkx30K5+OV3JKmAgeS0Cw8HWzRXwpmKy68WIrJM9+vbbM2CIcKCQR766+grfFEbgv/4IFBb0f/1nWLiDwgj8hxH4z4GhXOBkEkpXslHalb7nnbemM86+MP0GwJB05drGqvTpHDDUhHxj88V2JTszHek4gvEzYAPx+1e++Be0En4uzaRiq6FiGSycMM2E5myVUL8hgycri1lnppw8J0dn92JNqMNfITqJZO3HTWaNPSZt3+x/JyhpAFixgqeZdHTXIkFZtWp5JDZBxQ7D3Awcybx6aMNNJfEYXYuksPdTzZsmKLVFrcDQMF1sivhqvJqBClQLpfbbDtwAKxIlv58OWYvVQbuI9ZG8CA7IqjCpDCYP132SMZsAFJkiOlL6Fb47BNXem0lvFsiORcU0xkO5laaYgDdKQKKiSEJtYDwEK0BPjwDRCBBHZAkQpJosGKA6ro7BEAma9+sFZFeRMWEMpr2PMYCwBQsWhKeHfjlK1ebNRUJGgGpV3NeVtSRDQFPMYQ1eDX6VHpjkIJUp47NhJu9BQjdMW/MJPDkEaKwiyowpAXyw0h3eJiRfdpsycQqzX6qzzVUl6Q8/9dH0N1/7atpMZ7JjdIFbsnw54Fl92grQ8PDjT+CfcBJPmvNTy6zWtH/vAX72dJqEwVAB60B2UphjCzAC8sV4G5xz7XNmNzEvqhH5aAwtu8Mua7AaSMLKGMcmZCNH8F8YQf5WBjB0kq555k2aj8Z8g/UTlX8SqjxzQwDVlun+2+TIyraVcpMmEyD9KTIfKlPzzBfEe3dOmHiZiJg8hRdKmA5nkoloQS9w95rELS+PCDZCeGRwYb52ZFXZ/8u6meUq/LxWVPdldJEc2B0JlBbfG5IY2BvLYNK1HzpIQt4XAIISxjJYAg3M37kYiMv+KkVKNUk7e1uO2a5e8+m+ocm0+0APdgBGAAAgAElEQVRXOlUC4BCm43aJy6r5tXVUzEvwB5rKWH+TgDgnYBnJZnMeTgIQ66EhsGmr91qexwSvr+ns7NZZgKVcM+9p4jvOzwQSfd5jAELTyHgoP0Ni5Hf0sREI4wa3IdHcAIBoO3nZJ+JgGjxrYiuzTGDoVz70a2nntj1cy2D6zne+w9hXxnyWsaRPjiCfc6YYcNN2zTW1smz0cKErF63ffebKH03GMtmfwKD+JrW8BnJFujIWldDpatn8WPNlRbV4NOFbNmTbZ+RsrfMCGDrSsSWdcVYrgHN/2rO/HaP2uXRGOhLjrtdaQy3dmqob0t7dh9N/+9CvpwfvfSJ1HoHhUGJHNM2GZavp8aNUxOuQgZL5ywh6XnLxhWk2wPv8eS3pnE0bYoxOAJy5FwgqHti/P33vH78bzEEZVSbzJq2y5twb9E5REqNcNC+10oOn7cBBzLv3BwvT1toaZduKfNr5zJo7gNRMfygT7swgXM8WfbbcB3h/QLZyQKHZtKpvAgz0derZm3dijivrbwQAY8px5XkvWrQo/NcuufjSdC5+R8r1ytiPirnWzq4O9qXjgAoTaT/jJY4yd+78kMrpB/f0Cy+lBx59nCci4KJ8i+xTCTA+RtE3UpCPwoDXpUzLc6EK/7EKGSvu7QIXrCF9b+oA2t1/1RS2d3anfkDNcRomrDhjU3rmlZ2phS6G7UhcZUDazUrgrAX22CgMMwEN16edE6M7FkCVLDe7KGpQ7jmibLIan5px9r6swQJgIj/Xu6fC5yUgkxEHYz91H7NDovtxiYASPxaMmDbJd3eJ7SADnjxHbb+eN5DOH/TBtpUtFGBP9nfhN8S/fS2Zo0qH3Uf0ZpNFE347vjgf0WxBIEVWk5uf7edlJ/G7Gjn399mVFKCU6/fMEMwRGHI/jAKFoJX7E3/vfdSyftwPncdh0sxzyfzhpoIR6L7rHtmIVErgWSar88+9c4z9Jj+vM48wxi+678HcYf9wawyTZq55MM54VmqucYHrfXbLbFirsM5kQwsU5go1sn783td2zJciudWA3fNRT55h9o0WJK2jg0re7aAmgyeTRmeNNLKukUrGvR9NsvOM56ywlQPYeE+BoHy3ufLK6rg+WT6OSV7aZ4EgfLuCbZbFMq2s0y7kjYJbStdkQnl/Q8YpAnMUJzyfLVaNct1KLfUg0iPNM7kEQ+h6ZGVK3xbNbw3w3zPxO9/6S9h2eAwhB69h/jyv+fRj96c+2tVffsU16aJrbuC9+gBlD6avfPZLqWyqKt329lvweRMYAnyNYy6T2E1HoJRJyVxZM5CZjY7arv7O9LOfFYCh/JosfC2MwOkyAgVg6HR5koX7KIzAa0bgPwOGpoisTTaLlTmN96bRvsNIM27GgPOi9NufVkom9bgifQpgyK5kzY1zXgWGOro66QRDgEil9a7P/1l66LFnUr0+DnoL6ENBRTIvh4pATKYKQU1mopm1NDdAystsIpCNoJQIxABYLwYrvppaEkxJ8RYcaiKZyCfVysVMAs9HirBrx7asbTnxbSSPJAV6Gg3BErLyLaulX0q3HjRUAosIUg3Y+vCZ0IcoPGqUk2nmy7VFtydkC4ILkwRmAhM1JFVer6CVXhjS442YshbE0OqtEBIUyuwxgsqbOhu0Sad3c7XSa1KSD3hlNhlUVhNIG6SaLJmMGPQWRVLoPWFAnesOE7I7Asp8ZdK/lVkV5tZeC2OSGWsiuyP4lz4fJq4EuDIPDPrDfyLo+DI6xvBoORSBeXR9UdJCoBem5LlgtajIdGwMllMd0pBa/IE6GXcqsiR+dopSTlZGEOvfZrIHGVsARJoR894n6Uz2K+++Ja2e35y2YzS7/oz1UYE2SepF3jbG/Nu6a3d68cVXMI29ILUdbOf6ZqQHH/156iOxqG1uCZmXCb7Pwm5BVn69J9tJ1+HlsYjuRlMEysEyAyyZAQghKKPx98Ily1Lb0W6MNR0bgEUC6DDNjHb1gIQaNNPtSQDLuRVADQlRXkJmsmJyZeLiOAu2GZBb6Tc4/reGsTOyirESJj7iWQGY6J3hs3NuCDDmE7JICExmAZ6GSajy6yGfcMwIllDGFIhM0sENdlbmSyEwNBWGscg9SAirMfNund2cjgNKjMAQkE3k/HNtmBC0YD7aUKvJLyAeZsyyvoor6/DDAmhAJrV7P8l5whODdSAwJGNIILYeULCsGv8pisd79uyGKUK3nH6knvojMedmNQM8wtqRHaFMVWPrBhg2NbBJpgBkTvJaMoYaYKoNwyKTyVIEYDVFQj4NyNQMU0yF6wCsOu+5gnFTNjIfNtgQiZrdvBphKfXrAcSjnztnPt408+jUdQfXUh2d7r7//e9HBzyfkx4vsXaZW3piTDKHyXa4tpOAJ3W0Yj+UWue2xPoV0OoEOFbK4nPWG8aEsKoaIASm0ehYP/48K6MtfUMdzJ9RvMLG69OKpRtZJSXpeM9B5JDPpo3nzAfoGkhteC/Zta2I5NpW3bZVV25UiZ/S0bbj6cMf/Gj6wffuATSR5QZzAM8QE+xMLugzzRgW2aOWiTEjnb3pTFq7L+Y5jwLwLAcwW5+68FJSSiaIbPvoQ/sPxL0rscrP3UFAYxP8FbCFNKZvhqno3qH5tBJTPX5efP6FmB++t4wJZXWCagLrtqvXfFqA2rbcJsORDnJNdjmcBgRs5Bm3zGkM9tAcXl+/IkHOfnxgKkjOBUTs5BdSSG6qirVwxRVXpM2bNzPunSFxLUF2JWtKX6cXMbA+Y92G6LxYU2OHvKJ0/0OPpceffY45JBNG0Fr1KIUA5oVdJscEToTyQoJmgSA7Pyo17ef7WpL7CY2hAUiUrcmqKWUPGmFfOY5nWuNcui+xz2yzwx3nhe/pPejT1sv9tMC208RfcEDWqGyekPqx/9kJzmtx7PWnGmOe27J9ErB2UEYaTCi5lJ4xlXrW5VhNQkBTGsgrLWX8ewEeNT6OpFspM2CcAEW+02F2ZmbNGvzI7yH5Yz4vxQ7fMc/1XOHF/epVtguvURas2gw0CVkun2Uy7OLczYzXRa5GNXHPneP797WFqfaRw10UGWbH38n+0/8sPKdkUIVhdgb4zITBKltPGWsA2ryXoE6cmdxbmJzDInMezp49OzxxHFvnpvM3M5FmnzY2cSG4fGVP8a3G/p6JMjb1x/P1NWBXtmsxRnlVJgGeCL+3/JkpOCkw5KcsuxbilQDdY+Yg8eP5VmFyPzaYsXVk4AoICWL5N45vMLfifFM2m539r5WR+Sw0mu6hgJRvRGCBTbmbwJDXle8uF5wu/YqCOeZcOBldA4/lQMnMkw5Dbs7oU5y1FkaUU49hxD3GvBjjXPVMtDDl3wkYjQAgKd8U9J6FxFfjfD0Tf/jdb8KaxCOqCekegN7/Ye+9w+u8zivfTYAAiE6CYO8URTUW9WZ1yVJkWbJk2ZKLrO6auUnuzFwnj2N73CaW4ypnnIyTeJLYTuyZxDPuVrEkS7J6owop9k6AAEEARCUacX+/d5+PkueZ8nf4nGPjEXhwzlf2t8v7rr3Wel988qH09KOYTwMMXXPNjemct1+fBvs7kBTvBhj6eqqraE43v/tdyGcBhmTlxcVnYEjGkHNqALKw66awEXgYYOg9770zVyUrS8nKuUe5BY6pFigDQ8fU4yzfTLkFcgtQtnvS0rrFPo/B9bjSHxkhk0g3RvHd6dmbbnnve9OqM6lK9vl7YBFpwVOVPv+Zf0PA3kt1m4XpvHOupPrOaWlfR1uYHlot6Ktf/cv02yeei8oY/XjqNCEVMnDS38KkuqXFIBH5ll4qYVSZA9Nihy1o7CGfyLtpAhkGiYInSq/04jEZncNOoO/5uaC3k7zvoQLS8ez87dq1K3xmNKSUaSNQo1eGAZpeNbV43xSGzwJH7ngauHm8AgTIlU3eqAJl8Or1ROloJGczW2aG3EvgRXDF5MukzIBVQ159dQp/AU1PlbJVk1AZ/K5Zs4aE5+V4Fh7PANOd+4985CPpZz//WbCrQk5EuzQQGAsghd9JSAlIUgET+t3dpB3995KlS8NTqKDjHzUYjUA1B7oyhtzxrQoTYUAmgtD5MIX04HidymzzKdVt4L1hw8Zc4YjEL0AqgRDu0Yo8gjp11KM+TOnz2ZTxNZCuwoumu6svDdB2sbMJwNZPgL5ixfJICicBASYBW6oJIOtJjN921VXpZMreHr9kPoHo/th5ngpwMJXk44jGrSQWjzzyGInHbCpa7YclMCM99sQzIfPoVd5FpTSBIYGn2KnlnFn6JV9JNsIkQEEr/UqDctItzu31d7OzrUfJAspQTxK8HkKKdAj2gbospYV1oBzDPGNLf5sLTfC70gGfg8/WdohqbxxfJkL0Tdla9C/BEJ+VHhFFchCSB+5FBo2lxHP1t+wxFLKUkADS70ImBbAEeFHD9SnHylIRMVETjrxb72IsWKeMTB+VNyeDJocCkRpuR+KLz9LIsOXpJ9JsJBNdJNxWURLcU0pYX18NgFZFH3bHmOp7smasHIfz2JQqdpsJ8AcI7jft6kyDEwCD9NsJq7WZoGFaOjo6QNvCrCFZkpVjGfQRkvTDmI4KJlRxkSZbIYEzMTURZBzLjpJVJCtgVM8wkv/ptI+Mq1rAW/8WyWhpt912lbAgIyS8TNgBD6kKiVEjJd8d2+60L1u2PJ104qp0xeVXMoVVwMTZnv76238TPigybWI8RPU6ja+tAGcCAzBXQXW1xUjR5k0DwNkRFdM2vLYtzZ8N6CI4hheV1QdlBQ4M9fAdpUuyiZzPqMBVP4sxPxcW2rJ0zrmXBFNnfKQXsJSqZCvmppfWPQ3LclbMf0q1ZFVMcs8mpdVIJIcGRtOtt9yVHnnoKQzRqe5GNZ+KKdm02GcVZct94MzPPh8ZWDUkh1ddcUlU4Ool4TMla2PeW3vGqemqt10TgOFDv/41PkObg9kmGGa/lT1kSXfnkXqYPJrSr127lkSxJwAY5YaeY8OG14JZZn8KfyzmSxlhAwD5+9s7AIa66Ae2JzJbQCBuKACTVuZ1QZahgW6MpmcjlTsESNLAHNCLqXVnWrxkRbB49rdtZazDnukfgVWk79KidP4lF6aLrzgPQAiPHcC8I4BjA1xX2749aduG/QAAfXhS1UXVx6qK+vRTql4+/+y6MAeGA5YO4BM3pQYwFQmkVZEUZo4xPygD0wEp2CIyXmBsjWBkXk9SLD5ew3yk/9BxSGRGB/EW4rOCovOXrEw1Da1pR9t+ZGT7Uw/tZtuE9Iy5V8BdcGuQPj6NNm6HMetGhWberk+2t+vbQSrR+f4qKrG5nuyAkRWl6sPHzUclmKWBt2XlZR5ZERFWF+tRLxU9Z7J2FuC6QKHrlGNJDyjBJpmih+lPDYA0AQwJDACASFxssEKW6Tpzq0BMAHHMkI6vYjMl1t3wiCkVenDzQfk2/3Pe87NKgGWzurZt3bqVapSAtlz7bIAUGW1bMBdfgVfVgbZ9aT6SLMFC5zRBpKPM35CzCRpZdGI4jMitABZzVokNWcynmUmEATpzZgNzbrBq+Y7vCbIXcq0CzHJu9HzOTR5P82fbyO9odF+s541IoA7gUVdIrz2f7adcbQj5oMBUIcf2u+GDCPBsNUbHb8h+mX8dk95XZkDhs0UsISPI+MZ/hxSOe3A9rwMQ9nPBvGXOC+CqtJnjBlVIw/m84FXERxpfO9rDYyz79Al8KVuWTTQcclsRYq4p2MHDgGesU7zrvShVtGrp4iXLwqttGPbbqWtPSzt3bg9J55q1J7Gm7ki//Nk/RBykb1odrNKXnn0wPfX4/XxnMF106fXp8hvvABiiUiEeQ9/40hdTIxUT333TjemUtacgiwSo8xr4viuR63C+ZoEy5bk8f9aRd7/n7vSL+x4IdXM57i63QLkFjp0WKA/oY+dZlu+k3AJHW+D/CgyNH0qj3XswHERKBjD0qS98KWHHEVKpz37uD0ig8apomZ/OP+8qErLTw3xa1oQBy1e/9pfp8cefi8DKgt+VBDeZAp2rbAlUCKQYbLrJVIBCXlxBkZcVpGGzHiUFJd6AsfDS0XPDHWWPV/iwRGJOIm7FlzoTUM7RB7PGxDGO6w6rCa7nJKgJej7vGSQX540dbMATg7JGmRwlBpAAUCH/8TNj+BT1wThy59VgVR+ETKfPu5tenxKUglKedwULI9C802jAGIa2XIPfldrvPfozQRJgwCogZHlkXx67AH4ET3zpw5HNSTMoVQS6BdiUg1flPO5E423EvTWTeOmj4k61bXzZZZemp2EYeL8GsI8++hhBOdV2rPYTu8ya4Wa2gj8DmBjXAS7U1QsckVwfBhAgAFWm5a6tO7OytwS3WthF1ixX2YYslmpNkdl5byYre/+7rk0nLF8aIE4N2gorLMnMsvrYOMHlth27KYm+PK3fuDU98NCjqYdz9EIAqAYQUPlnPmG/qgswJvtPaYY9f+4sGCuYTGt4DBtlelMdYFwHoAQ+NwTqjc2tJHvtGCFzbSV/Iau7mHy78ypzKfpSCYQz+TxkOeAwUAe4svJOyRjUtlfyZ9+yz0wNyU+OhH1sAebxPMM7yH+bwATIY5Ih7V4QRGA0VwAyifc+YpeeZNbfM2Mke4SYMOjxKcNBICyzBOxPGUSw8k94n9AOtRihmKhPJznvQZYzLOOBXXANVpthIrTiL9EKKDetmmsERIuxwDOvgHEzATjRjcnQa5v3ptFK2A4yPfifJrMTsEKqAIca6yhRPIKckWsVoNvf2RVtrJH0AH4fgj++TMREd7x/gZ/YoRdg4z1lMP5McozswWQ7Be+qdO88Y0A7n/VoeIfIDNN3DDCLZ2m767clCH02ssMLLrg4PLF279yTvv3tvw2vriy54bj0kaiMKMOP++vBm6dhxpG0/IRZnPFQGgTQUcI1eyaJPaDYti27AQmb0gkYE+/evTOMzafQztu3bQMUn8X4H8Y7yIprc2EbHZ/OOe+SAAD37t4IwNlLat0Pi+pAOgDAYcU7TeyVNZnsavQ8d84CgLMp6f/7959I37z329yb5eqV7wDElCowZlBA9iL3L1uBZ9+EnPJKgKFpALzyAgVrlf50MX5WnHhCOgtp5ovPvxDAkHOCL/uf15bnwSNRxv0UKn+dfvrpeERtDi+i5599mopwuwNsHoBdlgG67Lk2xra/0tt9+/YHY6hICCWraMhcr9S1z4palelEjJ+97zH6mgwkwYCdO3elU7i2Pbu28WT7aAcAlkZ81YYBKAGHLn7r5VS8rE1L+K7AX30tslgYqoJj29bj0TTYzuKTPVRkp/lsXnnptUhyWzC5boOx2kvxgGl1LZSwZ9yP45FG/+gHqPSnBvAm2JL0rnoS4T6kajNhy43DDBQ80cS7AoaGAOSMWUjWmmalFzlv/fRWjjtAXwE0YmwJEtYBmGuqPglga1vpfWW/EQCeCUNqLm3pfKwEyL6/G5nsmtWrUz8bJ/bjLsbiOHOhctWQHwNMha+ZPnbKP4P9CNDqJgWbAj4zx4xzTlMUAxiOqpkC0gKrlg/PlaEy04SLCb+/Ov11uObKmuzjkysnKpV0rsighIBQmLH7dY4RGxLK0wCDot8oU+UZyIKS+bMfgHk+Plmx0QMjSm88qzV2dnakRsbxnh3bg/nleiiDKBiQIZPN7DBfzlu56ETedDkqpToqfcsbRbKC/ZxrWbHu+Xk3lryWo5s0TpXOjQF+5bkj1mjmaq9NwMdNE5kz9q0CKAqvttJ3gl0E4BoytdK8X/g4CWgHKyyuV/lXUTUybwZMpa0K8LUAuWSB2lZNSEbdCFK22Yl0W8ZYZnc6J+X7khU1m3VXhlmYcevNVNosc+73J+ZDfoYx3BfYlp2r/HaE+znIpowG/jLMqhmLSuVnts4Oud8IccqM5hbueyStXXUKc1F7rIX/8l//igbDL00zdoGhZzIwdOjQ4XThJe9Il91wG/FZVzrQsz1980v3pAaAoRupSrZ67ao0lY0fUU2reQoCHo2LYs7O4NA4wPG7br4r/fL+B9yfK+eR0fPLr3ILHBstUB7Qx8ZzLN9FuQV+pwX+r8DQBKaGAkOUFZYx9On/+OcAQ1YLS+kzX/gDEvIBAuF56YK3vI0KMNljyHKpMve/+vW/Ahh6lr8jJ4CeP0xwEka7pd0xL0QmhFKyKD9rVGbQ5R/iv9IqSu9pfEmwZnBoYK8nSQ8Vx6IKCcGpSYcBnDuXEWTHLmdJtmWFKRJZASuDlzkkie6wHSJpnc5OrMlpJK2cM/xgju7ksWMbVUTwqSFwK0rAK3Pwc2HkinzJqkXhMcHLIDRXXoOxYXliAnYZPYI77gTKdDIIlDXUyS6yu8e5THn2mTFhlv6u74bGsZk1kv1rTBgKU2LP4X2HNw2BuBKxYDBF0ylNytVeZLf4bwEqg3sDW6VxgmHugJowu+usAaesgQ0bNsRO95zZs9Kvf/1Q0NdrkfZYNS2X77a8sX4ngAIBjFgaN/vkTCDFaoBt4+55oBbEgfG8+e2o1xNvB0AkmEGCfsVbzk1XXXQeDQebhypgc6kAMzxk4pSNq9sByV7btDU1wLb40U9/ESWp+6HMdxK4QhkK400THHf4vb9oQ86ph8tsGFAjhwcC4NH4eBJfhf6BnvCIUi7YgsdQN0wQeDvBhFFeZqAb1eIiYM/gls/GZEGfD7EKvaJkfCnzsD1H+YwJv6y3AG7s34J6+kQoUQjpUjZLVerg88wgT0b6Ikn3vyYXBtr2/NLOd3zC36M1fWW/jii37Oej/HQ+jiCTCaAylJDNCSwxvsZIWpsAIubOnZ3aSfiHkR1YjakCcLceUG8OUsB5s2fA4oK9oq0PSUYFIK6G3MN4/XR0D6aN2/eTYJOI0d/HTFqV4ABE1AAm1ZPMDtGutfQHK0s5tpRJuGPs/XcDpskKyqBYBrHs5163IFj2X9J0NZu561fjDrkJcHij+MM9y15zOtAktgLQxHEX7ahKNaeEAIGz09pTz0jXvf0dsUu+Z3db+tu//Q79eW7srNteJvMm8iZYtSSLg1TQGp/sSfMWIgUDxBkdh5UCM2g2XkXDyAw1t+6DZeY9eN9qIqorrHhnZSPYiXs72MGvANhYSPXFxemtV16LF9ZWduw70sGOHQB0PZRC38GYA3TgKoc1g4/KbrDMSAKreX+IPv3HH/8kRtk/4rplPsBIsHKdZr/OjQEg57km+pKMMNrlxhvfAUAxNRhDssdq6GvDmMuaWC5esjTmu507YE3ycg4yIfZY+okJxM2kFPyJJ67EHPqktB3QRtPdRx9+mDkIM35+BFUFIKKSk8wbQBrz0x2AtfuYG5y7TELTBIwi2AGO80pkeQvmTWde7wsQbBKQRV8xwaIpU0bwGoJJ2bk3LV/eyrmXUIa+j2R2In3k334htXNd+jwtASieOq0xVY/BogQ0m0DO19mxPfUMYniNNE0gFU5G2rl9T9oMy/HAgTbkiTD66JOdADE9gJmjR/DBmoDdhyxxCInoMKyhcX3h2BHQRPw47nVksJd77QRkaE579u1i3AI20u9aps9KLbMXpB17OvDYQnoc/Z5eJogD90igVb84WUBVJvjKlHhWjuU6QJs1p57qrgOV05DPWX2OpL+KOWPx4iUBcHYwrw0pQY1sWQmrUrdc3l5pmWuXo8V11nleDx+fpf5ujntN2DOQIsjqJggGzciOXeOCYcr/xjRAtpVkDHFsGUNOZm4mFMCGYy3mISeXkJJpfJzHrQUdBPSObo7wMVlOgnvzYETJ7nP8nbTq5HT99e+EMbQl/eAHP4h5YP0r6wAtLw9pqOfXQN3vum465oNhQ/8TwMlFFYwLHPeAzHymYO665sqydY5wvLimeb15/XqjEIN9OlijcmL53fm7kNqGSTTjIXzdaB8ZQ/oS5eqeSkazh5Hfc3y51kabs/YXrE4/K8tQAM44pKgO5jpfxAxufAV7tcQkCoCe+wx5nH48vAp/LzdOik0oPbo8vqykRZjAdwEgeR8FMFQALoItOU4QlNJLCHCIuUhDbZmzA/RTN7+UYCrPG7T4BaCgHkMC6WecdmaMaw3XFy+Zl5548vH06/t/EJt2M5H41SEve+npB6gI+HOONZYuvvyGdOk7bgX4PoCJvh5DGRi64cbrYRwBDMGQElTSdFuQvmCq2Snl7ConG4Xx9+6b70j3P/AA11EGhqITlF/lFjhGWqAMDB0jD7J8G+UWeHML/B+BoYSUjCRp9ODuYAytOuPMYAxNkLiYQH7hi/8OSUAvgMncdPFF1+LnciK+GphVA1IoOfgGu98ZGJoOeMEOJ8GMAZFBX+wkNuvNA4BB4mHyrDQj5GOlHUWvcyq/98P2KZgvudxtLttradnC9yWqeBk4l2jkBnQRvAczIydDBl/uErpzuIvKVgsJ0i1Xr+lzsINKjJvYYeRHplPQsglzWpFfWLnH4M3zGwyaXA2TBAsaCBZlaVwurZuD0SxdycBMTnIN4L3/wnuoKDns+WIHkwTEXUb/bRvps+ArAn8kNh7rzXKm4lzjVrpx55AgtJA8Rftxz3lHNCcY/t1/yxAyydDU0vLcmuqGHIzA/G1XX83O6p704IO/DvDK8rt+tx554DQS+sxeIZhH9mDiV5RAriXB3UuSvHT5kkhQDHi91wjm+XyjEiwNRWEZWVZbgOhEZGSzYVu9+/prkCMNcA7aTbkZIIxU+B279+A5gynmeipMAcAMkdgeosrKIQyRB/EzMiAdI4PWBNfE2XbP8qwqkjtYZPrhkOAcjtLC0t6RJkDtn40JcBOVzXowJx4KMNA24lnFDm3+ieo3BNzB69HzQR8PQBcZQ0boGpOq1dCzykQqWD4lJtA0+nMsmiZx/KdgjBW7z8UYLKRSJmUy2JQmCZAEe86UsQBLM1qajxegUMEYyqWXY9z4iQCb9DnJiartKZCnr8pM+ueeXTtIhpFjhP+UZaepKtbSkBZRrn56A8+LdtcjRqmdwDdsiCIAACAASURBVFAfbbyfHeftu7tIsJGKKcVxnACSRIl05ELjgMM1tKvsJNtAGd0Qz0qgxrbKzz+PP88psBUMBBkE+kFp0KsHC2CVSWQ2WJYKNgU/IpmFKcBVvV0EJ/TU0NsmDGzdNdfTQ8kfLTCH8ueyhS65+DLaqQqgc1P6+7/7B0CxecFgcmpxzgmDYP7rv2sAxEZGrGyEXLNBc3aAAwyTO9vo+/qJcZzw/oIlJ6hTR7vUwlbRe6iSsSF4VDEVSWrDHECL5nTWuRdGcjYKm3LLxpe5PoCPrrYAEKI0uEl/FOqbjGpDVtUD/kl/BGPoy/d8nbHYigSTZE8QJ8gfJrolgIhmUcoke0FJ4G23vi+dtHIFps6vAT7tDsaOFctGeD62j6C8PkkC0ia/2S9oMFiJgunTYXNYFn4lJetNNLuYv/fs3Ml32lLH/vZgAcUcKFuJ9tU3DI1h2rx5S5Srr8G7KjzIJqcFg0cPqIZ6xk4F7SULh2P2H6LN9BQbIwGvI6FFmrJsTlO68q1n81y7kft2pxtu+6PU0rycGofV6dUNr1AN6mT8TKiQhdcSljzpCP1peHgf1cHoB/gpKcVZuOT49I9/9710xppV6amnHwYEPhjStcO0Ty8srvWbqah5ZEba2dGTBugjFZh8T0ylJDh29FZpagDAWb50ERLWRtaAQcDA+vTIr+9L8wAF52I23M8804H8rYs5QqbRlFyFgD7HHCvzKzYGABDos3SZNBQyq7p0/gUXRBXOQ6wtI4yHl6nwNpN53O6u54sAu1LnftmlHFMAVzN2x6mEH9dWx4PSMitqzp83lzakhDvrw5jjysqSzi8CUgGqIrnjGAFwsHbENEHvmmDuaua5Z2YLc1T4Y+fvKKkTRA+g0DQ+qiwIWyr31NtIJq1eTJlN69pUVEdURrYKCXT2uJmE7dqSPvjhD9Mf2tM//uP3Mf6nv8McWkm/dIzJjHMzYoT5wWMpj4vKibycpzPw6OZKZmj6bwEh5w3BTD3WBMMyYyoDR8Xa9maptDddAC4ZFHLjIgM3NYBQftY2Ch8i+myxXrvOFgxhpWSuIcUmi8/YNcz3BIaViukHpzeQ1+s1Ft5Azt+eM0AqpbOuEVyv99ONR5rxhNcylXvWgy2/MmPUNctxNpPP9MIOFjiP9SNj/qVX3myxapnFM4ZgTubKqsMx3zplOj6do+x/PmetmCoARl0jl2CeLii+eeP6dNNN70z/48f/kn593w9jY2QWhRqUhr/05H3pkQd+DIA2kS694sZ0yfW3Uu0QtmPPjvTNL9+DlKw+vRNgaBVSsqnEAxYpCCmZBktxvaULZo6QNT5CHHjTTbfD9H2AvlwGht78NMu/l1vgX3sLlIGhf+1PsHz95Rb4X7TA/w4YchezgtJiU5BCjMAYer/AEIyhT+IxNEZSrnnhPfd8HAlFJwH13HQZevQ5s5YC/rC7DqVe74mvISV75DdPk5w0R2lW5SkGNSYoyrwMxtyVMxE9miAb+rgrK4vCrbGSh0th5GyApgdJARYVJWENOg2Ag3pu8EXgPJXgXfq20o95+OZYdnYBO52a1zZCJzeQc6dN2ZTAi8eW1SNbRwBI+ZYJ1RyCeoEFg0WDSYN6r9vflQcILBnYDRHYucvnBpoJp9fmveYXBpEcO8vgABZIEkyEDWTDr4WXQWwBIIxqoMpnBbH0KPCeNIc0uC2CZu+18K+RASFzyOBSFMhg1t1RmUJGlzmwtVStpXIzcCJbyKBVtkaO6SYJ5lemM888Pe3ajf/AL38ZFYiG8d8Jj5ISuCVjSwnTIZIVzyNIFDI8GlR/ou1UvvLYBr8yo9ydHbJyD9cuGKQBuD4fmmrObJiWbgYUmgJj6OTjl2MyfCCSyEMwIAbw25mOxG4j1ZEO0cbD9IchAm69TXoP4d2BNERmlKDOEEmK7J4mzhem3iUZmMF8Uap5FKP0cZJmTUBlnixZhv9CzyGSPyrT2b6wnaLCGT+yIPQO8ViZvk+QT7uaCCxcRCUqWDAyWnzu9j3BwVytJickAp3BduHvPtdchUiGT2aWRQcpgmj+6W531HJTRmLCJhss5EM5cSh2lwuWUchB+F7setPuJnkmdDIN/E5UAVPmovwDAHaaTA7ea29rDyaBUiivbyr+QC0z6iifDjCE11Ct3isyviy1jZSsf3gCxsRI2r6nC9kVUj2SCHeoTaR9jpOwUybHqSKEx8xYgG9WOsKQFxaXZuAjPBNNhQUUC3lkVDiKqkvZZ8mEODxsSvdah0TKptFPQy6VIJhglNV47LeDAW4CyGCoGrvigDeTZNOKgUyM3nLhxemUk1al1tnz07PPPp++852/j6RMNpjJkj8hX7F96B+1SGxIs2DNLALoQZ5DpTzbp6GuCXAgG3HL/tN3qhYwrBITdi4ZRoXzEGO+shZz4Fb6JVUOOw+lK668hgpk24Mh89LzT1DprwUmHD5AHfsDrBboqQJUVdYZyS597BAyuOtuuCl99/s/hJHRRq5Fv3MuYQ4TKAxWJMmobBelZGEaDGD++x/9UDp97er0+oZX07oXnwtZqP1R/7AoMR5l02XMTQtvNce7P10aVNPmsiGvQL41E0lZD6yoVlh2v4Ex1NON3IX5Sv+gIhF3OrYcdgX3v3HjRjYBuuN5xHPFX6y6kuSbPlk77UhaOKcZQ+Jt+OMcSK3TZ4QPVR+yMgSo6aTjW9Kdd9ySBjp2YjA/AqBwOF1515+kIx085+lz0isvvwTjalO6/pbbMPNmMu04CDg0wnUD9ExQAZA2CRCr61D6+U9/lj56963pycd/BTj2dDr91BOZ37cwN8/ls42pq68ybdi+L+1izugaRvIFy6ga6drM2Yu49xkwgnZH6W69herw45rNc/rB3/+X8FWrR6racaAnGD/NMCqU4UwBAHXc+7JfChxPw2tFk+YJnkstffcE2FfNAHK7kB07F86AlWo59e7u3lh/nEd++/jj6fxzzk2bYWiKN+nBFUxKGrAKzyuNoEcZWxX01VaqzgkG+tznsRb1M/cIUDcyrjXdFzxw/AsKKukZZfz6d+cGZW1KjsaRekoudEMlg8uAJvqRlapiCVZOKbEPCym2wJALlfPnDK5f02iBJDdBlh93fHjluNYIfnz84x8PP7kf/uCfqGa3CRnvTMDDzeliQLIO+n09/X5wkGqbzB0tXJNrpWvjISTiyr2VIjrmi40h/+bcad/ys86FxZrm+wG6lObXzOZBOltiDBXrqMdz/czMnWzc7e8yhgLo5AOu+8VmixU697d1HG03QSTXV9d6fwTrAqBm/ITpOuOn8DwKP0GrL4YfUGYx+yOAKVPJ+/MYrgNWaM3gktXMYEmW5HrGB4JssvA6WZMcn475vGZktpBgu+tqrHk8D4tnDLk2MtcKDHltA6y1cU4ZRozIEdiIc+Zk38A9mMZbIfCss04FTP1t+uVPMZ8mLmuFqStj6IWn7k+PPvRTwLjxdNmV7wIYug3A82Daf3BrMIaa8O26+d03phNPOREQnPmfdaKCsWLQE2tTaYMiaf7OcbFCSu969+3pwYcepF+WgaFyElJugWOpBcrA0LH0NMv3Um6BUgscBYbUY0TCms2nBYYqrTkPMHS4a3f6wPswnz7jrPSJz/1ZGoVmXIsE5ctf+mNKMrcHMHTFZTcQ8OHJAUjQC2BAeIvH0H8GGHqS9/HkQPpRCQtBmr1gjYmNwZ9+F1bJKnbvcwCUAzgDuWnsyhkAZqaFO3HKcyoCeHDXWyBEMEPvjyJQ9BjZOyEHj4ISBmGCPAa9gj5TDfwJEKfPbI0A1r8HK4cdSqVU/l74DLi7WUtiaGC6k910zx0yLq5J4GP79h3hL6SsQBmOO/b+3YDORLmo6KLcTJDH49jcyqxM+tyVjB1Zrs1AVkDHku96PBhYGkwKXh3oaI/rCzZSKbkVJNJTQFlIBhEAL5SvEdRGFSyrPLkDXJLwVVtCmaBUzyWv0c8IoHn/AmHXXnstgXx7+MK89NILPBuCWUCXGpIfk8S4H67LZMaXQXgwhkxCuXfbuF+vHa5PvwSTIY9t8m9wPwcvih6SRWVI7kZPoXT5jMaqdNWlF0fZ9MUkPu17SaZohz5YFz3s5laTOHRxbQ0kZ90Ez72Y/e5t7ySAFryxuvQ0mErtISOsRSJmmd4ore0OMgmW7SsOU6VxOYmRMhuDdD0ylHUUsq4WwAOT4e7SDrLPyvLnStOiupuRN8dZvGgxHg0HuL5DkTQJ4pid2U4+A3fbldwIwtXhAWK5an1x3JkXQAoQ1P+ZsAmQ8O1KvhP9vLQrnv2tlD2Vqu9EauDwzHLCeAaMKRMVgSwD8mBKAThUBUMsy8xMQnuRXB5mF9l7FhgKgM/20Aup6gjGtvWAF614gyDvAFAIjyMOKbNibLKKsuBH0uvb9qSRI1b/QbYUCQzAKjLCk088Lp2x+qQ0NtQfVfMsed3UlJNRpQRWyK5hDJsQZgNa2SRW6EOKqR9WSRJpMuv1eN8m237OsSBrLFgB/ARgFblRBYmMFYswXUUWZ1UswYJK/JL24Xtjn7kKcEbG2ouwNf7yL78dEo1K+ptjKVgvtiVtX0GyXw8wVInESVChAfPtUZhrDVYwBCg08VIGa3W9EZ7zoYFDjC9LVisByp4/jQAMTQAaXb0AseNIVRcswY8Gw1fmneef/S2eOivS4vmz0iDzntIs2XuDGIILegou70f61AsI+s4b35O++OWvwloz4ZQxFNv9uR/Q90zKs8VUrs54mHH2sY99MF30lvNg3WxPW7e8nl589rnw1bK/5+qHAGrI3QTZBCeyzAYpJmbv9gcrrV1yycUAGZaeljUyJW3csB7Ae2e0d7fzs/MV/UtQX5mgLCpN6rstMqD0j2c8C/ad4N8oAPV8ZImHB2GS4UE2PIzHkuxCzLrPOee4tGBhU7rw5uvTwaef5BrH007K3k+pmJfOfPsHoUVSzQpvIDLU9NAvfpr++3/7YbrpHVRGuvwKGgzWDiDSQbxRBqgyWMW1/81f/13640/9adrx8jOAEc8DmOyAMTSdSpSv0T/m4CM2C8kp7Q3Dq4Nn88KGbWnzXqSk1TNA9abDFKxMd9710aiwNmp/BFDTM20RZsoHYENtfH1zAMDTqBrXz3MXGFLCl8H2Cvp6I33ByoyyI2TDTgKwLqYvTOf5wiRRskf7nYqsTG8615T58+bA2tsVzI0RACdGMU3OekWf0hMsAzHOExKDlO9OSbPpJ0NUkZOlFPJQ5oQYJ4xT5ZHOdXmMwbzjiE2sq84zzsXH4Yt1xplnh6fb66+9nF54/jnuG7N9fPFkTtZwnGBE2ilV0uppxst53ucuQ0oiURXHsxz9PuTNxwEKtbBuOgYEiWfDaPrAB26PCpn33fdLNk62AhTXpVfWrYu15vJLL4Xx1B3AtPI4pVr6BmnALkjsWiV4KQPHV8Hsca1znlNK5vzmNfme83mxmeLnbYuQkWsEzdpXmEFHxa/SpktlFCUoCls4Xee10rXWtbFgMVezprheecyCLSS4lgEkTZ4HYiPIucXr8TNRhS7WcieVzNotClRYHCJ8pjoPHvVEsqpoAU5n37UsxfZ3QR/XGoEjn4TgY57y3GQQ3AdsKUnI3AxRrntYWXv4RQkSjYTEXq8h54tq+q6m1JaqbwGsjKqYjMfa2qnMifPTpz/x+8H4mcHmGeS/9MLT96cnH7uPdXA0XfpWGUO3wfDrTu1dWwCGvggw1AB7/Ka08qTjeXYA8q5DrL9ZTma7ZlamrEKBoSFkbO+++c70ICb4FnTNE3j5VW6BcgscCy1QHtDHwlMs30O5Bf6nFngDGDK5JWHV/LYEDJF6EIQeSn37tqSPfehDadnJp6RP4TE0RMWKxlnT0z2YT/foz4BJq1KyeXOXB615gCTRgOUrX/nL9NRTL0YwZzKhj4ueMDlAy4lsrtzkzrb/zQyJovqKkcYUKe8lvxd32GU/CJK4a5kp2+6UlSpBlVgxheRBHxtfJsWFBK3wKajFHHcIUEDGSC1BoNTtoK0DxAi2GCjqt2NQqNeC1+ff/b6BrK8M5DRFwCaoEn4p3IsmxIIJ+aVXQJYlFUBY9vogoAYE8V4FIIIVUmI72S5+JjwcuH+DV3/c6SuqsXjkomqL4I8eAV5zURGl2LF0R19ZkQBUUQ3Oa/G83pvnMjlVTuaxTQB7eroBwHaEb1JcF+0cYATPUJDL4M/2aCJxjx3oiAfd8s3Mp2IHNweyMj0yaGUyIIPF72oI7nHGxkjCYaq8513vTLVkIENK9fTF4TmMwCSLCkzuWGPyWwOzyYRbE98Bgm2DYDcp3akV6NuNPHAqgX1LS2tm/nA9UugLwMXteOU5eccZaj0eI4V/g9c8d96CnKBxfe5qa+oaPj6yeASFePn5SBJIp0xkbCP7oN8JcEyav8Bmorx5yaPCttajSWNYK8D5LAz+a+mvBvV6IMlGsbdGsgIoZ0IQ8kmOmatRZTlamJ8KCsZ5NLrOyYQMnFxiOvtjyHAz0XXX2YTMV5Qj13jYqkR83oSlqbkWL6YmdvjpPySk05uRq8BM0LviMDKAUYChfqSje5HUHOjlGgn2vU6T3loYBW8598x06QXnpQqS2Dr8dwRHs8F8TmKCJWUiyHOs1UCX78X4kS0UzIucKOa5wGpLMHJgA/UAKIaxrAkr/w9vLD7tjrwgpeWaBXjsrwIfUwETapkbDjCWlDlddPElANYt6elnnk/3fvMvst+OoCjPQrmm7aq8sRbkahJpUmtLU7rhuqvTPJgzmucKyFl2+vBhKg8BDk3yvCqVscpERJI4dgRWBu3YWIuBu+bIJEnPPLcuvfTq6+naG96ZtsJyE/x88rePpauvuiItWzg/tcI20vPJ5Fvmmvcl26KCZ9gFAHHKqaenT33mczx/E+7MuLLv6sViWwh2jwGaRaU8PYb47kc/enc696wz6F9DyFU60/pXXw3z9u7urtI41J8MJpim0IBPziv2HxmGHlu24Jl838pWzQD47cyrvTCBdgGAd/NfAT0bPmRTUcXNn5ReefWVAAYq8RUS4G1twUNukOQXOVaNUkHZGN0wRWonMSdP6a2Xr+FvU/FxQtq2d3daNH8RoMpIevnl9Tyb89KS024AiZwDwAcwrjk9BtQaoT/6q1+ll599Mp28YklavvDEhJc0vmd700ae8YUXXErFw2Vp07rHkGXhP9S1Mc2ZWQMrYjtzynT6Qj9G1nPCI2hcsO1ITTo4XJl+88xmpGWNaaJSD63KNHv+4jAR11xeE/8WKnvNmjkrSpQrx3rqt08EWKisaxhgQOlRyCSpfmZ/GEfHaKW+plY2GmBHNQPkbMDIuwGz91NWrQp2FZ0p+vtCqj8exCC7bc/ekJ2hAI7+L+ikH13gM5r7W3kMFlwTjEpZj9OYZ5xzGFEBIMVGhP5mMu40a+f9atZtiFn0yTrG8fR0wYUXpSvfdnWADFu2bwO8a0qvPftM2gpj9qWXXyFpR74mszVKpsPGpA9pmO3GjRsNjj3X6RUrVoRps2Pz1VdfS6tXrwmw1P6gPLMVP7prr78hHWTdeO6ZZwAd98ESZM6ij3dQjGI2PlZYajFu8aOizw3LLOTeBPGdFwspWbFeFOCl62WsGyVJmWt+eOKVNm0KxqxtEXMe85bjOxcGyJ6DeW0i1giT/jwPZhu4zHAppGkFm3MUiotrfDAYA2DPwEz2h6MiH+uSBuNRFTLYea5BWf5ehyzUzYnMPs2yzR7igmBgMWcVVVPzupSrSQpehX9Xae7P8i+O7zpL2wZYpI9Vyb/I63bc6TE0SvtrKu1cLPN5HHaghtPKSAX6DlDNTg9Fy9gL0nvfzh16WDU2TgMMakrf+OqnQ/rr+K8DIH8R8+knH/sV8+8glQ3fly649v14YcEYoirZX8AYgm+X7r7z9rR46ULalHWd66oAGIqWDgmjerpcPXEKzMJB5rJ33wQw9NBD+k6W88h40uVXuQWOjRYoD+hj4zmW76LcAr/TAkeBIRKWCIAIPI4QYBqE4voBlX0gDbZvTR/54AfTkpUnpk9/8ctppBdp0YyG9LlPfRTZWDfBxzw8Pa5Nxy1bheknZp6YG05gjqHH0DPPrItdZfjGMDaQVcUOmKBQToJjJ9qdz5LkqUjaNeg10KviezIHTNJNcmVgZMZELjFrqFH4l3j94T9kEq78hKDWINEdz14AB4GQgiZfZaBGgKV8wmP4vv4Mnr+oKqZkzMBRqZvMhoK+ngO6HHgasNVFAJvY2SQo45ojmYpgkmQ9ABVAABKz8P8pef5YPtffPa87ewZywXKS9cGxZVK1tMwMiVRU5+G+69hhle1UlEsXCDDJ1h9IAEOQQrr/NNhNBs9RqSaYRPlaPI5JaXizEKXJZCmYVD6DnHxqWi3Yk8veet2CXOHRpPk01xcgHv82yVTeEDFhJNrKk/L12+7K+YpXgEW2S6myVtDjBZiSzwqzWoyRKzlms9I0AI1WALc6fS40QOWY3tOCRZS1J4HuJvEdI6GvD3aV0hi9Ubo5FYwsnoE/Gr820i725Qis9a4hkBUwsp1tM41yR+h3b66MI/ggiKgkLUxGZRcJrgVgZMl0kmq+Y1sXVcLCV0gQ05st9aVKWArBZFEGxPfq8dg6RIWnMIWVgQYLypL0sutq+Nwoz8MEzjaWveB7Vgbys2GybOjt/y1jHcBQru9lghJVcpTz2S9LUkbvyWp44YsUoFb2FPE+punHpPwAOdgMEnkrks2d3UxCCWOHnxGev4DaGODOKIl/n8BQB+wtfG+UCGQ5EV4yAKp6tFxxyQUhVTORFTWIajmMf5kIw9xLBiIBYUgsfWVmVWnc0o4BDCkd47lPAIhE2yuRYNwJCurl5LX7cjzUI9dRNqgMJiQTtIVjV2nNPkpl79/fmc7AD0356mvrN6S//pu/De8OKxEKLEWfkaFEoqp0bmxsMM2bMzvdcdutYeisj0t4HVnrSxaNYBjzkNwun9PEhEAkbcqJa+hTyg2nMp/c/+DDSO72pjPPPhdZzUDIXe8H2LgFtuXShfNSo8+T5NuxpYm1lZJqALQEF7YiPTuVamp/8olPksNVMX5pC++L8SuwnGUtgmi2ZQbDrVr1B3/w0bT6lJN0HmEOZfzyfF964fm0edOGeOYhV8FAPMzqZZSEd0xN+KNNByhQfnr66aeF51hFzB/DSMD2BnPuIInlEAb9IcVxPgOkNvFWMrQL1ksXIFxtZV2q5frr62RQ9aWGWoAWklHb8pt//mcAYs3p9NMWUhHPKm+klSAX1cyZpLyR2O7bB3twYk5adckdgCTz0pRpmM9zH1Yeq22EkQGIMM4a8+LTj2E0VZNeeOn51DpvdnrLWy4CJJhPyXnYVshcdm9/GkAHv53aMYyPXwTUGkjLjlse8+muvfvSrLkL0/ote9OcxSenPQdT2to2ntZv68TTCO+gKuZPAOWVJ6yMaksLl84HZN4F+4b7tTBCsHT0S7JK26H06G8eYR6meh3jwTVtRutczK2pYgYbSAnZ7n1U8GP8LESa5NqgN1A7wMoIwNIQa6OgrKBeLnnu2MVAmLVBvVEY2pPYC/RVg6bUYZpvBdCaUvn4Sdl8rG+CFG4kTAkmDGsdfbGCYzXSx5sBXC645FI8/xamU6kMtpd7+fF//x8w1rrSbR+4Jf3dd/+BNh6DBYJckDl/Nv5bB/hbRZjH5zk7NgBK/dQ11eqVM2EJrQNQWozUeu6CRbCGG+n31VSDm5UWL1uaZgCmvfbaK/SdgwBoGCDzvV07tgIgM4cL4FJxchr9z3Ftn3bsatgvmBLsxmCzZvaNa6391JfMNdfKYj3KTLi82eJnBJbs584VVkhzTc3rc17/g/nL+uF9+Fnn08ILKDMUs/9fAEdsaBVyXcdMYUrtpkowkDmnbFvlrprh+9mZ+A/KXm5oVKIsIzBfm2uwjCpfVfQvN4C8XiV7ed3OMmvHqefJvoQlwN8NhwD89YvTnDtXPPOzbq7pMXSANc8NNzcXAqRjztTs2xjEGMgVyaIMAkO1gJyuR0oWh9hcaZ1FdTnAzp/8y3fow7XMnRkYWhfA0H2AgwPprb93c7roult4lpjnd2bGUB2y2Ttv/wB+iwsBtbkXfvQAjLL1bwKGNMp2vR3k3DcBDD0AY6gMDB0Nh8q/lFvgmGiBMjB0TDzG8k2UW+B3W+B3gCFBmmAMuYPlbjBsjSlD6XDnjvThO+9MC1esTP/hnq+k8X4Sp/rq9Kk//QhMB3x4muemS2AMnXLymamDYLO7l5K+JFX3fvNv0jNPvxRJtMDQtFrkCiUZTeyMEoyFn8rR3dKiVLc7fhrVAnYQUGUJSp6C3B0UNPHv1eGBkAEmXx4vEmkCp1qStT6CeA1W9RIxsCx29gzIZAr1YirayM6q3/G4UuENFP3JDKBcIrefYN7g3uP7KgLP8H3xTmPnvR7wqTfYQl6pQZ1Vv2RQmMgW39PwWbBmOGQD+dr1HyhkcO7+aeoZYAYJV0NUUMFjgffrYRwUlVi8Nt874YQTkLJtCzAqAviSWWaY5ZLQNBPwGbEJ+hRG155XtogAh8BPce6CFi8IY7sVvkvFderEIghS2ncNsCYqYAlMBGMo+9wUUrcM8uV7Cy8kdxd5jt6P1+Lnxi15TsJQpSeOCY+sMEATKy0tgBl2OsayIyTZNtLJJ63ES+V1wEdAIILYabAd3HEWGFDmUF1dF0nrQZ7t3rb9sAEAyQBkoowwAXYFxrMm+prFymCRXaMscZDjex8CaQbmYYRKYhHBrSGvoIssG71xBFz0h6BfhJmyCY0st2D2lGReXDsFseI4OZjH4BlgogND1gxiZtmYDCp9OjRnNbkrpGYm/SH943h+Ju8oZ2Akt3X8Fu+YIMhEMmEMIFLgT4PnAFzdIs7+RXqPRDUzjikTQjaWfbCpaRqg0PSoTNaIx0QN7SFzYdSElR3f3gGSDpL4XW345Mk6YQAAIABJREFUOg1akcoqYYBXYfo8kc4758x02UWY7VrhjP7g8xig/0aVONp53OpzHLMwTw7WS4Bd3AE73IVXkgmPz0TgzLErM8bryHOH0lDBEL+bvZGs8FUYIgum2f8ExQ5gli54eu555wUL5PnnXwSgvhfZFowoEmaTLMdGmL9arVBmg8DkgoUkPHdYBiy8ygIYYh70fLZFlIUOIYzG31gkVyobpToVjKF4HiSbuwBUnnvhhXTmeecCOPcE+PLwQw+Hcf8JK47DtJ8KTcwJMvxEwhYuWhBJpgn+XiR+a08/M/2//+7j4X92UB8Zuo7AkBWvcl8SQHfcAFbD+LH9v/bVe5ACNgfDZCpyIeepXbt2pI3rX0uvvPJqMFjaGAu5umJDtKF90WuzTZcuXYo0aFk6/vjjYXoOpOeeey6Oaz9xDlNKNoD/kUCqQJyMiQH6jsCQ46wGY1vHal0NrJZpw2n1ycuQPs1M9fTZ5rlIM3e+hjn2DEBEqyLqGdYAQ4u+mWB9ARTu3rEn9fbXp9Ou/kiaHJqVplTDWpxGUsymhM9mlL6kDMpKZQO7YOzApmnmWqbxzMdlVB7uS7u3PYcJ+laeIXLYnj2AE+u4fu4XuXNTUz33vw8gFlNmzNP3HQDUbFiUxqrmpRkL1qRPfuFbafqsJWnO/CWAR3NZ+46k3sNdbHZgSM28PwTz6myMdpfhmdMCe6cS+Zv+eK9v2Jg2vL6FTZDD+BDhTzdjVqptmSddEsCsJwCj6bSDa8kEIJEl6nuRn87A7HsePk6NrAndMGymkNj7nF03XAcdF0qf++g/MoMqeK51gIf63DfCGLXa4hDHEoAXFJoolbqvY26dSl9toM8uATC79vrrAxaYTx+biQl0L8DU048+mhqZ15576SXGdkXaioyvE7DC51olAAloE8bUrjUC18Fo1Iw5y5KUX+1ta0u333l3GGu7VoXJPOOuDlBWgCkYqvgZNcFIqQFo+uH3vguwTsU+/JuOcH/TqY4om9HJq+jTRQXIApzx/IV8MT4jmM21uIYVbKJizcpzgaBJ9hgScM9rXWYLFV5zPciSZQK7rgqy+EwcE84VRbXRAJesegloE8UWmJcLibfz7hDjw1nXMdDUZBxy8Oh1xkaI0mjmcddN1wZ/ZILGmgyrsfAYFExzfvC8gmLO796vn89ecZZ5j1qZMV7zRpixTmi08B/q4p6t8opnoIbTnFtwyOqJrukyRQXvXfsEkcIcn/uyKp4gWwMm0xWVbpCMph//6DshyW5gnFiRz3L1Tz4KY6hnKF321ndRlewDPK++1Na5Od37pT8LKdltt7wPGdoC1kiA/gCGNCgvAZVxibK8lUdzjaOT6d14DN1PIYsyMBRdsvwqt8Ax0wJlYOiYeZTlGym3wBstQMJMBV6NprNkwF3xcXYy/W1qCRga69qVPnjHHWkB3gKfARgaExhCTvHJT/8+gcgAu6Rz8bm4Jq1edTY7S0gR3BVFY/71e/9zeuK3z0dyZ5WjmmnTM8OnxBhyl9CAKxJRmRsl1pLJon/zvfASIQASyCjkT1Yvy5VysmypMGw2gIqyt7ETSxIDMGTVnRECxYULF4aJpTR5zymNXQp1HT4R+6GoxzXFOd+ggZtAFsyWSuURspFKPicGjSH34ho9XkjQAJc68KaQPSPYMBepmOeUESEoYnUVKdsySPS/yawTSx4jGyBIdScz/AK4X1+R+BLfGujG+ZphnSBjMPkTnDLQVI7mNSv/8Tr8vQkfpwioldiRUGiWKjAmI0XpylEzZJKDSFwIPg1Md+/ey/VRiYpk1Wo2PikBEBNIg1VlUPnpAYIodSra3ndLEidZLtX6+0QbZ5aU19lIYmYAHB5Igjn83V1pE3rJQ8plbOMBGGdVVsty85a2XUYA+varriSZHMHQdjZSmXVRNr4CEEOPlgPs1Loz3IdMJhIs5Df6fgwiE9zFzn0XsjMlF62Upq+tn4FXyGES6RlQ5bvDTFQ2mdceVbEIpqtoB4G58HkITxcCdMeHcgArfBGEWxI+PB+iMljQsdhopv/wb9tLWaJBukaiAcBxPNlLApoB7BXVsQJko1+VvITsE7aJgX4pvs4yEQE23jBRsNOHl5TBd8l/IvxBlFpxnQJDuWpcTozCm9ZLLFUhcozLhDEpCBNk8o3Fi2ZjaotBPEmvcg9BpknNnQnqD8MaOkiFp+5DVHrqB3wiwbC8see2b55x+qmUpb40pCJhVCx4wbknAFKiSo/grewGEx6uORvE5lcGhb3XXGlHiYnyGo1/NciOPseBbYOQQ0Y/xbNJsIhzO8YLfxWZBw0ksN0wH3aR8K5ZuyYkp5s2bU73/PmfhwSlHqmHHlM+5wBZ+JlCCW8lFc2wXN733lsACrPc1V4eiZTSOOQlSmOPyin5zuQ4MkPuYSrtMVXQG5BDGdZTzz2VjqPCl3LaPtg29/3iV5i13gzAuQbfmn2Y4M8Kvxir2LUi/9RkdgwGkCbaJ5x0Svqjf/vv09z5mJuT/GvcbWUqPaMEsqJiHY3aQHKtvGiYueWrX/0SEq1GxozdEAhPEJYxtRXftJcBhkxyp/AsLJcu+G3/1KBWGahsNasSnnTyiSEnXbRkUXr26afTyy++HMm4TDNBokOArkuQ4gliKm8V+G/Ha2Y/c30N83wj7KfqqYOUnp+b3vne69JTv/pZmsfYFLA67uTj0jaSzVWrF6dJAJdqPK0EQRqmz0+TtEEPIMqmrYfSW677MON9Np5WABKzWugnJNoyRyYA9AUSfSIaUVsVTJN3WZYmzZPDaduGx+iLbem45Y0UGHgB75yD/LctnXXG6qjwtWPr5tTV2cv1rUxbd1pdb2bqOkyC+ydfSTe/8+7UO8zIIuF1NFbAbqmb1QBo05lmMxe+94Zr0kxYUK119GE2QYYHBMpM6pFysWQe6O7Dx2pjemUTVdz6zIanpQVLlgWz7hCsL9lfPjP9m6bT5othEb2+fj1Vu7pCgtUEw8i513myn80Ivchkz8oAEyoeC8mfMlz8uzAKb4Y5OoV7l8U6ydjQO2fuHPoUmxzj+AbNw/j9uqt+D1+YfipHrU6z5s9Ng/SHw8zpO7duweNoXtoKqPebJ55MOwHMKpiPprGOHQCkci2xmqQsMoEsNx2sNOa4y6DKGNK4NQFm7dy1G5nejGDK1Vh1jPlgOZIzGb29vV3I7vrSaoD8e7/2lTQT0EH81aIC9YJ9jCmBdteSKDDBnbqWCNQW8q3wYWN+CDkt53fNy2t+fr8w8c+s3Wz2LJtHcL+Qh725Klkt1+V67YaP56xnPSqqnkXVxNJcdBjfJ8eym0cCToVhdfYjggGk/I6JTz8fGUAaVhe+gVNY31w7ikIPUd1Us2uOJbjqfYeBNnNQzNm8smdfrsaWvedKkmHO4TrqeYNhyrzo/fQzp7ioyw7qh20kOONmSK6WJkhE5U6vU/8nZGats2az/tIPae46K8Mqqw8GpqzPlH78z/8lPIaMS/Rae/WFR9JvH/0l43IoXYxv5GUCQ4f70z6AoW8CDDUzTm6FARnAkIUZBIZkZ1mu3vUpbsv5nBhO8Epg6KY70n0PPgjAXdpTKgfg5RYot8Ax0QJlYOiYeIzlmyi3wO+2AB4Bk5H4vgkYmhAYIgCfivk0fIo0cmBX+tAdd6b5y49Ln//y19MowFANO06f+cIfwQ7ohUq9IF1w/ttgdJyBkWpnyCgqCIy/8rVvpccefSaYJdUAMVVQ9t8MDBUVmDTizIyALJFQOpKrXcEyIfCxTLwG0b4MzBrxbpAuXVT5KAyRBXLcTZfRYF6st1CUkiVpXsmOuABLlJjnc+P6hlgOm4TQ3blLL7ss/er++456cAiYuPNngBiSp/APyrTugr1kcLp0+bKodmZQbZLjZ9X4W656BruKkYAqbSPiC0mWoAJohCBU7AyGibUgSh3XBCNCRgoBuAmd5ZRlRhQmmQJDMpAKw17bwuvzvkzmbQ8D2RGSzNhRJaGwXWWSmPiFNw6JZmGq7Q6x7WFba0Z69913pe//0z8iLTk9/JUEJArwZxCWg6CFz1LjYE2sIwQ0oDWY5byybyLYZjfctilo/FLtO2AtKLsL80zuwZfU9goBJOQSts0oz99dc/+tLY5Gtgc729LX8TYYJxFaSAJ0gESlivNMR8r4zHPPZFmcPhvBGuoP/5hJ3+Oq6gBjagEDdpAIbad63NSpsBVgvAiiuXM6m8RsnPPV0A5dXR2REGgwLNggKDSN3ece6PotsC6iL3Jd2cg6B/EZkNT81Io1GQyLZICfQ/QFpYs+h2InPHuT5MDfJL3wqCj6UyGRiMSJYwUAJKMszpPPWbxX/C5zJ7OJ5OhkiaYmtNG++lPYXwXgZCTZj/n4BKwTP6/p+CSMreXL5qf5c6Zb74Zx7fMEECKpqIT1sGVXO1KZ+STUGJKTmJOK4z0kiJo9OFadsiq9/eqrYtzZ9+2/kdKGl5LyhuwDVLxksZnwa5yrCbYJhbvhfiZ22vmbVcxk1mXGWWak2c7BzNIjCNDPvljHnOKE4uF9BoJ2Q/TTl/G/ufyyS4OJ8xLsiO9+97sBgFSRhBWJlpITj9sI68xnunDRknTn3R8C0CFJZIzUM8fYF23DkH+YjFEF7zCV0CYBYMbwwRHA0iNGw9omks5NVNJ6/sVn0wmnnBBzoEDRYw8/nm6+8WYMiNcgcdsNoI7RK6CCFfrkzURpbvrJps1b0okAQ3/yiT/Fq21BVHe0GpbjoxlAYTfVswS05s6ZF+PZpG4I4+0vfvFzmE1r9gyYy/ygvK8HqaWsuCeffCqAMSuTOcZlRxRMPftYMBmQp1577dujXP06zIJlp/QzjvQY0qj8CPOkz3ANwJZG4HsAW527nnzyyShvroysGfZof297+v73vpVeeeHR9Pgjv0hvv/Ky9PMf/Uv62AfvTOOAjf3bX2M+FIVFugvgIWNoCsygftgIE+OMy4q5ad6KC0k0KRDAPZhwJmQrY4PMQdOauT/kQjC7xEIFBANIAOwY6tmXOttf5f5gvozuS7v3bkp7ucYLL7qSapQtMX8MwzB86ZmXkNydABg2nnZ3YvY/88R00dtvTx/8w8+m6fNXpEeefIE1Cs8f5qddMEGWL1uSqo+Mppl1ALXde1MVRRiGukfSKSfMTLfd+jbGNv5E9IeD3YfSi6+8nhYdd1ra3z2Rnn/h5bR97/7U3DoPCSZAHRsP/dAHRw4fSavXrI1iCoLZQyT17e37QRYF55X5MH5KbJ1cvVEgkLlG+ar8KdYy+04La8oQgEQLoBUNEqC3kulK1o4pgNFXnfeWtHTO3LTmpJNTDxsjc5csTBMzZ6Qnf/XztIiiCj/+yU/xslqD79JgagY0+NFPfhJV/pbAaLMM/coTT6Cf7mdswZAtMVdci5RqCkYI/rTOmscGEDI8znnK6rVpC33FWehk/JROOuUUjMvxeIKVMg3g6i++/uW0HBChjvtsdqwhX7LygsBQAV7LZgn2cGk8xFpKXw1gmPdlVLrmOT+8sWbmyoKuf4I94bkUYG+ef+3vjhf7u2u5gHAUAZAxRN/qRW48i0IIhaSrKCYhyFtIzgpAzHO6oWS/FaCVlaSUVaCq8OzyMzJ4rN7pmC4YTw2M3fWspUsWL4vx5n01uVlVYkG7Hmbgm/k2QN28uVOjBFw8kX/L8PPeh5n3lB+GP5FsxmC55muC+c3xmZ+IPWQkypCV0bRk6XG0D5J71r1hxpCsY5mdE0cw3W+oSX/3N1+LQgN6NzbWVaVXX/xNevzhnx9lDF0CMDSklOwAVclkDFGp8tb3vzdkilXOvwLpxlsCQ87XwqvO/QChgoYCQ++6+Y4sJRPvLL/KLVBugWOmBcoD+ph5lOUbKbfAGy3wO8CQoQ+slcJ8uvIIO1sTfWlQKdldd6WFMIY+/+VvEKxjfIpXxBe++O+jKtm8+cvThTCGVqxYHV4FhwgkK9lV/NrX/yo9/hjAEIBFDbtVCXp/SEeC+JB3B8ODJcp8G+jlCl1TkFm4Oyq4YEnownugkENZeSkCyZKeX2BAtpHBmEFhtR4qBK3B9ggmwxGSJ2QK/L51y1ZKE69IWzZvjc8JIrUSiLrT2QGoZVB2EuWG17Orexlg0aO/eTSuUUZLIbXyukzMoyIYO62aV3ttlvTN7CEACsuTm3gSGLoTHBV7BLX4t6BWJL0m+gHUmKQDaFlCWHCIe1CuVJhW+h2D9SaSEU2RTSyKKiqFvK2R69fkVx8mg9hMsadSDUmsDAJZFpGks5NnoxgkywAoKroYpHd0HAivAUEOg2pL5Qosee0GybJSTCSzv0mulBTnN4CNnVt2TAnABai8FhkOtkGWrhzknLmsrbuq4SFhKV536f0u4IwJpwaoc/AQscpSNSBFNdShhXNnpc9+8hNR+apOk3CS13UvPh872x5PFpVVgHx2bZQb9vcjBtkAFJpWZ6r9OAwHSk9T7WkfjJL5mMDKdnnl5ZcJfGFn8ExsUyETGU0+jwGSN8EiwTgDdyWAehJZ8Ucz5AB8uPnswVLsdgv48VxJKguTb8GFQlogOGT7msgUyXn0J44QBtVHAac3ltwigXozOBQjOPzA9NLKrCUTFxlQISPj+pSYmTwI4khaCHmFmTU3KRirz80RqsItWUJSjpysjqpkTVRlMrGwKhbipNQ/AtiDAfX+A/1U3eK56bfD8ZQwCDpdhMHtFZdfHj4oMqY8j4mGwJzJX6XeF8GAyK8Jru1o9Z3wMiMRknrBeAiA0b4gE02JYrCL9LbS/8N8MlcrNLETEBrnmYZPFnOE0qq6RgyW2S1/japax5PoWhVv06aN6Xvf+16Mu2Lcmrg4XmVnTOPAswAQnJ8+APgdc5+AGawgOmaw7gSpZHlNlREGCKSJvh4tlSRb1SZFSnhInDdSFey5F59JZ5x1erAm9+Ft88Rvn0rveue78V9bhs+JhuJIyQBY7CMtVAJyHuiEeWP1q1NPOz197vNfCAaBbauvi3LHw/TDejyAHJPTkZkpkZWRKAj0mc/8Kf49zJU+dwyQNTIfoD+b4AqmO4+1AH7vwHBYWapzmP1Of6E2ZEGyj5wDzjjj9ACJnev6SZoPdlGKnqRvAMA4WH7MZ4J29imTW011d1IJsgkAYArg4ky8qj549/vSoYO708GBzrRiyYw0h2vf8PqmdPYFl4EHdaeR/dvSnLkyJ6l01jQr4QXNmO4GHKKS0+Ha1DfanBadsDZNRwoFdYdktxEYciZ9VS8agN56q4GxOaBM1vkJidkg5zvQ/nKav4Tj9mxBvsZzZo7s39+XmuYsSPvxuNn0zJOpATCZjwMGL0nPvXowHf/WGyjN/XLqHwV0A/D57bOv4A3UkWbMXpyGjjQBCCMfrgRQr6G/jsEuHDuYbr3p99KN111O23CPBwGSmXO37dgNKxHZcQXzbw1S6ara9PL6LQCqbfig1WLaC1sSA+y5C5YCmoplDUSlR6VM+/e3BdPQOUVWqZW/3BSYEhsimqzzY9l65kSroclua7HYAfdezzw4BcBNA2992PpgIJ2yZHk6kba75tLLQm5WzVz9OPe+n4pgdTznmI9ovwMwxdqQI00HGOnV40bfnGCxIZtm7dLPzrHoxkQ2bIe9Qr/aT8W/t739urR56w4YmgMxDs489zxYRR3h99aCx9CJrJ2aT+/dsyNddP556c+/+HnmFFllgL+AqUqGp5bmq1x4wqGfpbKxVnHvheFyVF50HVPiFQwb18pcoCK8A0sysmITwos2Fig2UjJonAF2mVXZQNp1y/Zlrg/vtaKyZp6hxgDEBYILkN/3shG11cY05Wc9ZH0TpIkYpLRZFHJ2n6HMYACj4voEygW6ensAQEvMXEHfQgqXGUkZGApWZcjGZFjLlst+RbmsvWuMbYBUTW9FRobG40OAjs4Vlqz3IwJDXqdrntUdG6kQKeNxEuan0nTjJDcCBYasovfLn/xjzGUyhQV4BYYeefDHVNwcSVdefXO6EI+hgUMHUufBbeleNmjqkWPejpRs2bLFALYZGKLj5OVH4L7kM6hD5VSkZOEx9J67MJ+mKlkZGCqtguX/lFvg2GiBMjB0bDzH8l2UW+B3WiCkZPqvxJ5flOsgoM1JWuUEKzlVyQ61b0kf+dDtaenKk9Pn7rkX3weBoYn0pXv+mMoXbcg0lqYLLnp7WkFQv79jf+xuERake7/x7fTo48+w+04wSyDGFnGJbfOG+XQBCil3cuczACKuQ0mYUoo5lA42iDZgNrCTZWCCLqNDSVmAFJa9NVHk90wxV/aBKSMghcmc31swfz473lD1OY7AiTt7sk1MLAtadwSOBJAmgUqpDiKZkL2QPY5ygChl20TcxNJkM3YjDRjDK6AyJCuHAIsOApD5vfD1sPqSzJgAl/KxPJdBYMiI9K/hTYEqZSyFOa7mnLrc+Ar5GddlAHcYRpCAkkmmzJegvFv+mOuQcu95w/8mGBYyNtyd1ZsEJkYUDcnSFM89C9bMXky29V3IhtHZnLexPlcoG4P/bcwbAba7gZGAWoKcwNV+Y19RphRSJqn/giUZqLDqlqBRL8nldCQTGmSaZERVJtpEuaC7oiaxHtSk06Q2SibzB2VNfUjLrv69t6aPfeSDMEYyq0TgqRkmUIAefMcCZygbUxv+VjvZ9XY3eBv/NZF2J9NKO/rE9A2Opo0kNTu2bU1zqJRTIu5zKsueAzqREEV1Mf6iZKaG85i4jIRnTn7+BugCQ2HsHMmK5rH5+UVb2Di89NVQ3iTg5Zdt68J83Hstdr5NCHPb+tIXKLdjkXT4e8FMCh+iAEOL5dj/ZqAVPajoXPzN0evOc4CO7uQGW4jr8dgO8fh7Zngx2tOCea3BGKoDuGgggYuSzIzxiQrMQ0nIK2uQ6MAc6u6l71uJxvsHAbL/nk0p7KupfOQ4FOCMymskC4e592H6Ua2SRpNd7zCu035r37HNLNs8EYlUFYmurzBn53oLsM3jRlUznofvWQXwsGOQtrZymOe0DPMQwFA95a8EZGQJXXnlldGft2Pq/J++9Z8CnPS8SnqynJHjMRbrZBFxXfbPO+/+IE+AxJVnptm380skUoGlKp2zffU+Y9xx/9GW/Nf+q1Rw3bqX0muUSl+0eBHJY3VUTrz/vgfSB95/G4yluVw7TJgSU0vAVaaa9+/c14Fh9pq1p8IA+mI8U82xZSXUsbuvBNVnF14qoAsxN5IACnx/61v38rw1l9XzSusivFD05OK57wQMevjhh5EPLQD0wZdEwFzZaUjoBORgspCkNlptMY7NHMKcqfG5UlH7Wl1IK2VbyDLQSN3nNZT2IEPqAkiq4L35yBA/9rE72CRoC1B80XwAgtNOTHtefRKgZUZq37glLVp5QhoF7K0a6UrNC6ZzfPoimwtHAFCrkT9NDtLWNTNCehWgbiWebf0VzE8n8BkNomFZwRianERGZ8W2IeTKh/EaG2nnWG20wUGApF4YgrIFq9LOTd3phFWr0/ChtrQecGQe433f/gOAN1QpG2tOS1afkv7pO/+Qlq++KLX3T03tfZPp2Wc3IQ2DdTalPkDqBpCkOlizNayBsxuOpD/7D38I+LQHNtX6AA2P557GAdr37uvEe6czpDxKLWuYO9u7+tPG7fsAYai6dYR1Yww52BGlQYDu9Lsa2lXze/t1ryAOba6fnv1CGVkNkitlcPX0o8GBXtYQ5hv6Th3PQQt3S9IPybijb9bKRKWPnAwj6BJYSSsXLkhdbCTsAvjbh0cSFJG0l82EvR3taQ1G4/2MSyuTyY6a4vzE+BKwnWqlMPqbY7WazhSyMoBxZY5Z8VWZliw7LqSO61/fyHhrTidToayNc8mMWbx0aVoOg3Zf217m4IPp7NNOTd//++/A6Nqd5rZOTxOY3WtE7XzrmHZ+dEGJ+UiTZdnCsmndMBJU1gOOa8wFDQAlY+NEyTl9lzbUqNs12Dky5kkBjxLjtmCrFhUyPVaYXQtCM24DJA4vwuwzFGwd3hc8CYCGQV8AVBqz+1wcOxbEiAputElmKmcWqS89hg7xLL2mYAKycdQLCBxeRlRZDN845j/Zkvl8BSs0G1/H2sJ9xiaRfy8xiZy73BhSRmus4M8QYI9gUBVApAxcwSKvybFtjKKUWiZaY+MMpG69zF+ZCSWzc5QNoSkwwp3bfv7T78OSHc1yWuKTYPw9/Au+M5iuvu696fy3vQuguINxsR3z6a+kaZN16fYPAAwtX0Q/h7VGf54MZmdMrTFnyE61badW00dhyt1MufpfP/wQ7VRa5soxeLkFyi1wTLRAGRg6Jh5j+SbKLfC7LYDcg5xShoP5CEmxHg4BDJEQmiRPHEo9e9enj3z4A2nFyaelz/zHe0mUlRKNpa986U8wycRQEynZ+Rdfk47n7214T+jpUzlRmb7xtf+cfvP406lpNuXDCWsr2FXNL/1GSuXqCbj8t9IMmQ4GbAIc7hKaMAXbKCqPjGQPBDX2BFQGIJosVuppQ7BjYhjmkRFQWb3H0tkZTBJAKcq8K4cQCMrMoszkCLNNAu2oWMLfPGf49ZQCvkIKVHgZFDR3vxtyIYNoAvMAiviusrOd0OtHMO6MamEEt2EMXNoBLXYubYksTasIqn5UKiN5k94uc8jr8FpNnEP2ATPC6zTQHEJaoHxGQMpj+yOYUsjzPIegmKBQIR8x2TThKUqse736IxSyuRy4yibhOLBEQgBEf6gAQIhnAsMkomr+IlMiXhIrSl43+qaMEPzXWZZcZodyM47nTnkl1+4Op/coA+nwcD9JAv81UAdENNhdSGKjBC+bn9aRcOxLb7ng/PTR3/9YWrJ8CUG7KbAJBABZY0s2niaoPdRzIM3CLLa7rycqCPUA/B3mebSTGA32DfL3QzChqHbEdQzSJ157+VXAsJ1cn8AOAbKyppLPlTI52zeqxEW70greo0BECbSxPwpQ2Y4ZXBLXymBPgEX8Pu1NjCpWnF4YAAAgAElEQVTvp/CXOOolUUpmCs+MAHRKgOFRf6DYhs1Jj68MJtFv6e++FYBRodIK/DBLrkpGDxnMEDYQ0CAxEJTT7yT8nXimFYADpCNhPL1wniWlBUo0R8bsXAP6qfVpkIT28PhUTHt7YQwN8R1lVSY3mSWzZs2p6Zq3X1OSjLmrTgKrcXwJJBN8CRZUKcmxPwRoWfydflIkc2EUL4gmcBkAcF1mqjCmC7ZgId0IkLgk63RsC+zJprMqmUyZs886J8b39u070jf/4pvBHtIzyKTLHXpBY69B4E4vMz3Ibr311vzsSPCiDDW9LcaRAG6wG0sAoGBXgHkaZivtxLiVpG3dupcpTb4pwGFlel2Aww8+8EC6/Y7b8beh1HoAthqemxSa/ONDQ38XwJRJtnLlygCGBK0FX0aRRVZrMEz/tEqc1+T4D6kL852+S3/z13/FGADIxZh4GhXlZBeNARoN4W/TjZTkWcqHy0R0ThF4kPGQKyMBaOzdC4upOuYeWSI1/F02ziDP334kU24GPkEB9DOWs4+JJr9HAgxQOlvB+D3n9FXpo//mjvTff/qjdPa5FwGoNqaTVp/EmNqfOjY9k8YpY28yWk87TVJqvnF2A6W96YtcNzcX0qJqQWs2IjR/nqKMBjCys3MAQO84rnUmz4r5uY9k+MgcKmK20vLIZ/v3kqh2MBB28x2ZF5juwkDqxR9lbvOqNI05oXP3i2nruhfSCcefhNfO1LRtD/Lb2ciddqxj7NBW1fNS5+HGtKeXioZdU9NTT7+eJjBOroCpOIl8tb5iPPXt35U+evsNaX5rVercuxGpX1O67PJL8NnZw2bDMM9F2U5XlAefNWsOYAAS5knYVqMYPO89mFqQqu3FoPq1LTth7kyPCon2V73gZJPKUhlA5hO+LPSbGiR2jkuZWBX4fukv5HwySp+1FH0Tz0+5cC2yMnvhNJkrrGuz6Fd3XHdNWk6Fx5dfeiF1sVb2Mq/t5LoOsF4M0F/m44mjEbNebFWAQAGQCm4yJpUZheRZo+MSOB3SUJ635dD17luAJGp6SyvA0s6YZ1bQZ51PZnNOx3YzTDTHsP12Foy43zz8AED862kJLNAJ7sP5ReBSwDEXQ8jMU5k2MqkKDz/HmvNwIbES5BYItl+GdJjfveYGwNYCZC8YQB7DMVLIfrMkNccMBTiTmYfZ8PkgPnRZLuramIsK+PkAYFn3WgEVNTD33jzmCGtIIT1zii7WBat7RbGKUiU/5dv6CRWsJb+bvf+UgMkIznJy50e/F+3B3KfMrIbnbAw0f978iCXC/442ithG8Eo/Qp6h/WZQaTztYfzi5wSF3DSxCuPMltkBCrvp5Jzj3DrA8/c6rHL6o3/+2zQBM25mS3Nq4Hzrnv1Neua3DwP69qVrrr85nfO2d6Q+AN+unl3pL770NcZbI/MkUrLlCxnDeEYyLwiQRygQGzrMG0FMpS1rlNVNpPe896706wcfYq0vA0O5pcqvcgscGy1QBoaOjedYvotyC/xOC/wOMCTRXPnEUcaQUQ/Vu/ZtSB/+0PvTilNOx1fom8HkERj68z/7OOWM8TtoXYBc4Oq0dMUpJI/daRQgYyrJ5Ne/9lfpkccAhua0IkcxEbWSUD69CqSgjRMQaaRp0BLsgFJ5bRMoAyWTQxOTk08+ORL9RpgiPQThJnMRzFnNKrT/yCNmTI9jjhKBVLOTllk42dhRAMTkbxsMAncmDdoKfwF9CjRTLZIuTWsLs+vYASNILLwKTFA1U/bfBnUmVAIEVv8RqDGxap01Mz2BuafBfyS3BPFzYOYIdEX6blIpQ6bUGAZ8Xr8MFYPFbnYwpYHrgRCSklJAeXhQX5zZkZD3IyfJMrRs5hoxmaCODIdSsJk9GmTUZFbSUflTABBZsiYolEvx5uuRzj/FylNQzzXi1QTWJLKWINJkOspsyyyyZK5AiV0m5EwaLyvvyebOlrE3eJddoaQL+4PwPRCkmKqBEOdR/lIRpqNcn74hPCv9InweVjy6/bZb0i133Zpm0w4G0+4QCyBqu9HdPRAG0guQhA0O9MBwqkmdHW3uPUebH9izN4y/lf5s3rSJRBtPKp5Rw3QMoQmmn4FFsBWZUSTeJMszlNa0t1HJqgXaPzvIJgfcU1SzK5UMzjvJOZCPnWfvrNRub5Z5hQSwZKyeWUUZAAzGyptebwaTgtVVqkaWQc/MSAoGgcBKgES575gwudtrnwkD7//lnGaHKOQXXmc2ZDdpkx0QZeCjIvUoZcQb8R+ZRfJpGW2kfjLSYAbJcsBlh7Fbg49IO54pJmb5mPrw2A9PPfX0dOVVV2UghePK5POZOrbc5VZCFb5UtFcBvBaeQsVl2xf9W1QG5Pn7/DyPCZrHKcpW+/k3g2ZZigqrJQzUkZICmJmgCwydc865UTno+edeoDriN9nhXh5t4P3LGsxYm/S5bHSvB9H73//+eE8Wl+wZfXxCwlIC5grZpuPINpRdYL/U3Fkm09at29LWbTvi+97zAaSpTzzx23T77bcz98w/mgDahN7zDOYrkz7P6Vxx4oknpc9+9nNZvqhviKzIEnDmGMllq/N8Nso4sM2//72/AwTSZF8GJMkyB++GJTKE2a39f8e27VFBq0kJUomh5TX39vfGsfbC7jjp5JMC4OrqQF7E52Qj6euilM2y1C8jt7R9Rrkev6sxtslvL89qGFblW849K512+hnIiw6lS/EWmokP0jTAIbUt44c7UveOJ1LVkf2pt2N3mnXiWenZH/wwXfpO5GXjA2kChqAATDVStMkxAHHACzSz2Vx9wraHlTAFVuYQ1bkammG7IN+lylJTE2D/NNoD8OnI2L64H/JhktJR5oKmNL1mQZoKe2hsYFfaQ3/AKSpNwytrNzZfIwBNbRueRwI9K7UfopT8ICykakrOD9akl17ckjbAcBli02E6AFUFMq5GmE1/+NFb0p5t65g7OujT8wALZsAc0uT8jNiEeOmlFwGkD0RXqW+ajtk3oDWsp4GxqWnD9vb0liuuSfuQlb2+ZTvthHF5AAD4qfEMNKfvB0zq6emP+V12UD/yr2l4CMkecpiOapAMYK8ReQvAVZiSW4TAQguaifPJBVT++v333ZQqueZ2fJbWvf46srqW9CL+VcOcr1ufIr4jJ1fARxAimKhcswwm5+0+K565OQJoqYzRkuQyhjzPEBtCMygGsey4lSEfEyySYatH1izW+BXINxfDltvMOOiGvXnq2lXpR//1n1Lb7m1IVVuYeIbTTBivPfRPmUlRPj0AY9d5K27mNca1wP6oN52bMP5NALcAggXrw2hfNhHXWIBHrtnFJocbNs4lvgpQP4PN2bPPecPKg31I+9yEkU0rg9jXG/O0YNIEfa0hgGkl7Eo++wM4LWKLzPiMTQEr5YU0LMvdQroXRtV5Dc8bXNnryOlHgLpgoRYedc5HtkM1z8Px73f9nkykkNRzrc49Y/QFGbh6DMlA897yT5ZNy6oLE33WcdulEXbXEOPMeGCCfqdcfsP6V2EMfS8doX+3zmxOTcw7Lz0jMPRQmE9fftV16S3vuBF56F4YQzsAhr4Bi25G+sAt70mLl+MbxXjMwFCJ72qRAftqMKEAhqbBnGLNeM97704P4TFUBob+lwt1+c1yC/yrbYEyMPSv9tGVL7zcAv/7Fvg/AkOyJcZ7U1/7xnT3Xe9NJ6w+I336898gYVBKNp7u+ey/JeDpJ5lekM44/yp8HlYSuA8ADMEYGocx9NW/TA+XgKHMGEJOVto0stqQQY+mrX1RKSQb4oY5pCweAiyp4TIpVuAJZNK4fdu2SFrVyBfeOOMkyOrqBRwEFEwsBIaa2JmNErulwNCE8XpK+D73wvORPBpsrV27NsAgEx936/XYECTxOG/2hAk/nBJLJBK20Pvn5M5df+nZBnZSvu+68850//33p19rtsjn3HVfsmgxCeCOAKPy9/JuaAEQmWTJDpJNYzBnsLwfacny444LiriUdIErKyB5316zyZuBXvghcDzBDRNOAbM3vFRycOp7sVPJ9XgNfchtDKxta0EwE/j8OZIqguDuLiR0+AOYNJjA6KVhieYZ7CpGUhrPKO8qj2Nk7C5mmOQCzujXMxcQzApTgismFIMErkOjUswzZd7w0VLG1q99886ulWNGeM/geeVJJ6TPffHPqDS0PNhHZCmRMJmIQCuAdoKfDP1m08YNJCPz08YNr6azzjwNtkAXcrvmVE+btZEQte3ZF8yLNoxe97R3pkaAoRZYED6Xp554nORue7CTlPsJtA3Sfw3yo7obQFJ/X382hjXg5T2fWQGmKQXKLJ03jKGLkSYw5Ktgm2UJWN65LvpkwTDKYFP2/SkYbNlI3RLNJJEBEBVmzBkYGkfid9TjyasoHfeN/zrUShR/E5covZ7ZaVEKWa8Pr5HqNK0z6tPiBQCOVF+qQj5jckFukabWNWOoC+OKpHxorDK1dVhtMN+XrCD74dlnnxvG7QWA6vipJsEofDosu13shkeZelk6pfYsJHMy4grPDRMw54hgEJAcFbLIkECVgEyPUXh4FOBqdcmTxXHy6qv0BRhDjsenn3o2ffuv/zqtpMKSSZXNJPvQdvCnBqmO1+640HzdNpGFF7v3MKri+ZXatmASONfojSSAk9lQml/Xc97Xwoh+PrLVOqoebd68Mf3mNw8js/oYJeGPi34tUys/o0kS3xlpG3Oa/ckk9iTMpz/5yU/GvXv+MDK3z5lohQ9L7k8xh+B6LWj2nb/9NuNjFDAaQ1sYGfW0mZXZZMnJ+3yNttgOWBVMK5JJ59TwKFF+SXIuUD6d8TBn9pyQkO1GYtSMOa4BXz33JFNizZrV6ZVXXgmgWNaQiJkshJ2Yug+wEfCJj/8x52hLtyHFm3f8gri3hGwqDTEhVVOh8dCLqev1X6b+rk1p6WkXpuq2rrRl67p04vFLSFIBh1hDailtP3awLVVRzWyYUujKGRthBlUgPx4+PM41zUgbX3whHb/2qtQDw2b7jtfT8uMXpfbXn4UVuJs1aH6at3BVqkH2UwVAfwRvk8H9yEmHOzFewTepD1CglbmuZzx19o6lxQvnBNtn/ZZxgKG6tOCEM2H8DKSOzoPpZ488nmbSHr2sBzUg37UUWviP/+Hj6b6f/zOyy8a0csWi9N8APN7znvcBKLcCSB9Ie3dvh4W4HVCqHn+03cxfq2DVVVLxLKWeoSNp676D6cIrrqYi2F68jNrZTJkZ0uK29j1hpj7O/ChzaCdA3tuuvAKQqSPt2L4VuSPeMbzfgIm1Zuv19LkD7TtgksyJBFxG4BQlSIA+F646Ja1lLmxBVtgNSNUFOLgL8/x127elg4B8TXNmhmG4lSmDseKmQYndF8UeADQEKmS4it279o4GeAGgwTVYrKEeH725CxbDiupnbsLziudVxz0vxGDadXMWmyJNzL3bAYcE6p994jHWkin472l6zFhisETlSaVdetiVxmTBBHTekMkqm80NITdHHGPOEc57BYvIvu948nt5AyRXO/P6/Z7xgt/xb8WcKjhT/C5wtBuvOQHPHdvpP/gjOSxth4I1JEhVSD/93mEAtxjz9H+PleegLD2LtYH5xLnT+auYo2ToycjL81p+OX8UjCHnUI9TsJGdm40F9BnzfYGxYEobU/FcmgEdZQV1YxCvj5BSRv/tmM5G/7ky5yDG9TVc68R4/nsrXnsNsArdIItnQBvJGPqvP/g2wNBEGNg3ce8CQ08//usYLxdcclW6GOP8Hjy1DhzMwFBzdWu65Zab0+JlC6jyCRwZRShKc1KJMTQS0niBIQzaAYaUkj30EFIyjefKr3ILlFvgmGmB8oA+Zh5l+UbKLfBGC/zPwNAkQfC4SZOSDn6mjPekgY7N6Y7bb0onrT0rffJzX48AdlrVRPrCp/6fkAPIGDrz/N9LcxYBZBCgjslgCWDorwCGngopmaauELkjqAqmhPuWRDEGRgEMBT08a+8jsTCACunOeFqKd4GggDKtGSQIBs8m8UrJwqSRz5qwRPKsVINzNWK0amBYJOTumgm0LFy0MD1I6VTlHh5/AfIlg0HNWbPJZE7C3a30OgvmkP826SzK13rdvg4hX5Ip5GctRXzrB24NUEiwSXnIbpKEORHcQuEmGDNZddeuoLt7vOoSZT5LzPQdIUkAbPHznsek0WDZCkG2TwS3JCyySfy7wA83GsBQBtiytCkfL8ubDKiLgDmzUDJAVezI+nswgUhcBXsqYEEYrFp6PcAbGArKTqS3y4DKLlRgO3zWxNUd7EYC/yMEz3NJWjoPdIRsZ1K2Ej4Efew2CwwpabKCmh5FlqOfRkJvIuJO6QjspADHeIZ33HVHuu3OO+J9zaWV1wTYIAhDgiLmp+/JEQCSfXt2sUO+G2Nekyf9lkbxteiACdMaoJDMIndnpxIoJ7yndu3YFu1UzXn++b/9MJgV9RhaKxnYQ/Ung2t3fe1bAd64by9QSRv54+/hZUWSbTsWLKICpLBdbI83M7eirUrgTgGOZCPUvLss60zG0JvPYb80AcpSQa6/JHss/vvm82WwIQMW+Xfht1yxK/pDlKj3ukkKSyBiAENUIps5ncp/AENNVKXR18QkRuPQYZKK/T2wBShR3Nk9nPa2w6Qq7XZ77fapiy++OJ133vlxBk3YswxSv6uR6OMFuFPsoBdg6FG/DRKqQpZRgEmZEZD7cMGqKpInz+u49rOFtCt/D0YJCbFjdANMifPPvyDO/fTTz8Kq+SfmkGUADLKalEVmiWmWz+SKRY7Lj3zkwwECjVE+pwBKvV7bqTLYeXlsBeOA9yVx+XfZQrKTNqx/PQydBccaYDZu3rIpzK//6I/+MOYTr1t5ivfuMQSzZAwp4dH3bDWlwD/1qU+H7MN+ER5Zgq4lYy8Tw+xLot/rFADuA+lb/+neqDLUTOI9DZPfbsAMfb727d4Ha2gQo/oDXMOWuG4rlQn26h3TwXcXwQZqt8of12T5+lYkQn7fqksypuxBJvuCV84/hwAD9D4ZYPz3D1AxEABqKgvF2tWnIi/5WDr+xLVIugQgZbsx1pFTKRlOYx1p3/bHUuVhgJr+PWnuCctS20vr02wrKvZ3psrRLsrAH8S7ZnEYKjum9bUaYi5s2/xqasF8vhMfNBB/KpfBBFu4OLXvRV5DOw/if1JR0YdUcDmVxlbCAkGuDPNofLQ3HaKa5iTzyYymmalzf0+au3wlrB2YhoMyrtiUaF6cXngF+dmU2al+9sLUSZsMAWj/5IFHuEeAYeYcpW6CX4207ayZDenKt14IoPxQgMvvuO4d6b5f/ArZzUHaD9nOdPo/3joWKhgENKmFUTEBSxa0Kr24YVtac/aFqRuJ3y6AoQ49n/jcrFmtId0b7IU5xTVZFXAQc+gZpQpeAXzQhH1UlpIdInhnBVG9nCr1KWIOnAPYvY8+/+/uviPVHkZq7RrM+DsIM3IvbfTa7r2pnw2UmukUPoixnxkzVUpSmTPCdJ/7VAIs0y0szByDfEb2ic9S5lA/1y4bauny49M2+q0+fkuWLQ1gaJh533V79epVAWIIKi2lf/3q5z9JG15+Ia0+eQVywr4olV4VrGClcs6rAOYlibVjSbBHkNa1075XMCdthygVr/SQl/OAP8HkYU4SmPFVsHuLObIYr4UPUZ57s1RMv79gcsIqzRtWztkYP3M9MmQ9Xwa8lboxbumbxhmyeYt5SWluwRjSeN95yzFarBfOxw7Ywng61gHuwTHouQSFjxpVO2/SXwWZw3upxDrqRbLpOu/8PRHsVav6yfaCWQqwpqSs2LDqY4xq/i+bS8lbJdLfkJ4DFNnXfL5trHHGUpa1/9mPv4un5Bjz33QYeLVpHcDQUyVg6MJLf+9NwNB2gKF70/QAht6TFi6FFQgw5JxkhTTvUeJQxGVcgEB2da0x2Hi6mXL1ep0dHuOBl1/lFii3wDHTAuUBfcw8yvKNlFvgjRYYJ4qpeJPHkNV4fgcYoiLLUNc2Av8b08mnnpM++dmvBTBUy07wZz/x+wTOh1PLLKRkF74tzV60App83xvAEB5DjwAMNeoxRKAzoTyJnTDZKkZQJkmanBoM6ucjhbyWBF2AKO+gyfxRqlWFZAhT5wBadqU1mIrqr6GxrHp8waAIbktZcCUAhDRxE9MiETXA6yTp+fgffzz97Gc/i++6q1gEZgajBpgmQAabft4Ez79H+ViST6/DYNHktwB42vHBqYPCb1D5juuuTZdcfGl69NHH0s9//vMoF3sII+QZnCd7J2ESCdgj0LUPqr/H8/iWSM+eBoAwJO5+b2rJKDbMrWWPENBp+u0us8G0waoJay41jyzk/2fvveP7Pstz/8e2LFnDtmx5bzt27HgkdiYhE0JSVggzIawyDhw4lNP2nPZQuhilQNmBAi2np6XnsNpCoczsnTghjuPEM57xlCVLtiRr2JIt/d7v+/k+tkopv7/JS98gJEvf72c86/Pc131d1y3QEpXZ8oa2vDzuBIxxC8DkZtNjuHEvm2oDVvsj6O2V0iG2oQGqbCyv14DJn8OuWPZGeBtxHfoHaeLJtXCF+BQQuAftnuMr9yO4aoUGX4snEA7kkUkcEqTRSpW/e91WqJPJcAJgqIrrt4LOH37og+na614cG2TLkCuDiY2/cih+p2dRBrdgGMEuOHZM+QzBFW1gEK+htuXElftY5lwvBrObJwmuBBDCM4J2aQPA+v73vk+GtAPJz29Twer/xmZXsKueyngGOcq1YkNfkfUUwMfzhF9WRV5WgIxgwvD7An4UOZn9YoCTZWgZYPCVxxYBNe2a+y6zkBwzxVvHOVOyygX0y0ycYT5EYd6e2SgVXtIZkMisbpaz0UvMqxzsGFzhLwGoMGf2lKgeBFoX5+kD8OvHZ6r9OIy8warU2X067TtEtTvBOPq9+HO96EUvSldccWUEPv7Ovi/gVgFuokIf/8lOCPkhVxjlxu1AXoVBJztLhpqwsWwz28N55f16X451gQ3bRIDSrLvX6lwXGKoBLHGOb4e185Lrro9Aai3A0Le//V3WjzkRQCmD1XsjjF45h/JEJXn6W70DL6AiITsbWGbfrhhrce2CrRgMV6QnmRWYfZLaqOQl67AVo1+vS2beunXr0rve9U7KRs8L7yb72bmXGYn4hxGceZ0CWitWrEof/chHg23kcaPctkFWBeTLshMDY9qfoP7o0fb02c98Kk0m4K+j72qtKMc4Vh55+NDh8GPbiJ9WJ+bvYf5Nw7teOjq6ABa8b6uSLToHUAUwSEbiCdsWMPgIxtlWPvMlo9EgXMmK/eKQa+bvB6i6Ztu88hU3pte89k0wSRaFGa1ZBc3Qhxhnzj+ZgWkA8Kd9A0DVg6n72J40b8mlqXvXzjS+egD2yaFUc7Ijqs5FkA+zqRrPJtdWFMGAx8wRvurGTkrjpi2ghgEMRq7tqSc2pfNXLE9HO3eljm4YMbUzYE7NAKjAivrwljSA31ljwxTATmRK4xpSJ5KtYz2DMGm8zEY8oMYADPWkybNXIjOdgkSuRVEyzMIOnluPBjtEmYxm566L8+fPoq/1e+tJN778pWnr5k1pJ9UtrQ5XNeYUABQAJQD6FJiVjmJBlWqMqPuYP0dgJzXNXkj5+HPSho1b03MH9iOnaoAJhfyZcXkaZlDPsXYq0LOuMwdnT4fBMb4mXXXlFUhuZZkJxCLPYx5v2LARptdzsHNPMNYAAl27eQa8+KI1aS7PotGsq64XzrotBw6lPZgPAxekaqrXhc09Pk65yhzBewCVzoP8LLbogokG+8J1XeBBoMLvg7RFLZKk+QsXp+2AhSfZByxDhigjpop1389de+01sOZ28WwdHxXV7sd0+KknHk8Xrzk3nezpCGBoAuuqJueCni5XMph85jvJYo5XvMMcC8VzqEitCvDj74t0rEjDSmLHMVt8f0qixzUmm0ULCsFi45k3f/6CAHL1GvLZrBzcwgWew6qoWRpr8QWTK1lmrTTaNakw+gSGyrqvVFoQTWDINT6Ae75KUYySXOJNFaZsZogWlmcck/XN9jaBJhCtzNA9QLCCmXiy9sTGerj/ftrfIgAC3lb6dD2UFSrLq491ThBpUuPUuFfBLBNpc0leNTP2BIk6KJLxI4EhvOWakJI1IuHd8IsHgjHUQULgJS+9KV3xqtfCXtuPtPu59KVPfTGNR0r2tre9KQNDsNjcr2RgyAqZfDPpFc9rkkiM/W4klQJD9917X+obqGjOzuxORn4YaYGRFvhNboERYOg3ufdGrn2kBf6TFhioAENWZ9Z8+lcCQ9CI3/aWV6cVF16e/uQjnyNxa3Z+KH30j97LhuVkMIYuv/ZGNr3nQnGmLLGMAxlDmk8//FhqkDHEVnkACZAlkN0AuaEShOlnQ+MGSlaHRqc56MsVNMw8T5rYEJnxAFPY0CjbGmTzs3wFvhhsqA8cPEj55uNBv46gxY2aQWglmC9BeMk0NsEKecn116dvfvObAZb4EiDy7zkrR6BX2dQVWnm+3tMhaXMj6c9LliyJAHzjpg1sKMcHA+nqq67i9+emtY8+lr7zne+EHCwqg3G9bv4m4ffgZjZXK2PzVwl4ByvfzeTm6mCngg7uhtRNocHyMUAx/XIKy0Sqf6a5Z/DAINOy4BPxcBB8Gs7QcFPrvfm7TDcXWMpAQ6HBy5TIwXKWUYWpMe83GyyQFGBE4CBUZCHAtVJXbIgBFQ0oxilLIGhqInO+bOny1NhUn44Q6GzZQZUwy8cTnJHitmfwL1I3pfyMaygMMauo88XVpSm05ac++1dU/cHYNMQSZEdpkyqykAO0S1S+skSuchoCYYPTI62Hg1VmECVadRJ5hkBi+NOwQd4Pg2Ic9yIwORG5iaWiDYZ9+w9/8AMYR/uDsm9gL4MogvFgi2QJT6lyE61efl+ROha5WAF6fI90/WxomplDvtygF8mExz3Tl5Xst8FRMUwdQweX4MspVxUAACAASURBVONsFvwsw6iwlsIcO66p4gDqz+Ek70tmQA5c9HkSVBDQsH8NOsbCDhs7FkkTTIfZMyZnKRkLgcGae3igltSGpKCXjjmK8e+hVryoCIyy91dmyckYuuKKK2LsOF+KxGK4dM7rL1KzAtQWGV3x6irMqTzXYjE603ZFglekZxlkzWXXbU+/1wEoc4fBvNlKxaRXvOKVAaw8zFz81re+k+bOQbbEmDtK9n0iDAvv0TZzbti3c2ESvuUtb4l/CxYJtjqXMkCUgZ8IMmGzGIT1ATTK5PO++mCHZD+TPM8Ko0kA+bHH1wbgOH/+POYwJdCRSwZbI6oPZcBJIEnvkmXLlqePU66+vp51MUBCgjvT/7IQmGe2eR6H9iMmt4Dwn/rkx/EFqo8qViAwrJcwe/T+YY52AAhsRt52AHDAax9Xzef1/dFXBhpK9BX3s+TcJYBSKygk0BEsu8cxrJbR4TzwPQLTmmsrV3E8degvxL14P46xm17zunQL/kyTMLodHASkC+aAZD9AKM1yB0B1qCjWdugp3r0+DfTsTr1HTmFYDFvm0DbWRUyH2/an0adhUeAG1NNjCfe+NHUG6zLPlyMtsDlrSBJMWwMLh+pWzHcD38cf2c59Vadrrl/O2jQAQwhmIOB5opLY0Ok2jocfz+R5Ae50A8DVA/4//sSWNG7iIsq01/FsgnlaszAtXHpJeLqcPEVFRBizExqnpc9/8SupARbYcbzJTnFDAUYzJycitZ0+fSrrS2/avnVLZtew3owCNJgCo+gEPktNE+thGyGn5JijAGLrCM5bjnWnITxXluNJdORoZzqAR88jD69NK5etAFTHAFmpMH5f5y9dlC48f0ladR4g0jQYM4Bbjz2GTx9jtgP50K49B5HNzaPfxqRmZG+bN21OnYyfyQDzl5x7Tjp/9qw0AcDXIhDtMLv2cK5tSIUHfG7KBpUpGeb1evQ4/zVAzuC0zyrnU145YFXpbcf1+0TV00ZQv4axef6ai9LmLVvxwusKYMiKZI4jx+fKlctZQ9sD7J8M8P7Y2ofSOr6WwxLDIYc1H6ZWFHpA5mWSgLEtmBIG+VyP4zubySOvpv18nfH2qrA2XQeKb4/v8Zla/AG9D+dd8Twrc8b3+3MBfJXoTp7cFLLymTNmA+LCwGJtc6y7rtkOJl6URPu5YCQJqDEni0Q9X9fZSpSaeEc1yJDwZpDeueZz3etREp7Nq5Ut+5zN4HR5TrgunKjIvgWvZaTqnRbrdykcwBldE04A1Mkcsl+sAOlaITDk2iQgqVm9BtSzZ81nz6J/YkM8x11M2ltbckKMRM8Pvv8PPHMrwBC/e2bdQ+ExdIS1/pWYT1/60leyjhwAfN0LMHQbFfEm4P335v8IDAlkxbxnbpqsgxlcU98YwNAbb4ExdA+MISfSyGukBUZa4HnTAiMT+nnTlSM3MtICZ1vgl4GhQQxMM2OIEN5NzmBX6jiwJb373bemc1deRFWyL+EhJE1+TPqLD76XzQU+ANPnpyuvuyk1Tp8X1cF62ZgJDH3ptq+nu+97JE2eMzOOaQnsWgKMYBTERrNSrYgNjQGThpUB1kRgmzP1mnDOnz83Nof7oK+fs2hBlCLXy2DSpKbYZBmgSJsOeQbZPzdkRa5RNpFFAmQ5a311Vq1alTZt2hQbQTd+GlMXkMTNmt4Gyqz8KswigSyPq19IBo2q0ve+/09o6F8fmztNkpWm3X77nemB+x9I69dviI2f1bn8u4GqG84wyyT4FHyIaitmAs0cctfjCUb0w9EQM0AhNqdZEga7w4w+m2Azo24agxLP36ycYoApw2r69GkRaHp9gmNmhWX7eA9umL0HvWxK+e9SbWkc15dBMX0azOBiCExWVyaV5y6SoDCIJoAUOBLwUm6iBEFWwPvecnN65L470stedgNSFRgQyAoefOzx9CM8l6rGNSITqQPE0p+KtnMTTvAq88PIZJADEn7zNZRed8vN6d3v+68Ea3hbcL8TLGctwMGwkKk0Lqj2XB/BXhsGvy2tzWklga1+QzUAj/pX6I+yadPGCNatMnWYQEns5JxFyB0x+nV8dSLZMECYQSnxL37+c3EtUZJcLySDoUoQ7ubctimZ3Sz90l9INkcuY++rGExHBpt2tN0cz4W5dqYfK6ClYEOpVhbl280kn5EpZfCufPlegc/MWslShQCWGCfKe3yf//ZvWfKUga0orc4cERArxtECrvkelHUS0E6qCynZWCow1VYDIOhTg3Tl1Ciqr/Ujn8CEeu+hY2E+7R2H/xLMAs+nT5esIX+2Tx1XMlEczPm6shTLANDxaYATL87vveYKQxmMraowBwpoZHuUwLCwsmQaWUnJsW35ac9nsFULU8LzyATbD1vsoosu4f6q06OPANJ+95+RTc0P9peBnBl5mVOe9zjMEwOmpqbJ6dY3vTHGQB1rkVIW51f24zJwrg7pVCf/7nK9USoH+Jj9TTKDyDleglhZenqYPPHEL9K7/ss7YRgCRgU4x/hnXGevFEtgAzIRzLXjBbP4nCXpIzCGpmDw67rkutBv5j9Kd2eZa+l3wSqrpn3kw38GY4ggVqNstL/jlD8yKPuQ/bQjV9qIN5AMjjrYAFVIs+wbQfSWtpa4DhlQayhhLvDexrpRx33KBLLK4lFANs+X/a4Mjrle+qmHdezQwcOwCDqC3fOqV78uvf933hdMP69qcNBxnMuLn6JcdY2muf1UUTuNF8+e+1NdVWeqZs1SwoJYMtX0HkQmBphNYD1ObzMZYHyuH5CltgHmFOXiO1r2pmkLroqS6kOM247OkzAzDyABPpJuffu1aepsGKZdlK6XEcd1D3K8utpG2qIBEExWV3c6Tju3deDhMuG8tGnnQPrZ3ZgzwzJac8nl0Q9jYTkKrm3etDUYS2sxLu8TmAPQtniC5chn4a9zPs+OLVs2pT07twMQ9jA+uGvmnFAqNwzwzRrK+uTzqxEJ4ZSZc1gk6kNSu/i8VekgLB9ZHj2AEZ0A0Q2MswbGzoc+9AdpPibwY6is1tK8G6bGQdbsjvSzn/+canuHebayQiLPO94HSw4m1FGYYEOODfpkJiD3i1dfkJo47wQYkcfpv0MwNfd3dqftrW3pNNKoMYBVY2D2NPD9BMCMrEHHihUZJzP+BQJlDMny0nfNOSD7xHVDabMyzEa8as5dtjI9s3kzbXY61vgAOZBfCnzMnj0TNmwzz8IpqZZ+klX10AP3pvOXL6BPqEqmVlUJbqxhfPGccT76rHM8hkkzc1AG3fz582F1wVJ0HfABVwGE/NnnZTfPM/2MBJF8rgoKFzCprBdFZlZ8zFxPMtNSIDsDPu4ZnINR9asiMQ0gVVldMIUqJvAWbOB6h0vFlIOVxIDzOxjMgCTFVFqPIZMrXmORp8LSrgDNMLWCMZvXVL/XkTDKRTEmZsaQlUSDMWY/OaZ4bipxgzlmefoTsIa8JoGgLFGDfS1oRNsql2SVr5xDxlmWLu7esT3uX2ahVcngGQHqjk+TAY82P/VoWvvgXfhDdVKu/g3p8lfcxB6sOR1u3ZVu++TnQkr22wBDs+ZR5RHZpnLuUUrxBNp9roUvlc9LkoBIyQZ4drzx5renO++8G6n4CGNoJPYYaYHnUwuMAEPPp94cuZeRFqi0wBlgKIgHbHrYWJZy9VUG40PH07H9m9J73vMmytFfmD76iS8jFSO4IPn0l3/6O2EeOmnKnHTV9a9JE6Yi12CDbeb51PGB9Ndf/rv06OPr04xzFqTNz24HtJgVm7CIC9kjZAaLPkJsbPjcDAw/DfINXAUn5rDJ3PTMhqh2YuB7jMBsCbIHN3/NzQYvPRHwuRE50noUfyMrG1EO2GyboT+7KYOaYkwZsi0ycrKMXvjCF8aG6yA/+3JjtmbNmvhM0OzZeMoeESByoyaY5M+LMEMWeBFIkjr//775DXxB/jg2srMwsvTclq3+2c9+ljbjOaLJpaWF3bhqACnjyIBZfweDLv+uxCSMNC13jzeJ1X70PRCYyZnFvGnswUzUe5GdZCbTzZ0ytbwhro7fGcyWjapBtMCSwJEb1fCR0GiZzaryCANZA3zLaBemh9XOCphhG/j3wvjw/ZE5ZVzIGDKrL8OglQzkn3/oj9JTD9yV9lGa2H9PmjQ1XfuiS9MFF1+cvv2976UNeGyYQRwgi9/ViQ8RY0FZWK8yIzbSffS//lTT5sxI9z30oL0Xfgu2FZFdmCcLVgZVn/GB+VWwH3pgTTz99IYAKKoJRNY/+SQVtuZEMKHcz37w3gx4uju6M4CntLESlCsXs+9a8VqR5TUH4+Aom8z9OT5kYylbLGNEgK14XegRY5bdYxpECaL5GSWI4yu+U7bhWXZPrlBTGDCFERTGrxrWVF6Z0SMYoHFqNlUtDJzYgVfGdkjerPYdmWm9Q2yfs0bYwZKzwlaRkJ0xRjXOAjxljjEDgzG0gI3+uCokPIALIYMC/B3EH+UYHhG9bPJ37W+DOcF18onC/vG6rod9d8MNN+RAR6YRQWph/3hdAiDOp8KEGg6ilfstsg/HeGH2FXlGrBUV1lVhvBXjds9f2FhW6ZpMeewDsAr11Hkxhtj6ajyOlOzHP/kpgc8U2gnmiKarBKJ6AMWxI+gcDPN5zekFc5z3zstcxQcQgr7VtNXqRBpXn6atBehqYOCUvnTOCA6VexBEsq/uw3z69a9/HWDyojCEbYCt5lz1uI6l/fhjOf8NvhcuPAcG0Kf4myWvCfplChHgyZaz4lGREGbgTInX8fTlL38+2CrVAHpWJZtMoHwcSeUpDPgNnHdiwL5z5+7MNiKIVOqnh9BJAnnnluvh6jXnB2OIjk2bn3k6xsuhg6xTtLsgm+tNrt5EgKwXGcxP50wb7CvBine86z3pLW9/K6war0NoxVECkJXGxzrfw3wfPx4GaD9B/lB32rnl8TSphjLvxw+nuhmYdK/9SZpBomF20+wKUIEErRY5FmtZT9vO1NKyC6CiOk1dfBXz/WiqhVmakJXd8ZMD6Z57N6Wb3nApQOAkAKjWVCXbE2BqoAP2EYDOmDEErWNOJMqUpacefjQtWXp52tsyNh3umpk27uhJz+6istjq89M0TJSPHMGfCsCniePXAex1Aq499uSG1IMx9AkYOv3c97LlFwSDRoB9w/onQurcDjjtGmZ7j2USNMKanAJryLVUpicTDYBoeqpm3FnRi4sKgG0C0r9N69amJQvn8wz50zQH8FBWTe+xFkyeAdsBmASfjyLbexDm7be/8y/pqY3703iOdQKZZ8iwGNMTWX/mcr2XLVmUZsIcmwpAt5/nWg+DZB+sns30ZZesPZ45A4xd/ZGU4I5hDZBL6CLiGuSYF2iVEera6ZhpRR4ZlfdgZjku6ydOSlOmzYzKY1WAcFNJRAh8yBjSyFnGkJ5bXTDu9Fl7+IF70oYnH4MxtAjJHCwh9hgWnBDUDyN77kG23CyqS7pGhIyVZ1NU5GR+F/P5sj6WAgC+L5h5UaEx+yQ5t4vBvWtPYQSXqp5lvS0M2DCUZm3ymS3A4xgPgFs/oZBmn+Ze8HiCKWbxCPcAeQ5kBmROFmSQKpIqzNXMCuqPuen5LaigbN378dgylJQPmmDxnBmAzucLlhRz05dzvJhp5+RVHWO/N84X6y/AUBf3r7JUCVuA3qwhfhfL7OReagXcAGe8FuWkeuj5fGjCXP4Q48N9V2EMCQw1sSZu2bA2gKGWwx3ppa98XXrhja8BZG5Nh4/sqDCGxuM3+dY0c+60kLvXAKAKDAn46w3oejrg8whAqKqGvcWp0STO3pruupNy9aesGjHyGmmBkRZ4vrTAyIR+vvTkyH2MtMCwFvhlYOh0BRhSDzBWzfxQV1Qle9e7bkmLl69JH4UxNHgSj4vR/emTH/v98BiqJXt59Q2vTY0z8NEgA69PBcYK6Qtf/DpSjifSmitekLYQrBnEan4bMhGCfQOpXiQZblAMtgYAQiZNsrIYpsQETydgHwliTKGsc3huAByc5HcCRZo6W7pecECav+VYD1MdRsmDpsFuvN1AuYHP8qm8mTOwcYMmE2jlypXxswawyi9k+6jBd0PsptPNpqCLINBSqhoJChk0ei0CLE888UTat/+5kIq4eZs1c1aYvT711Ib03e9+N8uQOK8sFgENA0ErgI0jc+fWrtDIrbhjFRY9CDR2dSPeW2EjFCAhNrVWp2FTfaY8NxlN7ymyrGbRqQAl86pIbCKg1h9F41xBAl7BXAJAMgDwWFk2RUKbjWmU6QYEyebDWc7n5raAEpHxVFrCNVpyXmBEg3KPd+NLb0irli5I51C2eP6SBQAKnamTUtj7YR8Aa6W1655J6zduIyygshFVgroJuqw41olBbr/BJuedNmNaWrbyvPSZz37GIXIGJNCDwvFiVtQA2iz3ELILy0EJzh3DK+Ed73hH+vt/+AfKc+8KgNH28l41zhXIs/x2G31zkn5atnRZVF7ad2BvtI0Sxhbo9vbnts1ITdjw9rLBFiDS88pxWBhnBhL2YzDSuA7ZR46t4gVVJFXK5Bx7RTrl54tB6vAFqIBGBRDxfUW2VgxWo4S3XCAZQAEKZI8K+9cKgRk88R22TzZJNuhXcqdfT5ZJjg+5hO2XZWoE3/axYMLEcWnh/Jn4sTCeBpyPSslo3jG16VAb/TNUlbbuOshGf1IATYVZpwfQTTe+iqpk18Y5vSbnQTDiNJnnuhxHjqcS4JVy60WeGT4ccf35u78v3iPD22n4+xyHBYApY9NK0/KLDhNEa6h80UUXx8cfuP+h9KMf/ZigbgZBZH2wOE4EC8egTwno9AhKmwA4ZY5poG1f3nfffQH0eXzXAplreql4fzGn9QOTsSWDi/YKdl9k9ocAMloCVNpOmfS5c2cDkF4T52hD6pR9knJ1O4NFx6ZjTUbXZMCrP/7jP2a9Uf6ERI01QFaS7DXXi9wG3qVVDceFxParX/0SAKtAugGqBtOwHrimU1YmYm49DmNPs23nray7E4DEyl1qo7IhfUW/nbd8WVoN20T2i6WsXYu2wPSQ9dRNMCpI5PgxKFa5OARI28J1t+KFJkPhVa9+bXr7O9+D19wkGC3IDWXQKKcZbCB8RXLoZ071MtdgRzFfeo41p662LVQOawbYRp6ElGz8SSoMPvNYWgQ4lni+DPJc6cGTZjzSuMFq2H17n03j56+AjQO7sgFGW8dgevqZ2vTzu3am+Yvq0stfvjjNnsb47kMS1I9/0xiYQgziwQHuaSzsKxx3nnp6c1p+9avTzvVH0sC4Nan79PT0j9/5VnrhZRemWVRl2o5R+OHmQwEM1fD8GUtgvZt7bz5CZc6TpzFcbkkXXvJC1mhYIPR3K/LVCRiH7923h2lRDRhCdTXlWie7MXKXuajPEEALY6cWNkYDSYuFCxaGjLiKxeNo6760euX8WDtlbJo4GaQPjvNsOtx8IK5B9uLJAfoL1uTP77o/ffc7+KH1wwbBcygABcbgaPr0YlisV5x3bprHeU/ZxqzJh5jvJxnzP2cM9PNMM5szFjbReJ4RxzthVTFuZFeOAzDqoZrkctbFlhaTHnNjzPuMlDkVzJOoijcmTZo6PU2kWpysFQkglmN38ZnU1Bgs3JkUHmgHTDqEh950gK7HqEq2Y+szadni+ewllChnDziZbcoMZcNZdj2vC5l1GRLzSjKkrA0FFB0ODGUwJhcCcF45/wRBiheb8zPWIgFQrrd4Ftn+3XpsAeA47302DwCam6Ryzvl+zad9v/NUb54A0U1kVRhDXlfeU+RVKoAr+ioqceqLF+uCjE36hzVHQMjnu0DQqApj1L1KAcyLXHgs87eA4uUZZhLGa5IhJHMwTLM1mNZPiDEuW9qvMzI3+kr2kmbxL7jsSnzOnow+lf0oI/gI6+Mk9lSy3H7w/b9nLPXzPKxPk1nftgIMPfbQPakZP7mXv+rm9IIbXs4Y7mC+b09f+8LfpFEnqtPb3wFjiKp+Y3k+VvMVwJDef0q8rdKm3JixMXosa8zJUXgMvSXdfZdSMjIMI6+RFhhpgedNC4xM6OdNV47cyEgLnG0BgvIhs45m+5XnBDCkQYTAkBVD2Oh3t+4A/Hh9AEMf+fht4d0wZrA3ffoTf0gkx4YLyv411782TZq1gM3KyWAMjSZT9Hk8hm6//d40m0ymJomDbHCjUpUbKX428OigGgtRQzCC9BOy2orZb7P4HZiraoJ5KayTPXvIerNRHiSgFcTIsg0ydWyO3BzqXQk9hs+zedIkmg2QoJEbRgN5N5QGdQZ3Zv9L+dt58+ZFptOsnlnwwgoSHBIEMgPohlPmzHBZlcGu7IIFCxdEJtHjK7Eyyy7AsBmAwfOamZPV4wbY+1WO0UVG34o0hU0xjmxgsB+s1kK7m4E9SrnpEmjHxtNNKLINA8LwpzEzxz36c5jZ8lmDfZlASt28Ns8fxpduwiuAgxKB48pj+Ld/FxgyyFVW0413SPY9iTxyZbMtIwaghPuNEsAEHQaeMk6qARgsj60kawo+S//tA/8tnWo5gG9Ud2qcUEsJ3MkhyzmOB8v6jc+mx9ZvTFt2PkeQVgXLLFeFs9KNFHQBmH2wJ/7XB/8gves97yaA7EJO0UwZbXxLrHDEV7/m5LWU3ea/Aarv1LB5F0GSJbQVz4sWmEo3vOT6CIDtL/tz+fLl6bv/9N00C9aDAXYPwZtB+0UXX4gkBkNtwMgjba2pnj5QIvTDf/1heCZVCYDQCOM4h20u+BTjx4C6Yu4tIGYf2I8GEaWCTsj2AOkcO8WAuQQKRY5WAp6zAUYF9KIvS5BQAg5lQwYYgmCOCcdjzmjTDgSJMsf8Xa6mlY2yRa0CRDIoslQ1QelxssjKIGTjyRiwyk4Vniqa5p6zYDYALMBHNwwHISY8IvQY2kvmeKiqjn7DLH3cZK2hArjyOjz/i66+Or34uhfF9WgCHSblFZ8O5V4CsQKdvvz3Gf+NCtAlqpLtrPIWIyR1Slk1Jx/+HsEF/4ts+dn326fOm/BK4XPP7X2OcuF70zXXXhvZ8/VPPpUefPBB2IAXhvdNgL/zFga7bzzzUaBI4/JGPFxkeilLNQAze68JvABAVAEiiHIO2/+CgX3BJLM6VG9k8h1TAfIIHHGFttGSJecg0ZofQLaArfI1pZ2lKpJz3nM6XjWclu3453/+YRhtMBOQ6YRcDZZRSMiiAl4Ghlwrx8MKaT/ahvn0J2MeCgo1AFIca2+Ne2sDJA+PITxo9BhyPvRynbZV+KxwqB6uWdLGuUuXpPPOW4Zp8uS0Y9vWaJOn1q+PQL2H+Zkljwahgu0IppgX3ms7beU6cf4Fq9Mf/fGHQ440OMT78fgRcBiC1XKq3ypUSNYYw7jNp36YIls3rkszqZx+/Nh+DKUH0uHntqTZc5vS5GlUqNyzHcNc2Fw8h2SznQbU8llwGuBiSNYXzw3cllP3QBXrxbz01f/9YLrixRdj+j87TZvYkhoAn7phu1X1GRr7SMB3pb8zdZ84npphvS1Zdmnaf3hUaj8FkHTudemHP/leOkrJ+Mk8W3qQrimFXkgiYAzjScB6CFC/uf1Yeu4g5d+7KAtO91JgMV32AgEiPH924XNkJT+8iI61dwDew9rk2hsn1NGf9TEulHXJpLASYyMMFBkbHD6tuWBxetXLr4nPjIGRU4e5dOex47A1Wjnu7vQEAb1gzESMsY+04xW0dTdzEimRyY3wogPwBUiop5+ugqmzeu7MVMc1TaXS3jHW+GM8G5sBQe9Z/1RqUSrFeV2P9RbrOU41zRqq8sFa8tnB/2Ldk+3jM6owZ7pkqQhMWs2PMTB/0TlRsbAd0Kibe57GujoLX6Pa+szYWQ7IaLJHaV4TY+6ZDevSE2sfTEsXz0PUpE8cWwbGvc/yAKC5RuVIId1infU545wrrF3nSPHgKdLb4jUWEiyeW/7eNdhrjkIKrjXxXMwVRgu7x/e79hWGpdLKLKnNiRulWq49+d8AL0q2SFoJepeCE7aN4FB5iQcVcNoR555Dn8BSqELg1b+XQg/ei2XmY4lm4JR1z/sMKTB9WQypz7AmWR8KICYAqRm8+wTZQz30b7AYbctIKMky1hCayoQkOwSGNiP7E3iWMeTaITA0GYacAN03/s8XSNwoDa6jEl59MIb0GDqwvxVJ92+nNVeyjg50YOq/M/0NwFANYO+bkYwLDJ1hDHFNSgIH47kEZdACI3ov8dzoYx7e/AaAobvvtcjGSBx5ZuSM/DDSAr/5LTAyoX/z+3DkDkZa4D+0QD9RiVXJiA9/CRhi/61B8CCb5fbdGLO+GikZwBCMoTFWFyMA+PTH/yDK1dc2NKWrkZJZdaWXQLuToHgUmSKlZPc9sDb1kzltgIJeTenUAIbMwrG7lq6u5EK/AWVAowkAjnW0panTkAXARhkk8HJzb6BzDA+OMaBXmq6qjddnJKp4sbmy2tAgLOUWTC+NQYfcoMCmiciGV9lcullzgyaN241eySgqR7v0kovJ8O/Aj2N7XJ/ZvVnIitycGeC78TSTGdRzjiPzx2OZcXTjJ0sgDCvZ3OltY7Y1SmyzQR1PtlgzWz8XTA+uL1hNbAYFrsy6hx8Ll+tmPyqNEcQXGZJBqdfcDzvEza7tZjliN3l5Q8nxaD9BtHEECiGZ4+/hC0QbjiFIK8wUK3QJDMn2ELAyMPU8XqdMIEGIKAWuO4GsGM6X/VAyW6nXSkVslmvphxMEedlLR0nD6TR/5rR0wzVXUu723rQCMHAJflAe4zjBc0fvqfTU5u3pqa070uhx9cgqJpD1B0izfLoyJDfEdPbbf/ut6fWvfXUAK2M4h21/wnFIP5ohVb4wgb7pw3vjMBvcmWRC1wHEHYPZZbW53/u938dommw1YJ3A0MKFCwkg9/G7vQRjVHwj6DIbrOFuDWCUZulKb6ZgRGo573vZwD7z1NNRacgOcWxqXKscTwDRfrZ9QjplaV7Gu+1cNv7ZuIRn9wAAIABJREFUv4JBGNVlqCbDWCpsoLLhH+5VVJgvwYSSZRNsKL2FsmRs+Gd7CPqKdMo+ibLrnioCI3wyCGoF9qzO5/tKFZ6QNRDwyT4xsBFEMVDXZLmqUpVs0cJZBHJs5GFphPSS+WRVMhlDg2zwn93VjJEuwKaZYY7v3BMUu/bqq85IyQTTcvCWy0pnKVkO8nyVrH6p7naWcZOvt9xz8Qfx3+WryNc8TmH/2XZn/D14r21v/+zZsye94IWXxzH1wvF89l1uMzyJ+Hdm68Ge0HOLvvJlwKWpcjtAQCOymv37DwYjoFdD1zCNHwiwuIO5fZJgvtyHJdI1Lnd+yC48ByBIDzSP69y0b8LcV4Anxk1mffm78D4R+KyUov/gB/8oZJOey6qAArGCza4NDokMrMkYgqHCPP70pz9JNTGkNAT5A/jbVHM+mSbtAEP6T61/cn1I6pR6WJEt2G0EgL1cv0Cn0uGly85Finl+mLK3IHWVkXT//fcH4+sY5sW5n5Qr6o1CkMoYsBqWbD+D3Bsp2/6mN78lTZ8xM0Auswyj+NI17JTjjfsYgnEjCCugu3/vtlRfTRDbdSTNaKxNXQSdPR3709JVS1LPkd20B140AA1jlKwCCMHD4DgAU6xtNaP4/VikOlZy61yRPvqpn6RX3/yGdN6y2jSrqRVj4wHWt/Y0GraEwGcD0iqdsQ40wxLqg1lSNzl1D45Pu9unpsbZL0BWvCdtQRI2ClDIymf1SMPqAT7G8Iypoo2t/oTdEUDU6LT/0NG0bdchwKHBtGr1RQBHA2nnnh2A2rAgkfmeADXSE8/qeDWcu7Exs1+tHjekpwuL2GxkrNdecVm6ECBn/jzlOIPBchuFn1dLy9G0iTVy5+69gNztVH5rA1SSuYpxMBWeeCIT7/McoP/1shGIHXQdZx5ftnhRugzJdnXX0VTNdU0CrNnDM2oroOAh1vXHtm5P9bDjBLpNxPTTD41UKRNUHMfnq3lGyJp1/GYwO4MsownyBZP1GjrB82cplfOqGO8b8eerpSrVfNbXmbDhOlmPBR5WrlyRduFppcH1OMbNRkrVr3v84bRq2TlcKzJGxqnPdReuzF6UVUsyRDNk1qRSkawUgvAanKNFRloAEudRgOSCQTyHnXv+zvf73M3SzuxZ5Dh3vRIcdR47L02iyILL64uFAaikqVF4AMG0TwBSmqZnk3Z/F1I7S8pbRS6SI7Iz83rkz0O0mfPa9rINXY9kjBVWb2E6yhjyfYI1RSbs+uP61MmzqIBc/i3Yy6xL5WXiS+asEi4ZQhpNC9o6TpWqmsTxdwJDXXxu0cJzgwVm4QGf7XFNPMN9ngkI/vyn3yERiKxxIsAQDLmtTwsM3cvzsjW96W3vTivw3+o6eQx24O701c9+GQno1HTLra9LM/Gk+2VgSMaQVdNALblcQC8KTvQyV24JYOg+GEPoy0ZeIy0w0gLPmxYYmdDPm64cuZGRFjjbAr8WGGLTM/rUsdRHqdJbb70xnbviQoChL7Nhx+SZ8ryf+vDvsinpThMnz0xXv+Q1lP1dGEF0L5nD032n02c/+9V0P8DQGALOhvHo6ilhWiqRDBCkCPgcbmmuMF6Ul2HMykZ+ybkL2dQci83jWDYZh8l8NZLdFzzqg41SR6BlJTKD/z42Q9181ddNTFu2PcsGkQ00m81RbOw1WS3+AiWrJyhTKpoUhoebSYEgq45deOGFUZVn3br14VniZtBNZZhjhoE0VWoqRsR5A23FkYFgGSg127n92QjcPHZvVF4hSGCzlDeguUxwbPwAhswuyiAQ3AqvE4AGN3B6oDQDYLi5dZNrEKAxZxWZQI/rNQUdn+sRkAh5C8Gh4IpBqNRzwaOgsou2cA1uZH2/gJDgzkkBLsGoigzKgO44IJGX4eZxAvK2Tthc2VS3OkCyNtgIAiXKzfT5qebYg3i7KLWaQcBzeN/B9Hvvf2c6grxuwy8eTS+85KLw2qkhE94N5X1Pc3vasb857SFYr8M4/CjeEkgZQ74TZqRkmd/w6pvSmzHzPoZMxmufyn3sxYzbNptC4FmtKSp9v5FqS7bNcuSAu3fvwTS5Jn3xS19KH/7wh/EJ2RpBiht02StmtGVOaF7dQdB/jGppF118EeAhbADApSaYTfpqTMTwc8vGzelxKllpvPs773t/+trXvhqGoDLZbNNSity+F6A0m1w8LqIsewErKtKqAn4UAKhUOSvgxlm5Q5YgBFsnxlVmxRT5mGOwg6CzACghXYOJZaAuoGQGuMfxxiA4gfTBV8maB5hJPyqXkL0T3lPhMSQYeypNnUzJ8gWzUsM4/ZsMomrCX0XGUAcZ3x7289t3H+aAVh/KwIZzQcbMdS+6NoAhx+Fg0PYyEOs4EyQdX6kwJLNL1kyATvytAF5ngZI8Fs/edw64SjsVYChYAhVvodJ2HsP2UZqxHxBQxtBLYI7p0XUQKZDzTnBVxp/glCBL9l3KgV8wgJgzgqTKvQ7oyQKw0A4DJErGR/lp5iprkeefjGxG5oFzzX6oQkoxgeDVALYDANix3M/8sI2U99UzB3z/KeaAhrb2cy/rpO1oMC4wJJ7ieN0DKCCQIzAUkhSNvHlFSW+AmcyWMPg0uD2VPgNjyHXTtXGAwNs5PQ650DHkPEp17r/v/pB3KFerAaDJRuSA6cw1S8rrDbMYZtPVAHxHYc6N5ZqakVNt27Yte+Zwb66PUQEJoCnaguO2YmgseK0B8Yuue0l67WtvBNhZgW8Q60INgbyBIcye04MCW30AjseD/dN1rDdNYP060dGMlKwrbXj8wXTeUhgno44jxdqXJi9sTP0Ht9BXGIRzfadhSVrhaOh0VbALG2qgGlV3p5au1nSgc0n6p5/sTy++4SaAuVNpwezONKkB2R++RNXIzwaZB2P8fE1jemTtxnTp5b+FXG0z0rWZae/x6al26oUhJX34jp+n4wf24XtGiXUq802qnxLM0hoAnxO0cy/33X78BD4r3elZ5sE+jNjnLzo3zZg7Kz3w6AO8tzaM9Ad4BnQCAo1jHtXJNKQflIF20ccrYGUtXjA3XX7RBWk1IEkDrB3nejMG4fp53YFM7K57HqNyIr5VAoL6vjFGlWzVN0xg7W4IsMYkiJWoBMh76B9Nq2sYI++7+bVpJsfs3b87TQDkGWCxO8oxnm1uTbvxglq3c08aZB2rg01Ux7p3mrZp4P5qkCDWcwzHzxEMyefMnhvPMkHJAGgZO0qX7HPL089btDidt/KC9FMMsZuapuE3NA0G3tx0jLXJ59IVV1yetm15NgCxBp4bG556Im3iaznP9D6e6YJRnbAvG5gTJQnSAECTZWGsT6zpApcB/AQrViCbhApjtni7yRqMtZaxHtXkKkkQ54lzuICwzlWPW1hDgl6a02fg2ZL04wMQcp5F9cZKhbEz4BDt6vvK2hPzWWZOgCxWNBSkzedwLbJPfKY7Twv4q5xXYN71UR8vZeua7Pu8l0FY1kuPJ1u5ueVwTnhxvD7YZiZGWgEOszG2/ofIyOgLwVblrUrJvJ5u1i9Boyhn7zVVzKeLx1CY7bNeCObXMD7cl3TDyr3j5/8UwJBSMsvVaz79i0fuBVBvS7e+9d1p+WVXUHSgjaTb7vTlv/oCbLRZ7AVfn6bPmhLAkFKy0fhGDkoj9LgCfYwZGWZKyfoAht4YUrL7MXLvH4kjR4KPkRZ4HrXAyIR+HnXmyK2MtEBpgYFgDIFJIBEYInsc5tOyF4JFxKb6FBKajr3p5ptfkc5bhfk0wJBSsmoquPzln74f1kgXZYXnpauvuzFNmbM4tbHp66Yaylio8bdBPf7J7XdjKDw3ymWPHY3xtEQIjq10SRmX5qb61UQWE9BnCSaVAwO9+BS04PkxjawyIBMZsKlNkyIQM0DXaNdNzsQJjRHQnfLa8VzYsXMX8hAMgGXXsFmSVaSsZzil3E2Zm8rh2cTCwnCDafCvkfHVV18DA+VHgAyUJGYT5+bOje+CBQtic1fYIAZdylA8poHUYUCMBjbfUQGMTbDAhBT9bCQJ24lrM8MZJpPctobTSnxyxtHmsWS9sgYlGdlUs1QmEQQw63mc9tWDyZ+VxTUBgmh0qkTFL3+3/LzzCHKP4AdBEMa1GZB6DYICBvBurrsJYq1WZLBZQARlYW7K5yGBOYoUxb8ZUAvMKBWwjLUyAJkMyhHMNhu8CgwdeG53esVvvSQtmjUjtR7Yg3KkL82AObFo4eL0DCXETxNk7jlERR7669ndz0UW2rLzmk7X6ZfEcd7x1rfAQrkCsGJisKp6uJ5aqsccI/u5H4Cwg7a6EsPjtWsfSxdeeim+H3thApygOtwP2bwegTH0e+ErJIPDDXsrZaH1h3oaQ/DTVlWqVLGS1SFjSINn5UeCaSvJhu/jeI9xbOfE/uf2RRufjMpRPdEGbvCLnCtkTQAOmvkWk/My1mrPSMuyOanH8T0l4x1yhgpzJYMjuXJXlg+cIbudCUAcr0eRPBXpQZRFZ4wYwBk8KS0y2ywYajDjdRTJm3NdZlbxq9LzJQBAzbOR60xtmpAWzZ+Oea9ArKy8cakVUESPof6hmnSk80TatvMQxZnwpWAsF3BT4OcSJHk33XRTrhrHeQSLNJN1jFnpS/ZSgGi0R6nUU0Chcn0GfsPlE2U+et3DgaHs00R2m7b0lZkAsvCovKevGVfg3JSFuHjxkpBuKtlsZk7WabhM33dgxnuCceY97N69i/fvpeLO4QhsBJudY1ZO1Mh1AmC20pqhAPu4Rs5juwv46jvi2hNViyqBYDbWtl8Hwkcm5GO0cT/gkn1kuxbmXqk4VIBZmZR61Bj8CTT78rsVowyQq5kDOcAFBLPSIEHjRKS3H/jA+9P0qQBeMDHajx4BIB2LFGsCXmet4Un2yKOPAhIxT6NKYa5s5r3bBrLLrCY1c/aM9JLrXhwyXWUmIZMFXNNfTUlbGAITkAoQ6B2ijKUFYEipXRXB31zW9w9/9I/SNI4zhLQxUbJ+kKqUg5gnt8E2bWvfybqKrBXWUFPjbCRux/GdeQqgFtnLqZ50oqslXbpmPmNuS5q5cGo6sX87nmDKBmU9TpRPyjgg4JQIUc16dhJj5ar+9Nz+GelnDx1Pr4KRsH3b2rRmeW2aN7UL27udfBaQVK+tAYLsqpnpZz95NL38d343PfR//z4tXnNp2tsFe6ZpTcztbU+tTxsfeoA5MCWtWb08bd+yG9bXkpDv9vNc6lUu2jAZA/YWwJrqtO7pbUjLWtJlV7ww3fsgVdbqAQzo8z4YXKcBI10rJjAf5wOYLFu2JK0+fyXr8eI0Ex+jUbC65GPWjB5MB5vbkKn1pX/4f/+Unnx6E8+ECdxfbUhrBxlzvVZKcw3Ug4rxp4xWcKh6rIbuAq+jU9PECama981lLbsBE/HZgDEbH1+bLv+t6znmM+k5nscbATp3AoiPwoevHYbkeJhQMncmct21jM9xgEJHGTvnLV8aFekaYfc6pgWIrDAu2OC5e/S9g+Xyqte8Pn3zW98KT6y5PA9nUSTCtUfZ5Ny5c9Je1k2vzWfDhnWPYz69FsbQYtSBMNqYL7bPWP6eGZKAzKxhVqV0PXVNOQojbylm8Dtcx3keC2a7bQiWrGuZbROSKZm3OelS1lLHrEmMwlJ0zS7sHp9fmbWbAacCMEfVP+a2jCHnR2EYxfsA9soaVOTrgqOFETlcSmbBRa9PEMd1OsArAaDow54za6DgemYsZzlw8V3zueL1TwLkV/4r+CvYnNc2j1sTctMW2Hr2vxpG2Yz2i2C+HmrbYWvJJhKwFVRsaIDlxJrps0WAXKnxuEpCw/H5uc/8GdMKj6HxMKJZIzZQrn7tw3dHufo3vOkd6fwXXsO1t6XDbXvSFz/x2TS5bnp661tvSTNmYabN9VTX4NvG92AKqmeNBJcFF/QYamB+DZ3xGOqzRNnIa6QFRlrgedMCIxP6edOVIzcy0gJnW4BA3zAx+wgACg1FqXgyarKFDHhGdaXOlm3prW97TVpBVbKPfeyL/NXM0GD6y7/4ICCHsoumdP1vvTotOOd8Sq23hyTDzdxnPvuV9NCDj+BDwEaNTX0Nm4jYDHIGN2WCNu2YMhJFRGAzjkDlFJvHSXgzKE8aJJs9A6nWUbw0lEgZaLpZ6uoSsMAvwGApMmO6zlAal8pnExub2KhkjbsBZDGR9rubsBLc2wI5WMusGwEhZSJu0ty0udG85JJLAlRwE7h169bYtAUQA7soMpx83sofZnaJmCo09ex3kGnt+CWxES1yosL2cGM7ngAzDDbZqMlKyNlIJRj532aGx3P9vqdUa3FTK7DhMYusKWc+kbBZvhcWgh4SboCVQgj6hP+KoIBeQxVvomoZI8oDaJNustlKyKo1vQSgW3DOwvTMpmcisM3eTATisIemTp0R8jnP7aa+H5bQEf49lj5TljST6jTHyH6fB+ByGmCvt4vqK5gZrzpvSUW2VJ2OkLmuJTvcR4AIepfWUjHKDKPMDiWItv3H/vIvCM5WEQSy8dW/ChniAAyKo3z2EAH+SbL3m7ftSLf8999N259+OsClHiQOd957H8ccm255461Q5wHEBGLo121bNqfr8Jt5esOG6Fdflij33mazMS59bn9OpUy4O+hmAqnvU0lt2bJlaS9sJLPQAm7xqoBoBtr2vxlY20pWgABWYZORgz7DABouicpl7jN7LB8uS8YCJYyv7FmhIXv5+xnpWRiBlcuo/Kzr8tnfVrLhgks58CrZ8iJ3COkVfS9bSBNqK1kFMARjyKpk0DiyHIzTazrdMzAmHUdLs3nHftoXuYafrQA5jtNFCxaFYXsDYy3LurK0bc7sOcHGaO9oD1ZMuRfnQMhHaIMy5h3fmQmTWUP+TfJU8dgqzKDwCmGuWyXIwEl55UTAHwMmpUuuLMqrvO9JTQAMyis0V+ffzQCEm2CDWZ3nBGNaACYDZcglmR/VrBnOgQBIlXpUZCFnMv/82/MLzAhK+z0zunJ/6btlnxX2mGbnxfvJADPiJc6VP5uBWEFauzwf13vLpbB92YaOr2Jm7vuDGchLYEhTfn1cvvqVLwMsA/ywfk7AqLmbsXqC6k/5OgfTYxgP73vuAEAF/jKsVR7Xa8hsyew3tYCqWFdddSVtdCjYTq3M6x07no21R+ZcMBgAdb2+EwwMwSErnfXgMeONLcWf6KMf/jM5f6kREFlmWh/PgIEwasfwmLE2JENJPxYCxV5A5eNU3jqMH9n6Jx9Nd/7839Jf3/ZBJHGwOVjPjrd18AxAggvjqA82DZouht6kdKqnPdUydvope99F363dOBVGzPT0ste9DLbT4TRt3Kk0pWF7app7PO3f8EwUJxiLCXXLvnG0z0xAwY1pVD3+OqMmp/6x56dFK65Pm3dtTK0kJ5645/508YpF6WQ3a9jSFdnonnuTvVKPN88xpGKjbQPkXM/C6vr+v/00nXPu0vTQ2sd5DsG8AeiZCZNs8fxzwlR/Nt47kymkUEsCpaFORqi+Q7R/gPKCmngrtXWnv/jc19KOPfsBdAF9GIOngt3G+A9ZjoApTEGA1hlUAlMO6Jd+QFaKa20/EubXfQChl8B2nQs4sIhnwWTWJtfqExq/A4zehQfb0wA+fRzLpEUdMq8xAF6NyPWquO5RjNsmrjWSGLYviRhNkGWEaDDss9xhKVOpG5DqVa9+ffqX738fYKiJ58WieE5NxLC7h3XVap/P8hyWnTqK58LmZ9an7ZufTufMmwUDzOckc4+xq5SrhvXSxIDPGOmu+lI5ZvUaUoIoqKtBdJZfw4IRzLHqnDuWyu98v2O6sHry+pLXxALeFMmnSR3bpTyP81pc8RJi/pkAcS9QWIzDTazLOQR9fOb7LMnP5cyoE4wKBl34r531N1JQ6ThyLSpm1uWcc2bPCzPqsv6VSmuT2V8IkhUfxAKkdzFvLEpRQ/+qVrZPlGHLZuxifPaFH5fSOoFoTbnHwhBrDEl1Hc/dWpIvPq/qABFlIU0nmfPdb36Vdj2JUTjrA+39zIZH0j33/YzrOpFed/Pb8Bh6cTpxvDUdOrKLqmRfgE03HaDnNVTXm8ezdwjgljkmkJ4XuEj6DXFepf2jqug/HuO3vPEt6fY77qZtRqqSDXtYj/w40gK/8S0wAgz9xnfhyA2MtMB/bAG8DxQcRYZSxlBUNuLfmUVkmqkzHd7/dHrfe94MSHJ++sTHrYLDJ9hTffJTf8IGqT2NBzh4KcDQOedeSKa5JXwRZL989nNfwfj1ITJg02AOEHyRMQ+3U87oZif07pjVjmITVKOMBd37tPAXAiAikLDSVgsZ7FmADgZCo9jEyhqyso6bM0s4H4M9I+DUCzhglZwBzEmrCVLddBpYuWFT/lPMHSP7XSnVXiqf+L4wZ61UT3KjVkrQuqGTfVI8Cwqg5WcEDMzY6bMxViPsihGmgWBsGtnoVrNB9n7LucJbgI2rko9STUVPpPBzUOYWchGZF1k2MrpSUjdYPfy9+K8Uurx+ICVwNkBRmuameZAAYwobTIEsQRIlJEqMzDzrJ1FnlRWCPCUEysoEksaSSR4goLS6WR0/a5pag59EFJ7h/urISNYQfMhi6MDzSfDjOCDdeOQ0ymX6AXC6yEjPoDLZOIK68fWUNx5XBXgwOwAt5XDHMFc1+2y7GRBY8UYgsYW+e+GVV6Z3feB9qcqgAYnD4Akyy8TOg2RH9Vk4xfUePnwkrd+Esfes2Wk61ZuOEej3M9i27NidVp6/GhByJhVVDocB9x4YZJrpXkmwso9ywwMExK2AV45NQYCFvMdxuHPnzjSNajsCbI6NPoKfPZiRP4dXjRKc0/RvziTjZUGg6HscR/ZJlEzWT8NASLvcynv1e8rsngx0lFdmw/w6YEiGje/P/X8WOIqCYGfkZWfApjjH2VcZH5l5lIGW4V/+3isQFArjVcCgGVMnwm5ApgdjiFsJFoxgG6M6HaAi01BVA+bhOxgjEyM77Bkdw2btawkcmyYp0YIBx7kERR03BsBmu6uQhrYjr5FtE8BkSJ2QFzJWlU3abo4LmToDBCjKqkSXZOQY9GXj2ErGuwKaCPw4L/2b411Qxp9PAyY675oIWCcD8u3btz8YEHp4DRDsynwwiA05TlRaIvDHJyXWpEofnQWCiufRWeAuAzz6gxRWV2776KNo54rviVKVmMOMG+e6/mkRNGWmQvFRKf5I5RiuEYXVVf5WwKDsZyJQn43mR4ncc85PfvLjMQdlCTVahpwxrpm2QbqfWY/x8L69sL24bueux8gAHOyrWA/GpPnz56TrYAwdBWCyelLzgf3BpvL67ccItGmjAOEp3X6a+9iFNEkJ7ziCTMHnr331K6w3gDf0RScVr8ZybuW/ozVDFzTTyJc2N5odpYcW3nR6Zm19dmP65+/+I6BQV/rj//UG5ifVuFjbB57byRxeGLKYQSVUAiKUuB/j/BzVi7nyyfTIM1PT5AWvSMtfsCwdOdSSBrnv6tNPpFVrRqeOvXvC0BucMD350MF0zZvem771ufelG266Me06XJWmzr8hTZi+IrV27U8P3HNHOkjVzCWzpqXFc2YG46IesLcBtpj9Uc2YJqglAIY16XpPOzz6+Lr02BPrKdc+AynVvLRwHusRktRGWD/jMNt2jZWVo9VdDT5CJjyq+bfB9CkYtwcOtaX/883vpbsf3RBSHMe8UHEN66jjPqrcCX7Q1mH8j5zMMWXfG8jLDByLFExQvgv50XKec0tgri7inudFMuVoagVsfwyAr4PPrAPg7meu+vkaK0rygJ86Cfmj/Wc5AP4to1JplokhEwnerxXDrEgmA1emmEbHN8EYuv+BBwLAmjptaloEKHUcLyjB9nP4uZvnv4xSRlk6hKx43dqH0sUXnEcigs7QSN/iAcq0Kt5apyqyLFl92SC6Opdu1yNPlitrrfOmAD2FAeRaIzvR9w335SmSswISZd+fXF6++Jx5fF/F9yd7D52tcFYM9gugHmsN65frhvuYzF6kYARt4/wI9iP3Iyjk+lZYvs4H5aVen9cRyaSKZ181/V7WMa+rsE49liCV+wulZEq8A4TmevuCted4Yr3hdwMA5foL9eHZaNLE3+sFJbhnsu80TGo/N4PknHNeGbmsYEHpGdOnpm/83Rd0A6fwAOxK1tL1Tz2cHnnsXlhJnZSZf3tac9V1qZcqgi1H96Qvf+Y2nuuT0ltufUNauGhezM0aZKNVrCvxcIpnG985tsCVHkNifjcjJbv99jthdvvkHXmNtMBICzxfWmBkQj9fenLkPkZaYFgL/DpgaJTVN6hKtn/3E+kP/+C9UMWXpk9+4its7giMyIB+PBhDHZQpnpJuuP6mNGvueWSiOtkIsZFhA/qF2/6GctEPkq2aRFBmdhBWSlRdykGpJrVudwwUjB/w7AyPoTls0N1AWiWmJlguXAb/NgtuieWSyVXe4DEt8V6Lx9B+jDaVupsdi3LJBE5usN3EuRF0w+nmzI128e8pmcbhMpdiJFxkO25MNZMuWXuPWbxO6jCWzt4wmYGUAa9cSlwwpGQlS0Am88Qg2U/4Xqsk7aNyWblOwS6ZSVLUI5Dm3KXUrkwfN5K+1y/vSdaA1+5mcyxR/YDGnpVraSTTLUCxasVyAh38Twj8zDQL4oyTUm8gz6auAcNVZVWjLHmPJEDPoMkERd1mQGlQWRZ6+sgQkW5vJbMTtOEJ5CyWt9YvQubSgF4Ugmr0ZR2AUC19WW09ezxQFpOt9dxunDX4rQbgsyKd136acxwgq/mhP/kTAveGCKDqaghXkBZWMSgESlqR/JwiqOrooFoU/i8/e+Dh9Lo3vy399Kc/S5dQIWg0Eox1yMWuRAL4zDOb0qte9aq07he/SAeRxKxZvRqGUx/G5h1kdbuCMSRAMJ3y5PpUrVu3LuQTssbs5ygBTZ/+4F//NbLU1crdaOsABGjbMAzmPcU8uAT+Bm4ly1z8m4L9UvF9tdYnAAAgAElEQVQLKp5Bvx4YymDIGcChMlfDuwj2VDlGYZlUqiWfmdEFGJKKEtW9AiDKXkVnfHq4zkpSnf5MyDUmBDBUUwUwxDkCZJE1COC6+2ArsiPYeJSrP5XwKKn4gciQK4GUbBRZIo5bx2wYzEcgxRwM6Qims4zX8NIJJks2kTf7ngOjXPJdMFPmjpIr29tAScBWAEkJhFKmEjjmLHpmGcXPDjMCTg15o5xzBfiJAEqmiuCsVZwA9jyvnxMMDR8f77cCLtmQBRz6d20WcrIM5pb2DJBNEKgAgJXKYSFtoT0cL7KbChNqyPLewdjJbLCzn81rwfDfFzmdwWcxqC0SRoN7mXoDzL0vf/mL4RUi02YhZu99sAY78Xvxb86zhx56GIlr9r6qZq0swGVmPGXG0Dy8cq684gpYnScDDD2IT9NzAKlRBS/uT58yK8y5xtnKo4MxpOdPcDXpm/e8653pBuRLStgE9mcDVLg2eF6GVO4f5lIApnY2wO9p1pkeTIs3b3oi/ckHP5Ru+9wH0rzZsEUG8Eci4D7F2Js6c3YAVGMs3T6G3zNeXMcQ0qX1O2HlLPytNGvpjACGMEVLVf1PpfOWcN7BY6kT5tEz6/em+SuuSdMmNKVN6+9MsxevSvvbAESmXZbqpixMJ4ba0//7xtfSaACf2RMnp4Uw3aawTjXh92JJeX1cBB+bYKApNfRZ0wZ70XXxOMBY0xRMrJHr6k9WD3Bej7F+EPsE1IBWlWqePt2X6sbXpC4BE+WBg2PT57/wlbSOSo3dp7hP5qrjtoc1qh4DcF+yQnwJhgvO+bwQC7SCpHOhn+dhdR0gLW1Z75wFqF+NpO+yheekIa7RMTiO5/LDFEJ4CNZkM2v3EKCRQ7VKfzGSQBPxM5oAuKRheaMVQbm+YJ8WIIZ1t5fPjWI+CwLJeOvj31ewxm7dqo/QadikEwMYO4L/3HlUgJQ9GH5d9MVo5sMp+vhf//nbacW58xk8fSQLYCDFuGANCMavQKPME0ESijBUwJNSSbQAM4X5eAYgDVAXvznGeF5zKNFeSTiVueWzJYof0G8l+RNsyIrPVqxzFQC/zHmf/QLaBTg6M3crzE7BZdejM7LcCvjuuWwr1z6BoSJVU84uyFiAIp/ltrEsyvH4IYaHoKAp1+LaVGS6XrcgrXJ7ma8mdrw/gTp/di7GumVlMsahYLeMIQEht22udQKMsnObeK7VAAq6JkxEerh580bA4HlU/TyUbsd8eiwDa9oUPCA557on7ktrf/EACZgODOXflVbDGOoDGDrcBmPos19KtQEM3Uw/U5jDe61IyVwfNJ8ehXG+313ixmDifhJbIauS3f7zO0IJOrL5HmmBkRZ4/rTAyIR+/vTlyJ2MtMCZFvj1wJBUEWj5u36RPvxnv08QPS994i//OoCh0aNPpY9+9IOwBjrImk5PL7n+VWna9HPYhOkrgXE0m+rbvvS3VLfJwFB1NTR65SKiBvoWRBUs2EJugi0NDOBzCvPUpRihSo/vwCDYKmVusCeRCe/AK8GMfZRkZ2NkJi2y2GbPlEWx69izZ29IHhoIVOU9ubkuVcSKB4E3nlkeOXvu62zAnoM1N2u+ShUTN3GFQRQZ5ArA5HvMHroB8zNuukt20sDLbLyvIo8pVcnM+ssw8vz+rovrKZnMkFZVjCSDwWImkpfHHcd5vZbim5SNtSvMD4KXCWz6duAxcN5yjFHpk1WrVrE5JwAg2AgwCRmB58wMF8x6rYzGuY4TWA5QyebQkRZJDfiANBIgzQvz2uMYWh6lMtFmDJ0PI8c53glzh6BbtsEJ2DRmf8NIlE2nxpv9ZIJHu4HFlFq/k1oNjpVZsDmdQPAxk6BLf5TGSVQbI+hSEtTPhraBa3/HO98R7THOTDhyGDRktHVup6PIyI539TK2OlI3wdK/3n4P3iK3pPVIxKbOmJ0O4XlSRV80479w2QsuTy9CPnb33XenbRs3phdefnkwzQ4CwMkeC5du+mDWnNmx8Ta7vm/v/mAZBSDBfZlRvf+++wJEPEmg5YZa4KOJTK6Vr3wJ6rl510g4gnblmFxrBCH0XR5feYwVEKCMhf8oJctT8pdZQnmAZs8gx395FSDDOVVeBQTKQEWRkxXgIkuWAnxgvjg0o5odwN1kKtLMnwdgCGuP7pIwADMCg3GkAN1s7Ns7+tImpGS146eHd4XHUFKYpZEchyDeMS2IYCAkSOR4dq7YzpZsjvljaepgWrmuZGaA0hjlFgHUKH2LCmFkwjmP/zZYEtArbKM4d3wu+454qwG6hl9JZmx5fK9JgpF+XgK0Mu/M7juni8Qu+qWixBM4ipuJ9mZ9E1ATFDnTumd/iHassByi30UEK31XwLd+WI3KOsvnQ2JojfhfehXw2c8N778zQSvXcNK5pezVdSfAPiu84SkE++3HP/4BYDwST8BUf1+D4XFU9KMP9aa5/XYCMpazXCGR4NVy4IDIBw8egE05g748hfn0onTxRRcFsKbf1v59fu2NdgtgJ4JuAbQMDBmMus4IDGlg7Zo+h8pUl19+WVpFVaqVK89jHBGs8zcNgkcpn+P+hVVjzABquD64Tvjzsbbm9JMf/kvau/3J9ME/fGPqOboxTTpvdTr88FP4H80lAOXGGgBKOjbHOtNylDk5dnZatx2W1Pxr0rJLlqe9lHevARBsSBjRj34WgGkwPbtpe+oZ0jPu4nTPD7+XLroERmvLECw4pLHzXpCmL1yajnTsSH/9159M0wneZzZMA8BYnsYAkk+BCdOolxX3YN/JftKQ3DVLmU4f1zEFlqHzTybWtJlzeS9zgnbyfsc4Bg2Fh1gPYeXJ1hQUauvoSXfd/2j6xj9+Nw0SOPf5Fn12mC9+KeHS7F9mopUsBdsdi6f4rKNHAGmsFe6sd2/b0mcTWM+P4a21AhDtfJiUDbS9z4nZSN3Wbtuc7ldGy+9OyIwLUEiOMGATbV8LwKhHlWwRx5zrcgEPBQRl/+pHpWRKseY42LgTQ3IFKMiwNzEyQR8/jK9f+cpXBgixFT+5/fv2pTYKS5wgudN6aG+aBfAgBDZWZpLsX0HJAFA0nc5VFT2/c9trVypdkjFlbp1l5MrMyfO9gMXDQdYyxRy3Hk+A2X5zLQnj9UqRgALGFmZRAY3cW3gNwdKtAE4e03NqSi74UkyxTXJ5PP8mIcZ1xGuKf7tG8P0ghtcLSIz4cv6V8/XjAXYGrOdeCtBewG/f5/UrU54Ka1kZnOuYLFvnonsDgRhZRLIiZU07Nu0nQbtgYaLemgGL9giM3KVU4hTwtfiCz7p9eAL+6Af/iAeirNFGkkN1sLvuwqgdxtCRLirR/pd0weXXwgRux3B9W7pNKdmEmenWW14Hw7YJo3QZxAChkfCD2uveTvCf+/QxM5ZqejzeAxi6A8YQS8dIHPkrnicjvxppgd/UFhiZ0L+pPTdy3SMt8Gta4P9XSlYBhj7yZ/8jTW6cAUvoNiQBWfr1qU9/BNPJbHD80pe+FsPiFXgGdSPpIrPL9uCLtwkMPcDGkezrGAAUfnumZKtyNeU5+PDIojlNtrqeDa7HrSGqMdieSXndk7BGrGzlJlkGjNlStfZu9qZNn5VLSbNRqq+fkLZt30HJ5NmRPRMsUuriZtCXwIgAgButoukvGX+vo2zKzkiB2ODpJeTnBQIEk4rXT5FuRQzJRihXDDHotgKKgWn2T4kNvQGhgJhZ/jC+zFI6WSglw9kH0FUYQ2MJMgzoNH6eJZsI/wuvw2uUheIxynV7TZZEFrCwgprX/sobX5mWLFmcZrEZ7Ib9M4EMbbcGzgSpzWzUJ7Hx7+L3p5Ej9MKeOf/8VZF1noGB6DgMKJsx4j24/0DaQWWZHnwLrI6mfMAMuf4GGuQarFh+WX+iyfYJ1yZQZKawgQDKOFlWkdXp6g12+P0UfGwEpCbATjp/1XL8Xp6m/xgXBCtH8AS6YM2F6XIq2ugjNQTDqA5GQfgMMY56yUZ73rb2TnyKOtJpqtv9kCon1730lamda1j7iyfTThhFq9dclN769rdHpTL7/n9//etgS73pgvPPj3Fje2l2ftJKT/TNHDyGDECk7d991z2xWbZtvXajnq0Yjz/77LMhsYiggDaUUWH1GIMWM8+Cd4JzZvX1crJ/7CvbJG/63Sbncsbl61czhvIkHQ4MFdAgA0Nn2SmFyRJjbhgwFOOxwmL5VYyhM5IyggbZRxmMATjEC2re3Blk8wEeAAhHMx9P0t9HqCDVi19o10mMcluZp7WarOegJ1dXEzjJpaaVj4TcgmDSMV9PwNhtpTKvL9AbvDwIpgUv9Sizatdw9s8gQUwVqJRCtywhg0VAECzzsBNgyPPI8NEk3O/2jxKm4iciCy/G6bC5VJh/4QVl/9A3tfpuBQvGCn6WfEb2WmnDX/5eGDrDPUuCucD7SyAaTINhwFDpQ9evKKEdPkYZ0AMfOxPQFsZXyEUdL5UAtPRR+btSLAPPMK+PuZ+bU/P5VmS2//APfxcgkNK7WgANgz69ROqpitWLB9Dtt98O+IoM6IxE1XFqhSc8fwCNZXOdu3QxoM4LANTrkd4dgA20nXG+m+mXK6IJ8ikRkTUSUjIArh1INwWNZYAKJDaxDhzl3P/z938/XXvtVVFGXVDX9dEKhqcDxAac09eFMaZpuzfSD0jsmDvZ3ZH++H/8bnr9a9eki1YjayHgHT19Ydp67/3pvNVrMKhmDavaT9WvjtQ7NDHtbB6b9rTPSAvXvCxNWzQzPYe0bSJsy/EJ0+2uJ9LKC8elQ3iRTW5ake668x784hbjWTM9bd3Zn/a3TEwXvODlqQOGSsvRnem73/nb1ITfzoKp89PUidPTpVddTgWyw8jzGgOgsS0dg7arhQIcD64bro1TeUaNEeA4OZQam2Ygh85rY7WAGU+80/iknTiJ/wtjsBkT8JZjPekzX/xqamln3CEl6tdzh9b1GSKQGBIyxkOUSpeBRpsrwXPcF1DUZ9sQ7ToOoF+2YtS2Yq2dxjHmwgydFP5nPHd4bm4HNHwSWeBxGSYkTQbxFhqjH5cMXMaMDMGpeCN5j47tGsB8x148j1i3TjLfBW5cT2Sz1jBnJiHVbGP9s+MnIiO3gMI0CkX4fFRKpkR4DpUg62mv9b94PN3185+mqy+/IPrY547nipLxMYd59jMHghGpdx3jxvkaiR9esn2cE9nYPYPAsmOLx5uMIT/r3C7sXNupJHcCRK4kgAT9XbszuKfPWGZnFlC2zD3nre/Nz+2KDJRzB7jNPNLouRw3SsVXGKQNsMZ2Il+ejrywsPxkXykl89p8zgg4+Vn3B8e78tqTAXaTKfmayjPE+7IdlHr7Hhlrgjf2RX4eI7elX/VM6+5mrQYYEgxyfsoYclkbC6NnElLf7Tt2BhB8PsmiH/zg+8EQFFT83F/9aXg5No4fl8azN1i/9p700KN34//Vmd5EVbILL7sKMLYz7dm/KX3+E59L05vmU2XsdcwNxhnHHTMW8Nt5zdgYJf00EgGCqUr6x3Mdo9IbXv+WdOcdd8JyGwGG8lN+5DXSAs+PFhgBhp4f/ThyFyMt8O9a4NcDQ761Kx3csy79yYc+AFtiZvrLj90W1W7q68amT3/+43i8tAAGTEgve9nrkTKsgpFB8A4wpMRAKdn99z1AFnI6m1yDyazBN+hzAyTg0cLGVdPDKjaoR5oPppWrlkFXpjQxVbaUmVnZRNmE2fJqgAWNFAu7xrynG5FuAkIZBv1sNttgt4ynmpCZK30YSoWRkuErJeoLAFQ2ZaVRykatZCcFhkp57eITFJnAymaubBQLM8TPRcldNnDZEyEzAWQIGZAVYOcMI8CsZ4WFFBlTy4obCFQqE1l1xfPKdKhFLiVAZgBYrkEzbsEUWTgGEprIrly5KkoS6y00GZbOONp2Mv4XdXx1wXBxQyidX3PxjU8/FWazewgEj5HdnQjAJIunk8pBTz21Ifw2JiKj6KPPzRpraN2Jr4OV1iYT5E/l3AeQaxkIdxFk1hEkWOFJLyPNaq2GdpwgQs+iIbLnkybUYfLcCOjlBt3ABLCMK7oGho+b9nMWLyJ4IOCkIpFVzU7JxuFc+/GKaSMobG5pT6dH16RHN2xLcxctIQs5lNZTfWeI893wWy+NbLYsBanyP/nJjznGKUykl6YF8+dHGXP9hE5w72Z+pxHUzef3iwlm/vmf/iU27rKxBL7sq+2AQhthHAVcQQAcQUqF2TF8/Jj99rMyOMI3y6p3FWPTMi4cX2dBm1/lMZRH4L8HhgQe8+fK5yvvOgNmuAkvr+HgU/5MDjgK4HHmOPq8hFeoLB/kIFQnmjtnWnhCTYJd1oqZbQPSuj4kZFZiOgUQtxdpAfwCghokobRv9uyqigDHNtPDXk8My9QHS48ssn8/WZE2+vNpAKlagMoTmqMCBFv9S/mYX7LTnM6OGwHVCBoFiUJmavZdXzJLxhOEsI6ECS+AnPPLOTdG0zP6qUg8yvywnwSIAngJQIUSy5Xg177Sl6gYfQ9fGMs6cLbP8l9LkHkG4OZazwBu0dbO98wMUJJS2AQBpBGw/TLIlAPiDPiW4xQ2WPQbfz9BMK00LTPGLN+O9Ij53Yck8pZb3pDOv2AFcyQBxtUSqI8PQ/VGJJmasD/4wIMAr0ezIT7zsqw7gu5HYAgKrlk569JLL6EfTgerbvfunbAJnov1pFyvwJCGzCdZZy1FrZSsG+CpSkZfABiY7TNX3/ve9+Ip8rrUz1xRilUh58UYjpEqCODTgffL/pE9Yn/0tranO3/2o3Ro39p04yuWp4Hu1rTwRdemQw+vZUw2pTqkYKMHt/OMOJyO9AgM1aWWvlnpipe/MU2YMTn1EGSfPIo0tZ+y6TUHWHseScdhDx7YdTytWL0wjZ/ckA62UHVpEyb341ekqrppadOzW2AZDqTHH7sz1VPefgaJjymN09LsuYDF+CVNpdpjI2vcGG6i3+A8+n8oxrvg/bRp0yMIHu9cwVT7BJFvyPxguvo1RMCt1FdWaxfPqG27D6RPkyzZc4AiB/WwbJhLsul8j2CEY0AgQCBdryifi2KOkZjgeegzZyI+QjIjT7CujdEnzmcLb6rjHL2s4wsJ1hfPnRfHOgDLdgPMrla82vo1zq5IOccyWMbC4hSUk9Hp2nwBYH0nEjnN26dw32XOOBYtFW+vKVly3fR+jwFwyA5c4bOGZ+RxjjUVWd3q1ReSLMrJA0lNA1Qg+/b//QZVyeZmaXDIjK3aBVDl3FV6jcm1z0vXj5LIKUmY4SB4mR+FLZSTLpmNGabxFVln+V4kY+4B/HsBXTKrUC8ewdG8FylzsKyz5Vnvv0vVsPgM9yWgXJJDegGeWX9ZmwrxMPYBfnF/zrGSkPLayholPbeAWB7bviyG/OV6XK9kYnrNtrfsMllIysYEqE3W9Oh7xfPZ6mQxR/lZwEhmZANVWv2sxtgTWNut1Hjw4P5YS60E+q//8n/CfLyhlip17Mc2ICV78OG70gHK1b/t7e9Nay6+gjnfmfY1b0tf+OTnMSynKtmbbomKiFPo7zFYBAyR3NEknUEXbFz9qLyOGoChgVNKyd6W7rrrbp4FIx5D/27zPfKPkRb4DW+BEWDoN7wDRy5/pAV+VQv8p8CQG4vYyQP0HNwIxf99gACzMTv9CtVmkCUgXfjYx/6QDUoXG8VGgKHXEewvBbg4mY6SXT3Nhve2L38NJsZ9MEPmkr3uj2AmPD0ie81GHFmRQI+MoUEyq1ZLqWGjqg+BEoN6srh9MBEMeIKdwXc3j7FZI6MqQ0AASJaN8oadyAnGYVyqYbKVhjTBLaaPZeNVNotnNmcRq+RN2XBadzG8HB4MlvYrxtk522iFJ8GbkxEIuvHrqfijWK3KYDWy4yG5yaVr/bmwlkK6VgEbPKcZSDffvWzCI1sZ2f3MhBiPUa7BvCWwvS+ZQlaZMbs5ifLuymuUjinXWgLYcZDs/yxkAjOm80W2sDNK2iMho517AJga2JD38bvOY53BNOgm0Nz67DbMVd1YsknFM0OGyFg27b18r6cykNcrE+hU+A2NgYIOoBCl7KnSwrmPYDQ8GkmFfSKLq/c4TJKoiMbx8AuqxTvo5IkuMsrTCCQo38y9T2eD+cpXvJJAayp9obYC2YwSH+Qm7fgg1NHvO2AEdCFdaW49lk4Mjkmbdh9Ky1atJru5lvYbiuo40unHMC6Ukhls7ty+nfN34zd0Y7CAlJE9TSUzfTF6AbFkumksruTuJz/+afxsH5idV25jye59SCJaCUbttNicE2SUcVKYZhJC7KOJljavsE/GVMCc4jFUAo4MzjixzgI2ZfyVMZjlimTuKyDDcPDSj5dzeEzxlDOByb9jJWUpWQl8yjmC4SLewP8Fw4cAsRGwbs6cqeHrBAYbEqrGpmmwhMgUEyCcoDrZ/mbkSdWwfcwMBxhSAiYDHYK7qC6kBxAsnihXrBGqoE8GUwxSfDnXBT2VhDp3BDsMivUV0pA2yjALflSCvCyXzLIMAbj8mQx6yZYwchbwCFAIJmOUTfZ9NEz8nd8Lmhrc5opj2fzd8xqE6ac1vD1LP/l9ODhU2jjar3Jt/q70TWGHheF0JZAzyJWZU6QjFpqL9/M552rI0Sp9ZqTs+mDQ53mDmRQOrgRaUckpA062jUCF7Wh1r5Url6fLLrsoSqPrFdYEoOFcVBrUzdyTsbnvuYO5IlIlhnXtEMASFPN6LVMueNpLEH8MGdpe5CbNAESeS5ZSGPHqTyQbIfyjRzMfqUoGwOdaJBNMEMj+ueaqq9J//8D7YQwB/MFYUQrs7wVrBVX9CmAvPOMAF7mn4zBpJmCuvOWpdUjK/j7d8JLlad6sUamNSkjzlq9KbXvaYPLwDDnyi9QGM6LtxJS082BDWn3VzZRgp+z8JCRCjLmDu/al0RgcL5uPKXznHallz450oiOlWQthunE3u/c1pCef6U6rL305PmXdUcXxrrvuIEDGZ6sJRitB/3RA8BrmwfLzlsJsoT0BfB0r41g3XT/m4OPj82sSBs/KqWyXMKmOIF9ZGeAAoPYoWFCDYYbenzp5hh3tPpG+8Nd/l9au35LqJk1LxwGSaugH1wlZV44D2TpRsZLnhu2k3HcSIJSVqzox9Q8jZtZVuUj8EEwN1wgLCZzgPdWsyU38fC6yJRlyh/AdOgAo38X1WsVNEN0x5LTQz68fwMgkTBNgokxOQfqxSMJc4wQkcnn3KsAqgC/mof5CJi40+JdZZsGKFavOj+eecmgZJC+57vp0CIBKILMewGn39q3p5z/+flq5dBGJCJ7XgGXim65vggjdfK6KhINM1nautwAohUFbgJMC0Gam4tk10PXAOVXAmzInXTMEhLyPUhXRtd15mhlwWVLu2M6szwx2B7uwAhwV8Md5XMAjPYRKZcYsRcvn97Vn77708pe/Ij3yyKPxHIkiF4B7MpWVHZtYKGu85xIYKkCRv/eefcV8q4DF4Z/Ez+EnyO81eg65mtp5zqvR9PGopKbsW1YZY595GbA6a+60GXNgth3m+mFIAgS5T7Fa6nSedT1IyP/5u19H9jmK5EB1msBYf3rd/en+h+4kEdMKMPS+dOElV3IfR9PBIzvTl/7qi7D2GtNb33wL8kMM/pkDjKQMDGlAbd/QuRYHsVJsHfsF/eZvvvnt7APvxsNsBBgqz5GR7yMt8HxogRFg6PnQiyP3MNICv9QCvxYYMsga6kg9HbvT77z/t9OUybPSpz/3v9n0W9b+NCWK/4DNYleYTxdgqONYX2xUDBa++jd/C43/AQCjhZQ97gpgyI2LLzdyboTCv0d5lbR7MqeaYAoO6C/USPllGQhmYd2MGxCF5Iv3RyZOTxJ2PCf1NOFYskpktUh3N1YMJkFF9jI8q1+o415H2fAVJoC/y4FvDpxLEHiWoXPWlyg2deGPUBt0bzdxZz0EcuDpRt/saZEBKOEJmn8UFcrV2axKVpgDZmbdfBo8G6C7ky8sJ4Eh26APCUCRHBhgGVBbqnos79dkWTPvGWz8jgHSgOBAWT8Ke6oGs+Xp4V+k1KGeDf4ppCBjLLFt+W6uw42rsoB+s/kG2rRFP+1eS9Cm0eqoMfQffxsUCFDGw98bNeqUEUQQ2E51pAYCGbOY9fWNeEjUhd9MBDRcdzXRSD/jpYrqV8qWpk+dFL9/EcHkmgvWRGCrV8o4TYthDQ1xn90Y6Uqhlym090Bz6gRgbO/uT4c7uGdAqYOHmsPvQ9+pJZSXX7b8PCRlF6aNzzwdPheWUb/pppvS7j1kzvFI2k21MQNT/TzGcc2ylM4999z00IMPE5wgixCUI5CTMaS3QzveDI+vXRvggn+3zG/Z3Bc5wSkCwKi6NVx2UGGUFWBoOJvHoFyAbzi7pQQ0ZUyMI6gq47eMRz/3yyCGGeThr7OghY/sPF/K2C7HySbZWepmfDYB/xYN3+uQcfKJMIpWBrCvuT3tPgALCo+wnXsBcMcBPjJuc9CSjV2BM87Ml5AxxPnKFRn0CnT8R4mc15Kr/OTsfbnXfP3OvXzdmWmS/X8MoHM7GuAq8YgZHOcLsHmwtEUGony/zCL7zvaW2WBfyUAzOPRYzsXhr8KqGr42DGds/TIodBYY8nr/fVvn6x3G6CIQ/A/9V1lnyr0WRqHtWNaXwl4omzDvxXPJGLr00osCMF++fFlasHBe+LEFcE2wJ2Pv3/7tR/hgZSneKcuQh5wO1lZUJDOw7E0XXrgacHRlAMetrS2xbuzDZyhMcWmfWGdjrbIbcoWyZ6ni1U0peYFuh2A/QKuA3dLFS9Kf/+mHApjyK+aE6M8ZQJSWjY6zrQiOYY4NULrdAL+7tTndfcePuM4j6cI19QDamCMpXxvVBHGV8/TuS8e4iKeeZS2qvyAtXH51mjhzXhoYNUBp+Ka0a+uuNJ5zzZxA1bLWn6TDB7fiv4O/3VjOU9eU/uXf9qaahmWpadYi1rOutAVT5j07mxoYmuAAACAASURBVFkjqvk81wtrSEajDMtG1oFFixYimeHzrMfBuGIsWaLdpIPBsFXP9PsR4BMYFZCsDSYXlfwEuBm37XiiHYIN9cQzW9M3vvU9wHMAttFIyABbrVgpEzbDnK6PWaI5HhnmAM9C1yDXe6tSuTYLUPkZCzkYY1tBrAqQ/yQARD/+RzUAiONon+V6pfEMPkji4Ch/g6aXjsFwclo6dmQyWUre7/rATYJdJsOsDiBqkGMISpVx6HrYDrChgXIbx5sHw7IOuZp+c72Mj2XLlgOwN8aab1tce82LABc7kRbLsAKQOtqWfvi9b8MYWoS87hRsQVhDdL9jRUmoUjKrRToPa0hUhGSK+3WtjSQE9zEcOC9MvcJ8y891ZaGCnWf3Fs5f1xR/rzdPMKsqrDx/dk7J8jQxJbDl3wrLxzXJ8zj+fa8MMfcpPnM1zG7jmWBSKx/nVABAUckUcGQ8IOEhnkmuL1674JfX4D35u7KPKCzHAl75+1LSvjCH/B6foU8jOcR1OfYEuQWG7ONqTKVlDPUCBskY0vOoV384vtum8xYsJmG2K0aYZeodbwJDPktmkIj5+tc/E15TkycimaSPn6Yq2f0P3sFe6kh6Mx5Dl1x9Pfu/5tTcvid98VOfD2Dozbe8Pp2ziHFAIYLTeBh5TVVcB50KOGSFVXzduL6Jk6byfSjdfMs709333M1z+leYrI3syEdaYKQFfmNbYAQY+o3tupELH2mB/7wFfq2ULECcrtTXtSf913ffykZ9fvr0Z/6WPf3o1N1xJP3N330x7dr1LGyNhen6G25CBrQ6HTrYTvawN0xkb/vy3yBleAQmxhw2tpouRpgcQcIYmAf1bLSOk90WPGGXGhnWRjYoQ2Rb3WNompyDIgMPso0Gk3q9EOxbVj1kK1bCAqgwCFNrHxtMM28aU0e2OnuzDAd8hjOE/L2BbvldCQgLW+A/a7ny98zyyV4cOUjUfNiyuFaMqQTERq5WYWHjXZhCkoiCseEmj+t00+mxNPs089qGHC9unC83j24ua/WkiIokVFfCD8Ss8GSYQnIQDEDNPh9hE6zfx1gDcjb5VQB4Bv5HyTgrW9C8VgnHBctXpjbKujcYaNAnx6kkl2nvtBvHOm67C3RZlQuAp5e2PUoVsYmybbhGM+M1bOo1WZ3NJtkgUwmLwYJSBxxjCBqplMZGOjKnvL8XqdogBuMD/coOKBvOBvXiC1amW5GezCOjaj/UTcCknGBxED+KXoAmgwtlK/ub29JJAv9WJG7rt+xIr33TO9PP7r6XdgCY0v8J5sMLMJmeAki55sI1AJJ3RkAlO+bWW28NeYymqDtgETXxHvuvlo2wAcgCMuzPbtsefSNQlJ1z3NNjvIz07oH77idrT5UjggMZBMU/onhaCM6Ff1Sw4bI58y8zhgow5DgpvkMFrIwxp2RKnQUtJ6BYwMCzDKM8loYDmHEspQUVFstw0MFg3mB7ODMuSxtzFUDvr4pANDMFRmEm2kjZeTLnUf4IVhfjs71T0+m9afqcxekAcqQBmFqyXgQsrU4XoADvdXjn6/Jn14wMSjnX62DwlYCrVAAKbyO+vLdgFsmOqYBAmRGgXxc+Yawh5d4KyyrPZStq+Xkho8wOyoyds+Xk8/H1xEGWGdWOzJjXhfdZXEfcputO6e0MCEd75/9lXlcwkCoVAm1TwbnwznZd0aPJEZqlUWfa1+NUpHoFFooNFHFR6fMCNpV/Z/ZhBv7KuuCaYAWiKGPNeQQKYq3kysz8n2Zurl6zkvUQgIC+XLbs3HTFC18QQEw7ckDb5QGkZFu2bA8g3gpXBoaO1RoADCVMSkoEhi666MJ0CCmv59y46el0AFBVttPZvnE9lTXHNeL/8xxG/12wYByzA6zbgwJ8BphIof7oD/9nWgHjxgpkMk6iSmMxTvf6A1C3IiWDCXBiNGBTOwyl7q62tJ15+OzmpzHbbU1XXz03jYU9OGZwPAHpVNaPE+k55KQ/e3BXOmfVS9OylVekyXjKdVIZc9GixWnzM1vSdHxejh16Bknaz9Oay85J2+6/N02YNCGtfeZA2n9kVmqcsRL2zv/H3nuHaXqVZ56nU3XF7qqu6pyTupUjEiCCkciMCQpIAiRjggNmbK/T2Ds7O7sOIMlgYzwznp3x7ngw4zGwTmBQQgghBMpqSZ2jOufKOXTN7/ec91SXWHuv+Ve6vk9Xq7q/+r43nPQ+z33u+36QPI73p+eeeQ6qX0vQ7trb52JGT0n4RFtbvQkQUeaOzEtlkJoqLwKIVjokICOjsoVzmazrp6XP1Ogwfnga/AOr97HWdQPW7D94BHB9dvq//+vX0q4Dx0BkYZEpSsNzr0GZEO1ij0YVQ/pfEEIwzPXUP64V/bAeNVG36cKniURca2uZqrN5pugFNc7GRJ3rO4BfG+CE/kCnWa9s5TH9mippawYZAFuYXzMArwSD5nPNrTxPlK6FH5SstzyFA/xyLdKj7tixY9EOV73udemJJ56gHZrSchhUy1euYLx1wSBpT9e87jqA/FygYJA1fAb9+7W/+ot0JQURZozjicPaPkRpe+dxE2vPLDdBaENZhzINyxx0/grYZEAs+/xMX9/KfCmsyKnKnZX02u845l2rBWgEuMqx8hqc11l/79+Lx1eRjZc4wOMo7xPYCcCG55keSh4vP8tzahTSc9YFWcpu7JRzOP81Z/f3pSR9md/Kb8s9FcCosJELu0kWq5sRtkUY6UesI/O4nvnXH5ItJX4CQQJD+isGgMsYE6BpammL+/bzCwDwBAaPHTuSpfnMy29848/pI4DVVoBBxsELzz6Wvvf9+1gLOtNH7/xUuubN7yDWoyrZ6f3pj+/+ApLLBSElW7ViGRsIGE8j67Y6mWNSVqAPkMHwRMO7rrWd9QvGkMDQdx9EmhxDvfaqtUCtBV4jLVCb0K+RjqzdRq0FprfA/z8wlKuSjfQdTJ/4+C3Qodene+/5MwJpg9jhdPc9/xbGxstpMaWJ3/tekvu1F+OFMBbm0zNITu6590tQ9R8m8d4cgaP0cYOaSYEhgkCTkPDGCbkVgRXJwnwC1Nlk8zP54+5rMGdMIAk0lTUY8LiLbVl1DX49lvKQcxou8v0mghVLupqUGmSVAK8wcgrbw4AvEvhgK+VEr7w3nV1UZCDlOKXc7HQ/hKj0E55CmaFUgltNiw34wkwy5C+TkeTlhDLLbeJPdf5gI/C7whgKLwGCLF/xufD5MamT7YLPBAF+2wLkWKYBBNcNVrMhuFcScPjAy6mDhGgJci0lXC++9GJqwl9gkCRZMKQTP5w3XHNtIrXAg+Qkn6FiEbv+PQBEx2ANLCHYVx4wwTUtICEaIrA9gMFzG55C7qjqRXMWf6ilgCzNmoESaMqu0V9C1pDsIunkSvxW4PejaXPuV82OAYs0HefO3/euG9LtN78/vl9H8jFJ4jCBpGWCe9O89dHvfx+fhNZ08Ngp5B9Dafvul9OGS65IP33bnakbxtNWdv0Fhgw5Bc+uu+46vISQnbFrrQRgz85d6ZOf/GR69pmnSZC3hyxjJddjNbH5tJ1tsW7duvTUk0/H50PKwA6snkT93Itm1Tu3ZRPqkH/JUCMhMFA/P04yu0NgqAT653k8Wb5RXgXoUcIzxeDhAwIWYThb9bWJSpFBmHyfZw1N0455RVVJ+sJkOX9NQbKZAlZKwuM4ZfZGxakJUJ55JAN1AEOLBYYA65SWOB5PYvTd1Y9hLkBcC95iPb1UvkG2kBOhzGqL6nwCiSQn+b7LXQdUGZ8rxuzTAZACfjg3TM68t5LEZRmZ1X0qptk0U1nBl2A8cN0FwPHzU548US0xt1WsKSTV3vcw49q/F9PaAkjZQFYKK/P1J2ViZT2wT6YzFQS/NMku68ak1ROrOTwlM5RYUwHS0Tb+mQYM/eTnp7MY/V1JbGURKHmJNqItZgcDizLUMH2Ub11xxaUACN6D5a7r8XxRWnZtfKcXudQzTz9DeepdGVAQrfLaOVYT/a6Pm7IPWUd6kylNFQzau293yMkEVs+Dn0hcNLyFsUcWiE8J7D2qBLqu6RUmODUia4iWkVFwy803BTQoMDRLYMg1XDTcdnKdo6S95sczZEEI7Fn9a3IknUL2tv2lrWnnrm+ln/+5d6XdW59K8zHQrVuwIj38rRfTHAyeH3vhEObS70pveNO70hoAoe07X0gXXnxpeu7ZLWkdCet477F0cNcDaUXHeDq07Yk0t3Vh+srfPpFGZ12aZjUvg7ED6/DskdR9GrCzGyAHcs+8VtbV5jE8x9pTBwCiQIuA7zzYMZfBptq7d096+9tvZI3DrwkgKLx+mKNLMVkeRN7WCsjR230m+uDZF54NwOawEtTZjel7jz6V7nvwsWDeWcR+Ej+sWSTqgp+OyQwEYTJeFUtQhqWMTGmZYyfMx2kn2y0Do8w/2ClKyfQ4CmN6DalZMxsEk3gOCZj0AhiM8rsxQNTox2DVuXGBTJn2lrkjMKQUramBapA8AwKUDy+vLFcUaHC9F7AaCsPySeRjl6aXWRcdDxs2bgx/mWMwiK6++hq87BYFC8jxO9jXBbjfmR66/1vpss0bUl/nSdZ5r0+5pUwTxoBMNLFXxwdAiffnmuCc1levMHBDClmBpv4sc16pnnPcddzPKLmaXn3M8eb1l+e2v7ff9Dd0vGc5qX2d53BhGXlMn9W+/KzMIhlGri9Kyey3/CyfHSCRzxVZyl6va172YKOvq7Xf+yoV0TyH/TGANFrQye/6b68/GNGVH5I/3ajohpFr+wgE9gH29DAvrbwqY8hqYL6nr5DnH+CZKGg5bkUy2X5UlvSalQEGEzMYzsgR9Q/j2r7x9T9nTIymRWwwCQxtefoHjNf7MJ/uTh+969Pp6utvDGDouMDQ57+QWuo70sfv/EhaurgjQLK5dc0iX3lOu7HBNctodmy0tHRkxtDtn4iNGirw1fLIEgjUftZa4DXQArUJ/RroxNot1FrgJ1vgfwYYGhs4DDB0K5VYVqd77gYYspo7lYz+7W/+ErtU3eEx9P7330Zlq43sFM4iqDgdycDd93wh3f/Aw+y64hMBMCR13AQlJwfZJ8eqOOZxBqNjBJ7NHDcSHRJld2FLYukOpLKQXoALA50pQ0iOFUEvB6kHWBhAXpHBn7zzXv54zmJQWXbsogpLFYT6nag6UlURMvgMejjvlc+UgNQgryS15z1QMjjg+w0E7QabWQ7iLiPwC9dsUBoJPtdiHFqSrn4CTAPvDnZjNYk0UJRRJSPIgMvANnYS2fn1PuPcBHdzkUAYvA9Bz1fUMx85wDht2A1A0wBDpwMZxCLeW0zQN8zOrVXb1A75fYEBAZDLL7mMnXoqsNheBtGc02C1k6BZ6c0w/+4jqBzh/D2wu6IiFHdQTxBYTx+fs5Qx78ylneaTMO3ddyCtRoKh789pTKrnsuNsSWOTijESSGPHEQ2lSUrWkFT9m3/1q2nV0rbYpW7CH2UQw9gJEpfhwT7uZSiYOjt270+HTpxJJzoH0vyFy9JFV1+Xfuq9H+C6hmMHW/+gZ555hs92AvicTmvXrE6bN22OYNRk54Ybbghg6sknn4jy9PsO7Ge3f15c0zJAzcWLF6d9sJIE+zSjFhBqBmA0IG8h6H/+2efSzp07Y6yGR4pBcGGXOJZD2qREIwMkmT10XvY0fc7l71JJhrZ4BThpohbm7LNi3JkU2c4hR/BvlUyiME0yn4VzBmMnX1ORf2SWh9d0/ndFquVxJ2BEKH0chjGi31QLyezSxW0kVHPTPOR1ymT2HTyKYS5JJLKXydmay+qXkkvJey2Ozzkww7IPR75vQdt8mVW4QFbkDncBXApzr4BE05MlgbZyjd6b8kjBs5wwZZmOwOt5BtV501dNk2P8mhxXyWN8jmtRThUsqaoTnMsl8bLdprMKCwg8nbUwve2nMxbKZ0p/xDrjzQPQxH1OGx9T9ws7afp6VI49vW+n96NzfpS55/jOIHZmkXhO1xepAa+79krWzZGo5ijY08CacAWMuU2bNgUYv5dqRI899mPmG/LJ8HHKYMQ47SvA1oVB8RVXXpbe9KbrY+10XJ45ezodQHKppMz2Un5qAiwzcwD52AyAjWNHT2BAzLrBqiE7Ugmr8tIJEuKLN21Mv/lrv4YMC+NmxvRMq5O5xsuI8qaDqQVIxLjRQw26X+qj8uDoGCbJgCIvAKw8+9xDgMbXpLaG4TSvYTw9/fgj6boP/Un6xKc/kzrWXZzWbboqvf1t70tXAkZ0nTkS8uWzFB5YsWJp2vnM4+nskRfTytYBSrefTQNjc9J//jpm1GljWrDygtTdfybt37s1nSNTHeuB+cYYHz8Hy3Vmf2pdMDdtWLoi1rcmwPcJ2mn1yuUhg27h+bIQkMD2mw2oESwOfeyYM1tYIy5g3ZvLHHoGr6Q21pSjp89SBe1w+rtvPQbwNRsQfxmbF9l02STf9p+tnEpGmiw6mXr0ZRNMnDIuxytzdQewIGywVpgPYzDhLBM+xwpkmjBrJuzaLssL1o9D0TV7WE8uZD6TzkPnBp+TbabUkN4KeLOdfmppBJiX6WLFOIEhSU2aTnNNwTbjHF1Ut9QHrgXW6GmeDzMB//VamkexB9eClbCHLqcypBtD3pOysV3btsDkegZ522oqRPbx3KG9kAs7HpSQBedPQD3mbwZEy3pRpKYFLIqVxXW2AobKOmd/hAcf/eHvC4O3sN3KPPc4RSZWAKCYR7z8d17XMrsnvOYqKZnfsQ0E6oMNxPValVKQvQ6Ar7CABWa8hk5MvD1nbDo57qcd13P5u5jPzCPPX0Bnz+MxC3upyEldu5QQ+j0rmOpttWTp8nQCzyvL0wdDG1DNSmUZyMs/jZ0EhnLMoWxU5uGM8CWUUSiY+zf/7/8Tfb5wAVVD+fczTzwcjKFOqudZlew8MLQv/RHAUGvjYoChO9hIABgiztFgWoDSFTaAIZ9fepcBTDUzLhhqwRh64MGHiCVqwND0WKD291oLvNpboAYMvdp7sHb9tRb4J1rgfxYY+vlPfwQZzZJ0773/V5oYJuipn5ksYd/Td5bgsB1g6Pa0fNVmgsFEYIiMgf8+f/cfp0eoStbRsTw08ZptZkq4Ad6sCKjd2c4JEpISAAErpISRqSwY3jOBnUtg6+6cpZ81GZW6P0bSGCa9BExGoQbNVuwq4E8BaUrSVYI+g7Vi7migVaqOeQ0lYSzBZ0m4i9+ASbWgjQFioZ97Db7caTdQ8thWpDJYNDMNPxYSIwUDJvmZoZQp6UViswQZlcf1jwmYSYPto7dDBzuGSpgiGCaBMgg2YDeiFxgywDYRMJFRijfHnUUDYIJHfTJWALYQUpIkEPwtW5oOsPNZRwD4Mowiy92uXb0uWEL97DQqyxo2ONUEvGI3hOhGc1Puc0jpCffkvS6kelkdDKAZBrj0U51V4Ah0uwiK6znvDM03+Y4eRaMmuPxd5sY5AlZp6MeOHkufIMC84+b3ASohedMQ1aCS8RCAEADP2TOwhJCn7Tt8LHUBTMxuWpAuf8Ob03VvuTFNkDxJYZdFIfDm+LCdla/s370rbdu6LTyC3kulMn++TJUl23c+VYZe2rY1El6BRIEh+0pgSEDMvo2S6LShVd3soxepzrZz5474u/JF+6KMoTxuNFwOnWS8ItAXjAhw4DzDx+/lpCcbIhdfi/i8XzdhrAxSyzj1s3l+5OMFaykOmYERZT2+Cqjhz5JQOJbCJ2YamOVxlf2ohxrXk4QkbT7yvaWLYECQ82gk7g6+wNAQEphzs5v5gxcY7BCDfWemzA+PbdU/f4YVGX+UUhRgaArs4PeZMJPbIbOn8j1lphA751HhySp12dPjPCOAcWVVwmgTgSEr8eR1oUjLAv+J4/t+TrrcFfc4Ud2sYiHYP+elbMKoefd8vDqWIFqwGCrQL19ffu/88TPYVsAn+60wDuO9WNgygyN20PPNTknEZlRzqrCDflIeU9qorGGxPgCUDCmVZNx5PyExUr4FYCEv68ILL4g2kt2Sl5ZzaeXKlekKpGHLl61I3/ve99KLL2yPEtuDtLNj3MS5SU8wACBZWBdfcmF65zvfEeunifrhwwfTVqrx2UaCpdlLi3WG/h8GTJExdPjQUaSlmOkybr0eSGfhKzOXdWAejMBf+5VfSRcibYtEHz8rWZ0BaleRpIDLbEzqzw1b9YpkHNCgD+kROi6YibvTj/D8mgVYc8ObAXNaegF/tqX//m08YUboZ1g8F152VbrxLe8E1FiApHUsDXDufubtsiXtae/2Lem5Rx5O779hY+o89mQ6OzAjfeUfnksz2iiZPqsxnaGS5pljh9IQ198w2ca6yZxgZRsBOpqDzxCLVVq9fGlaRBXHBtZCmZcL+TPJ+uq/BYyaAVO93zY2RQLoxfh3lPMPwNqZyXp0mLXr8InO9KNnt8Ju5Xk5RyA6S3zyXLcaV/bWc5y0cE9D9E8w6KpGcjy4dtpHMmM9kWPADRPH8yTtN0m7BkPHsSvQFGbsbiS47tJfAEKT9gG3NUsglHZ3DfM+BIDcjFlOqfn5yI3rHM96P/F9AaRgFznnY8yZ/CNB5TytVsG00hdy0gZ8ZuqjhP1C2C2LYF9eEEwWAY82/AKfeeKxtPX5p9PalYvTbCXiMEZljsZ65thh/luuXnaLQEmZE2VeFdZvAb0LuFzAFe9Txo7ve06fAzJ8BG7KuhlSzApUK8ycvPZkabfzoYBPUWCgYhC5WaMMq/j5hVeept/B2sugvfOisB1dN/UY0oOonE/GUAGWCghU5LOyFQsQ5fEKAFe8iEqFMvvLe9Jrr4njGxeEbI11oaEBuT3rRDcgbT8MMYEiujwYQjK5LFcvsKtkL1cZzL5iSsncFPjKV/6UPsdviEqhc9hsevaJ74XH0Jmz/emOj30ygKGBnhOwiPcGY2hBy9J010dux1ZAYKieMYxsn02CmAS2McfXo9DCA03NAkPZY+j+Bx5SnlzLI2NU1l61FnhttEBtQr82+rF2F7UWeEULkEjHfrqxqJIIE4MZenWYbEY1rR5AhqPps5/9GXaYFqQ//MJ/xCyUhI0d6v/9X/8vAENnAC8Wp5tvvhOPhgtI8ibSWYIyPV/uvuePkQI9RuDWLkRCEEmVrkj8TA0BEkhO+pGEGS7IEsoUdtlDSlZkAQhDmMDl3bdGwJQxgAWBIQEd5UCCKHqRaD7tTrcJYr1gUZWQleSsJNaFkVGAI4O/Ura2JGTF7NWAMIMBegqwi0uQbhBqlZESoLpbrveCVPYMXOUdT1+W5C4BYmTPpgGRtEqhz4whzyk13PuIQFUADXCiBaq4FbGsnOV3lHVM6BHC+cJos/JX8VRiBzI9LDs7acKolwx/FrKzO9+dbw0wkej1A+yswmh5kL65/777I9leuGgJO8F9hvxpwr4xoSWyXMz5NVQVKJok8RTgidLK7kaThDYoD8GjooXraeHcAlKTVJTSZyiSBUE0mQ5cWz8gld+tt6KKFVcYAG+6/s3pkz/zUa4RWvtwV2pm13pMkJA27IX5M0jZZKsrPfnU06kfQGzL7gPpXbd+NL3tPT+dFq1ci4krgTHHNZmRSXIWIMnkSJ+ME8eOYjR9KkDFa2EU7NmDUS5BtVKto/zuJDutzVyfle00ERU06sK7xH5bsWJFsACOYWR+zdVXB4C1BxnZ4cOHYpwYpJfx4VjIIJEVZs6zUgKkqRgjGRvIiVABEwUO+hj3Bv4mDTnp8VOZbRLgDRmHQKQsJT8znSkUiWIcLyeaAoUBTFWgSh7b+gtVkqtqxhfQhQkVEbrzS7lmMywHpQENlCxWYjJCknb4+GmIgVxfYse5Dq8PzE3z8XK5ZZOjAClhDQRTyLFdeWY4lqauF4BzOjg7ffEJWSRtIJNu6dKl8bPs8lc4UmZfhVTUXXZ39V2jKhZQMLXyEaefQ3P08v0Jds9NDP2+leZMiEyYioHzeJgEn2cfTb++6ayg6X+XsRiSkkjapxmC2+eVt9BPAkP6/RTPMc8xHcibzmgo9+Hvw7eEvhhhnOcxp/xHZhhjXnCOltiwYW2whASGZFg11CMJYt1asKgjvfEN18f8OfTykUiAZZnIaMieX1ZNsprRWNoMuPTud7+Ltbw3GHd9AEQ7dmwP4CMznPJY01x8bIy/AAzt33cwGEMBXGq6HBJMwFnuTe+gW276YHr/T/90AH/KzYI5JHgdfeW6zmHGGbuTyqXyvfTiyzM0dIL14kz6xlf/Mc2Htdcw+3R69zvWw0janX7338GkW7U29XHNmy6+ML3p2remmSTC9fWYQgMsdsn4A4DY+dIL6QfffjBds3leWtY+mF7acyw9+OTBNLN1c5pA+nLw6MvpOObaE4DNLbPbODbnF1ybJZCtIT+sCta1uVzvYqS4Vu1rZY5Y4r1J9ie+bVbcknER8mjGZNdZ2JSUhB+jH07BrOkkSX9p1z4ksGdh3LVw30jGMJxWiimQrJyrHvlW9CnnCQYsv5MZO4s546Kul5XFFTS3zm5aklUAaXx60qYybYRIQ5ocfkQ8lzm23lOClD5jznGsQUACgcBR1lf71HMIbLkODMMSWwMjyjVAmGq2MYAV42Qdhl9ePn8jIPoIa38D9zyHtrE6mj5+yoznI/WdBUgke+ZiJH1n2BxwDbPttr/0fHrg299MV16yHtmgEjbmjObXVaU6gSZBLzdCvN8CmhZGbpFkhSxrCmzP4LEv16TCMPJ57UaTY9y1xHFeWIi+7zPa49rWZY11DhdmcAFuBHwKm9j1x88I1uR1OgNxHsNnncC4sUhscNEPMt6KnDUAJz13Komg67ivwjK2imKRs5f1pQBXhSXs+67tnsNy9VYwDR9F5I6ez0qc9q/AUPYbcq2DecZ1uHvUMn8BIBmbWRiQD8LgUqJoLKMBtQy4//yfvhhV6pawMaBn3NNPfDc99sPvEuMMpNs/+sl01fU3BDB09ORezKe/LXQF+wAAIABJREFUmDrmLU8fux1bAQpZuLk1Y6ZAGSNS1pBMbxlXbvIxMBua5nOv59Jtt30y3ffAg7Llannk9AdM7e+1FniVt0BtQr/KO7B2+bUW+KdaAPmLKWYFDJlo8nCP3UXiPsvLzugleDySfgPZ2Ny6Jsyn/wOIx0yS70PpK//136Xj/Fy8eEW66UN3YUK5KXUTVJ3Sq4Lg5d4//HL64WNPYHpIaVR2VJsx64xyzJXMxd3CYauOGPBGRRckWJGMuFtJuhlBs8FyrhJi5acBK0ZFCV0NITGuJmjqAUR47/vem77z7e9AX7b0LLtWVTIdAVfFWCiMDT1p6pWn8MrVZqwjnb2KfEXSPE0WJEBicOb1GuyNAAR4XMP1AYw23/a2t8XOvIl8qVBmcJl9GnJg6TUUenlhF8gw8jjBSCJpk+pdT8CnkaOmuYO2RcS/0OPdofVegoVEJRmYQN0wYZZThr6bUvPzCPJG8eZhcz4kXu4ct7NjO5836gJww4yS488DCDOZmEf7nULqcPTE6XSmC2NNWFkjoIP6FazfsD6dpLJK+B0hEbD6SFewbQi4SXoscT6vEfnICO3I/SmvaCbxOArAYl8NAd7Nx2tCxpC7+BqFR4BrDsmu8Tve9lPpxp96cyQkTYAR5LLsxgN+8EevpK7Tp5C39UaVOSuR7eVant25L/3sL/9GevcHbk5NVAbS+yhDmgBEwRSblU7i6eE19pCYnDxxPIxjZ5JsvbBlS3xOhstBStAbqJtwLSSZNDE5sP9AJBEeQ7NPJRU78CPasB5fDNhUu3bsilLKPX2YqXIfAk7KPkyWJi2LrrSDvirgX5FDZHLMK5kyYZhcgUmZ7VKxiPxwDDxRUxOlPDZNUKbMzWULVGa1edc5sy0EhrJ8iaRFloy/E7TwWAFSZk8ck5qQpPhvz0EbzOH7zfSlgX6d/h94+3RaHhv/i8lZVNMZQjbY2KpxKCChUq5cScwD1ZMkWq7b8Zh37JGoRHWfLBnyHkxW9NOqbi58boLBVHl7KXHyemUPngeFKiAt/FMyayenFAErVMBCNlzP7/mZzEDKAIZgLmPeayEbGSJZ8n2BIcHAutj1N6nUZDdL1KKtorlcO2AGaPCrSXfVpv4sIJTAl5IS+04mT3iDVLJPP+N5Y32wffm7YKLMhnyduX8cIwKVmkbbv84bz+F5lWyFdDZAGe7Fqkca3GtQzvc0jRUYcMytXbuapB6fnCrZ7sAHRVPaWQBuy5YtjzWyqwsvIeZhSba93mE0HjJCTBbXr1+b3nbDT0W/CsaehFW4C4acSWTxP9HcVm8VgSFBgD2798Jc6K3Gn2s0niqOMtpwGDbcunVr0m//1m+l1VzfCGbDAigCmjI9AxDXPwcgcRaJ5aRVGmORhqwzyhyjauGWJ19IDyM/aawbSVdcvoK5MJy+9jByKYz5OwGwlrDubYSdcsmFF6ZTx4+kDRdsiPXwAn4+hi/Z1mefT21NY8jQhtOJM71p96GuND57AbKyyXSE9UQwvwkZDCSgGL96Ao0A5I8CXjRpShy+TmwywOppgSE0DyClzcpNSK4aeK/OCmHKaXlmuXExgTH7MEmwmyKn+XOc9eIU7TMAqM0o4I9zFPCJUSCY7TgQIHJoCyR4nHjmmWQHamY1ysxkGWO8FBags8DNh2zyHkOqmhW5gp9VHn2OZOmTc8pqk/2x7sv0DFkifeDzYmwULxjYIxuoZqf02I2ZmVExMS9bjn/7RJAhZNb8vgWfOjeRfCZ0cp+XXH4FbKd5IRldsKAjXX7ZlcEY9jm+YvHC9OzTP0qPPvSdtHnDSp5JMHxlC/EMCJDQzRENogH3vEcnuSw+78xxHpW9KuN156xtdBpvPJ/9ed0s850NE/qsVP8qFcpk+xQwSTDG7wngFCBpup9PyDYrXyDv1c+V8vHluV08gFy7GmCsWu0sqngGi9T2ytc/u/JDst1dIweYD63Iun3GxPNDf7dYn/N6I7vGtUlGUAfPUkGthUi13KDweH4mn5uRxPO4m2eSYIxsLuMs28/NF2MGi3GM8p7NqbRtDgUrHF8OFIFgjeAFNDupFrcKZuGffukPGPszYSTND7Dz2ScpV//IfamnewjG0KfS5W96G4zbk5S835O+BGNoaduq9BGKRSxexDMftpxAp5t+AQy5RjOm/fsw1zSXyqQyDG+/41PpYeKjoeHxWh6ZZ23tVWuB10QL1Cb0a6IbazdRa4FXtgBBbUTkwUAxaTO4J6DQjwA4glitO430H0u/9msAQ4AH99z7ZcLcxrRr64vpvvv+impPO9OKpeuRkt2VVq7ZRNDel050nZaNn+6550/wt3iancNFBDsYYxJMFilGAD0aFcauHrwEdyGVH1W7fJlSTiA0y8s7z3wo7AkDweILULyBDOQM/o6R2AQAVZX3LsBQ2Y2MHcCQX+TELYydaQMBpxIM+50c5+TdXAPMeTBwTmLU3Aj4ZKLmZ+sJ1HpIpA1GBYYMRg38liMPO4oko/gTmRCb/JVjmeCbHApgKReZTeBrZOV1uyPbRVKhtKsXIMyAcJ4Gl+xQmgbMg04u+8rrH2THdwVyqN5u/EAA0UYow7yMoM3kpRnEZS4J41ySSyuHnTh5NN168y3BUHJXV9+nflg+vQRvp7rw9GHXtqtnAD+fE3imIpcL+sMcgsbFkYgOc29jQ30kW5Y4bkqdZ06kjRs3RFL52GOPpU6YOHt27kntSxZF1ZwJglf9k9zhVO4iG+XqKy5OP/eJu9LJo4eoYHNV+BqMcQ8aIo8A8Mn1Onn0CNXuDqSTAFc97Lw/uW1n6hw9RyWiK9PPfuZfpk2XX0VgHNy2AMqssnaWhEE/omX4FvWzQ2olKmUwlquPZEOvDZLu559/Pp3GO0UJohXWHGe+p9eKu7IrYQxpPP3DHzwWptTbMMIdRGZnjmSy00OlNF8axYZHFkCaTCiBgTqp9NX0ysbD1SAqQEzFHioyiGKiHLKnkE/mZK8kMyWBCWCnYiAVlkphnDgOTaLiGEpGKo+MYPUIvkTylP07fGVfI6t9kZhyRuV7TUgIlJPMYDd/BvPtNP4TA/D+J2fgL0Mi3VBPUkNM34O/jG1Y5JO2obvnJh4CJVFmmgRIOUM0hGCgMgPviWzyJ/11csKSAZ0iISlztLRDvnaBLqWj3KuyJcb5LJPqSmZXjhFMlOpenTOxRrAr3983EP3fSFl3AQrXC19jMiAABLoEVmE9eO7C4Jru/ZFBtcyCsodkOJjM+SqVjQoby2PIJBMYLsbaUwxC2jIDQ8q+MvOnDilfAENKUpn/+gBFJTUSPNcvk3jZJcXIXji6ju8puR1gPl562SVhON9Fn9Uz373uZtYH+6UxqjqRXHKppfqSyXaYCVOh6MiRI1HCevHiRek973lXeM/s2LaNhPc48+lUgIxF7mgC6JNiGKDNZHM/UtQu1owAdABQSpI9gw8NagDM3PjAv3hf+vTPfzp1njwWfdiOPGsUEFcmzkSAlJkNIaur4KIT9Inr/aiGy8y3v/+br8fmg/fWXb8mrImOnjiaLsUAeQEgkf5hP3788QCEopw4a/X3AYZOYaDf0UbVJDhvh7nP+fM7WNuG0/Zde9Oho5RaZ92T+XQOdqwMK2EJ5Z3tHe34HXUBupnEU7lKKSPjTV8cf47yvqyhUUCVNsAWJUtNsDHm1DeTDE8GCCeD4xz3p+eLCbtDRfDWdV1Jn+0qQGafyg5yrXAtkZnqPdg/gQ0xNx1HBUyYkkPB0pNxew62W1TWC0/xDKgI9goq+D2fSxomt/DcPQTzUcmRrEr9hfSimwEIbKnyNauXh0dcgPOuNYEfB2odYyfAKaV/jDuriK5eux5fG9liM9Pa9RtDPmVF0CbOc9GFl6TjPiMZZ+1tLTwPXkw/+v6DAHjr0xBm1E0wjZ2n/TzXVqxazXOoJ9qkSK6cO8YAzuMi2R7R447xIEPYQgL33XdftJPgTZHelrXNeeRz2LZSgu18KMxENwVkhJb5mOXeeW7ExkW1dhazbZnBjmuZRsUPzs85rweIZ5RoWa1NhtIJGKp2hOeKghgBlDNvmcNr1qzBN+vFKcZS6UersXm8QZ5x3q8egwKxuQiCG2EwgphLXoP9uWrl6hi3+nIdRMoZmzZ4+J2l0ILPWGMF1x+BoiEKBQhUNTAuHVs9sIId301IBsdoT8FgWbZ//Zd/jlTYCmJU4aNNlZI9dP/fMYfH08c+/gvpEoCh7p5jgMVKyb6YVrStTh+57SautZVqf+0Vm1Dj6ewz5PMmZOQy+ZrbeE7CGLrjE8jTHuVeRmp5ZH4M1161FnhNtEBtQr8murF2E7UWeGULBDBUyZIKMBRsoQCGZAYQHI2cTr/0S58iwGhKd+MbNHf2/LRn+9Z0//1/BZviJej7mwCG7kyrqD52GkbJaaRAo2iIPnf3lyhX/0RagtRMRoyeBEXiIUBiYmSwUowgC+07pF2RDFv0PHuKTN/lK5Kc4kNQvAAMqgyMGghwTIxMJP2s7I7yCkmJlZkq5oZJYlDHCeCCzi8gxWe8/2AWVDQBz1V2EmdV1WIMxK3kZdKj14SBqucrO5r97OzJJgn/D3cGCd4ikHVXlvMKWJiUGPQa2M2BfSGTRV+hrVu3wgZYn3cECbqjRHp1P0o6DE4NcvthBAwAVszT9wLPAEu8X3zBet7DOJnksQ1GzsLWBuQY78jMIhJ3k4WnnvhxOh1VxDAhJityv78blkg3XjL7KB09ZsLmLiMBphXGLtq8OQ0SaDcBOA1Qfae+jvK4BPrKra553dXpxz9+Ip0BGMompXh3kCz4fdkLesiY0G6+YF36NKCQwJJeIM1cs+/HWON+OgncG2mD4yQxW1/aBmNqJH3/8SfSMRLQZstSs/t+y8fuTB/79M9FAhPGtTGgYAEcfDkSKpPlpYBgJcj3ff0ZvK4nnngSSdiR1EbyZ/Ctv9AZ2G1bYBSZrMngWopp7EUXbobp9hjg1D6Ceb8rUyOzQA4efjkSF4Nt5X2aA9cx1vJuc5aQCQIGiycGnZMpj748lLIpevbOyOBC+IYYUE99LoMQ58d8rnZX5I/eZ5Ewlc8EMFGBFwHA2KaybdRm8hKsibkQIJLJnsBQ3plvBhhaBpgnMDQ0mqveZKZDXRojcW5uXgjAN8G8xuTcJK6axPptSC9QBuLcMHFbvnxFGD4XQCr4SXISvR5ZN8GaOf9epKDTgKHy2WgXWXzVZy2J7nyOBJUEXaaNvyuATf6srLxsQp2PieSKvutjjshaaqZy1Pn2yswi2RX2hfPJdvPlv7MxfO6Qco6yhgQRiz4PQLn6bvELCxYR49YEt7A8MlNHE9gMSNnvjhXPX88c9ZVZYRVjiPbLVeT0hNEjir4LT7Xs/aIMrCUq+w2klatWIHWCtRASoVHYQ7zPmFTmIUAUfiess3nNVEaXzfTHAIxPMV8dD2vWrEq33Hor8+5wgHuHmDPKMR2XpYqT1yYwNMS48D6OHjtBEguYLDuL9c3PxnpsmygX5d8tXMv/9q9/J7XC4mtrb01jgAqtC9tjXnitvrLnFfPLhDoIYICTjNkRWEH9VE2bb/VDJMIPPXB/Gm9bD3C1I4z3bZ93v/vdmYUhM5M2Ech17XAcyuaYGMPUf149DKFjAGRDeBcdYz2d5OfRAGvG9XziatrwEjJJ18TZdaH3LOXsaXdBFFlTs9gpkeUyCwBMtpYSzAx0WxJcBgryGdbkAaRpwTjj4A4lK4Zpwi/QV6o2ydy0bco4n8Pa6ncCUKjmZ8xtx131vpKlqAqmVE82GnPSMSkrUIBUUCV/JwOPYYgtaMAaZal7QWz9/WRYiiPN4Tv9PCeaANuUBLdTnECwjuKVvAT6ZPW4IeM8ymbMgsDDgGIevwmZcTNebUpyN22+KJuac896W1177Rt4n40h18U5kyHZe/A7f58uu2hdGqJCmU+VVmTDbqDMBbTXl8e1yWqZtoNjszzXHYuCPLli23CwOa0kluWludJa8QcqbThlrs41Ow7ijrgP52N5ftt2ZQ0v/kBlbS3sIM/tOcpzJDP85k6Vqbd/T1KJrZXKljIlbYNge9kvnFtQTwmex/OaBWJdF2RxeT1R0ZH7lRHVB8gUm0SM6fXr1wdrT7mX/npDxCY+v3oAf2QTWxFv+44dtDsAnPMX+aL92slmiOCcx4jqgRhaaQ7ejJwrryXZo22CubqKTasD+/cB7ixIf/2V/5yGqDC7gIqUbQBcAkMPfOdviB/G0s98+pfSRW/4KYAh5NfHMZ/+3B+m1R3r0u0AQwva5zGvFwQYJLgamxA+lR1grDF6WzVgITCMH+WHb/9ZGNWPGEvU8sjyEKn9rLXAa6AFahP6NdCJtVuotcBPtsB5YIjAkiDQvdspYOiccoOzRJ1d6Rd/8ZPsNs1Lf/C5LwIKsNu8b0/6+7//L2knRp9rVgEMfeAudhIvSmcAZ050EhgCDN19z5fxGPoxJp4Ls3FtJSnJ8qkcdLlLXYKyCEAJmMJY2uRCWjK7ogbiJtuybHL1kpxsxy5fxTqIBMVdSwIqfxm+DABKJmfKwsqOoPcva0DjTZN7zx2U84p9EAm9CbbJ37TkPO+aVgk5ny2lur1+zz1CIKY0xGDVwDw8hywXK0OAYCxMe/UgCko+NPLq+oMhpGcIgZQAkAmByYlghEmZxxMokz1kwu73o6INTeAO3zxp/IBrM0iazyELWEygupTdvF4YBAtJxprmAoRhqOpO9y0f+iDt0ww1vDs98fiPIni0vPB+zJ3HSfY6qU5m0tRHoN6j1wXGknPmNgIg5Wo0egN1IE9rRnI0PjyAHKGBpKI1EA9lBWfYYY2g3l1wgBSlawJb9nUDYNDtt96cXn/N5RjU6pUyEaWS3ZEXOOsiiJ9LwnF4++5gfJ3A4+a5F7emTrwTekisJvCvGICtUMf1/8Jn/2V6y1vfkndRYfe4W26bnz7Jrm1Ig6y21AU1HyCLPjawPgrYZYCuFFGpnru8+rT4vrIxjVPnYwCr1OLiiy5EKrMbicoJKr+cSYuR5LRicqvESIDCl75EBu3KhEz0TIRCRkD/ODb0gskEoGnAUHwze9JkYOe8SXIBawoIMSVHC7AnV83J/lT5UezfSxJUkswMkeVEyC8Fa6li7jhlyueCzOQsYV54nQJ0ywGGGERUGWRnGZBB9sMEnigTM/BSacL4dBCJWR/ySMCFLKsSnCFBoy1lC+UEqDMqvAWFwTvlOoI9VF2T4IzzK9gIJrMV68Z/FPZPlshkTxvfy+2QPx9m9DIdAsjOSVeW5GTwKwNtmXti9cNI0BjXmqvL/GvGZyuzlrKUy/MIDPkqCWK5VteGItcpbV6dJN6X4VdYASaFpU8zWJXxysx+sKqcyaLnFGyqyotz3f5OYMgxkxk9mksr1VMmyHrG3BkPZmKuOhUeSxUwJAA0ztqzwDmu1xPHEzBSGicwJIA3y7VIUJZryuNST5wMRNl+Sly8Vtk3P3XjDVSQeinmQydrR2EMlTHntdtdsmBGmYdWnrQKWFTEquR8etO4btbr4WJvkIheCBj8i7CGFiJ9FRSZw3XLUok2rcBCGX91Vs7yBNXaHlfoeiuAxro2wmf++7d+EFJQvekuuujiYGvou1IHg6cDsFdvNq9f8HD//pcBFRphQtAHrJ8vATQfxwx6756XaZcG1o7RMNy//k1vSbuY69lPB1ctriNNWN4boIJrsBqZ82UCIE1vK5m02SS+km/yXAtGIu9HBT7mhv56tpHyKAETx2KMWKWJjk3HrJJQxwpJdczF6lkznZnmc8Jn0yWXXALj5IVglARL1spmtFOAanr12JTR3gLCVvOMZTCKIAhayRySuRLt5XhkPM2NsvZjaUFrC9Uk6RO+Uyc4HQzDXNZ+qlJYsPQsXQ+Th5MtZI47znu4tmXLV/JsWBzyJcHIy5GWCSb57BLzPHPiSLr/H/82XX7xBTBVMHJmve9zXfYZZ3cLLDCfBE4KQ8cx6u/9dxg/c04llraxa77v2U6lMqnvlWIAzqMCAhXwx3U/s3DqAvgssYDtV5iBZQ0oVcr8naBfYRB6v9OLTjSySaYk3Qph9kl4LgmMxJqXgSHXGuXLAezBTvWzdpaf8drcmFD+6Lw3hrAdBbMEjV0bfK7ovXac5+G6tevSgQMHkanBOIvNLMYj56hH0mY/OOcFhvpod9cPWUNz+Z1STcHh+WxcZSBaCWcGNmXV/s1f/0UaGB9kM6oVFvC89BzA0Hcf+HsYyMPprk98Jl18vcDQ8Yox9IW0bvGGdNuHbwqGUQBDsenm897nfgVS0lYjdG59E6AZZoC33vbx9N3vfpdrCrFZ7VVrgVoLvEZaoDahXyMdWbuNWgtMbwFMUSvGkNKRLCWbBWoRLA52kjIw1J0+85mfC8PDz3/+j9hFbU19Z06m//IXf0TZ3+2wDdalD930s2kNwFAncqCjp09GWd57//DfpUcf+TGU8gUEpkargkF5V62U+C47dKWMrHKdKE/NS9DFHeQIH6vA2aAqwJ5IKjKjwGMYnAUTKKQy5feZFaAZrZ+bXu1HyYLgTQk2pfl7PBMd2T36QBht+/si2ylJkqT9Ujq4XE8xizTgd7dWYCuzEDTbzJXLBH/c/dRzR8MdPXwy1T17sBjguwudqwApS+ickhi4S36SQHkePk0mIrKZ/OwsEoslVIkZhdrfjrxrlsbdtGEHO7pW0SGH4rjDBJarYld4DfT9wf7eKFfbw46/CdlJErwZ7Dx2IbnZtfdAOs3uel1bh1VEYFIhT0PG5T35/SZ3yvGeasK7SCbAQthHViI5RfA5E0bYIWQbSgOUGnhP7vjOBOC76vJL0h2YVi5a0IKZOUwqwCH9kPQ8GFIqQ4K3bcvW8CTYqWkrYNU+THMtlTXKfY4xdvQsMndsBPy78667wiNhBX9MKsJ3iv7s494MeGdrmO3OPu8/9eST0c7DBOYmbvquyC6w3O/hw4fTzh070/VveEPaR2lvd9mvJLn5zj/+IxKW4zCsFuCXhDSDHWurmK3DO0U5oePN3/eSdMn40uw7kovK70cgIjNr8h/D54zpnDeijgwv3s99XxgyrwSF8u8K8BAyk2pMFgllZh85vQpAkme4SZzgVzZCzteTWSxZHjLHsUb7KI0xcR8fH8ZjqjfMQ61MLzA0OYt+n4tkBmZZv+yx2BXPwJAsgjrGRXjW0Abd3b0BwkV1v0w4iPOWeRNsChK3ImcCjZ2ax1MJcSTe09tEcCszrNzxzqyKYj6rV5HzPwMprhuZESUrKSenjVTtsSqdc1HWRfYSydINv2OJdtvU6y6SrsIeEvCaDgplYM2Gzubensc1p1R+K9+zLfx7kY3aFyHt01S4AobsU9mSc2FtRIIvYAXI4HWb2GXgT/NpQHJ3+gEmAkjRscaEUIkT997Orr+yHZP8YKyJR3JwgXiTTdtcU3DbfBZrRjG3HTHJN9EG4L0a1p/gg2CTXmmCBydg2Yg+5/vPXi4eU/nV0NBoAEOnTncGw7G0ucC3wIm+VRYuECgah4H2fiRlP/szd4Y5vlW46jhPmNUH+sf64tyCPTJZgYgB+MF+POe8imNxHdzY0c6RKAu//8B+wIlFAQQJ6DcCwC1asjjtwmReo/lF+GXt3r0nrV6zMp4zSuZMpJ948lnWU9afURPzEd5zU4IqY7Aw7EP7S3Dj3DklzTKG9PmC6RXAkH3gOq7kOFeFc2wFQ0RQj9/J6Ap2p7LACvAY1TeNf8Xzp2Lr5dkpU9L3C4vsPDjkb0MSyhgQQPA5JbjhK4MhnL/aRBHwiWcH7VBk1vKgrNaorM8+ESjx/oaRv9m3ViK0f3zad8AWEqC3r2UMBfNwCrh2vGfg1WEwLKuNn6vWrA4/HAG3pctWBKguGOz8uvp11wYYqQRynPP1ECd882+/nq66bCO3THsr2lZKyRrhWi5Ir6eW1x9AbvU8L1XIYixwckGvwigqctPCsHK++TvBXMGccg9FalbAogLkxtoY60hm6ZT2KVXKPP5PFqTwmM5p/8Scom8Ecdpa26MvlJZOAfTRZlmqrlRcfycZbHEvtGV7e0eAPYLorlHhOcbcLPJXJXBNAdYhM+N+PKcAoecyPrMaWUsLoAvHtg2HkJ0WE2qvW1AoF7FoZMwhM2WTRMmZ47NuLusxY3QJ8+UIUvf7v/mN1D+GhHIhLDDa79kfP5we/d63U2/XULr9rk+nK9/6Dli/p2Di7U5fuueLae3CDcEYmje/ATbeAgcqrVkBQz7z+G9MkJS1ogFgaBSD+Vs//DPpoYcAhgwmaq9aC9Ra4DXTArUJ/ZrpytqN1FrgfAtkYKiq9BPAEMlFAYYmMdSd7CI5OZt+5Zc/EwGpUrLGev04xtIf/eHvhAn1gvlL0s0f/rm0ft3FlALuTMfRrhPi4TH0p+l7D/0QAAHNP0wDTQqNME1gfBls5V3//G8TuzB+rWj1llUdI6AtIFK56hKA+e+SVBVJR9n5z8cGFJJlEQyCTD33fVkHlksupZs9nuajJk8G45GAmZwavlfykrJDGQa5sh0quY4BuMFf+CNZgryivRsky3TK54/YvQIP8v66wJDJc6PVYgjUPJ73L8tIyZm+H8eVc/BRA1yp5XMI3Gw/g8TF7C4eZ3e8iV3BOqUUfG4Jyf0kIMtSgLhREr4hdmZb26CfN5AkIx1YjxHsSjx4+pD6DUBXX7hwSdq2fWcwxWa6i45pdD8J0XGkW0MARX38W+mFO+xRLYd2aUeOc46SzBpFNxBktiNNc/d6Bv07RDucwWPD3X2TKdt8HsycvXsOpP/4H76QLr14E7vI9AZJ1jClqXuQFixdvTL1HD+ajh45BlA1kJ57fhvm5ZjF7nuZgBRjXwLaUc47zPlkp7hDbh8tYAf00ssuRUqzKq2Dfm/J+s0Y0c5DppCTMSREGOu6+717z65ow34YUSahF1CZ7elnngkw4NDBQ+ngy4c8zT1OAAAgAElEQVTSRoymu0i+Vq1cRRWnl9OBvftil7mepHEh73VC5TeYX7FqeZSxtx8cEy/vPxDAw7imn943/RABfuVjI8AaYICZleBPphFVScT5Mi3TgaECYBZQwms3QS2ASvHgKP4vJoQB9ChPKCCDyZ3gR2X8XRLQPJ7znKsjkJdlYmLYTjnuEczElZK5GmTGkKa8TWBzLTABB1KfwFAFCrkWCAyZnAsEmnjqr2Ky43Vnxp73mv2PHAvBqpAdAnOlzKv4SEyPV5Z3L3M7G8IL/Oq1A3umYglFc8YYE2wi6SUhWogE01cGm2HAAaQ2N82LxEjvmWDxBeCS5Vles/JTE8piQp8TOpKaYAwVYCSDXPlPBVxVptnFvyQnczL9ZPpUZvmy+0KSll9BhqnAQde0kAYhzSygWCbLmODnamf6DIV8LNYx/V8cONwbB9HvpsmKgLCgGugDje4F+aKiFB+TreIxwiSbBct+krFl4mZSPm+e1RUtEjCCdPLCdNVVV0alPNtDmYmAp+tZSXCVokSyGdWNWCOQ0Zw+jRcPbTWHcTA7ZHvMUce/XjVRhRD2E+vQyhXL0kfv+HC6+qorWEeGw9co5gFtEEb7sB0aYOtNgkY6X8+FXIrfKcUSnHIdtd8b2JCgnY/hgXQCcHbnnt2YUC9LLfjKHVD+hi/SGcD0Tj4jCNMoQ4zzKCU8cOAQbQnQg+eK+M5cfJLO0S5HAKBlajiHA5BVMjobsI97dWzZtvqZCbA4l4LFVjFrZAW1A4x3wpSbtAJlBaxYaGGIZ4wwnqBKdkMLeC3GQXAs+HAGQTJoVMCGYOa4WSDrsJJKFcDE8RrPMM2nfUYFNSiDdh4nnjUyftwoYQw2Kn2yYpbsHTYWhugLGXL6Jck2a0OmZ3Uy+0KQ0XaeDtBmVmNm83l93Wz6LF+xPIB5mVqNHNs1uQ3wfA5zWpD0oosvDqaR16nvnev8N/76qzCGNrDGNFEgAfZX+Df5fM5gtmbNAaJUXj+FnStgI3BilVGP6byS6VmqeuXrywCvP4NtXM29qCDJ333G26YeZzqgXjaQMoMwbyyV75e1amoNCmB9RoyRYNzZ3vzP651bR2Uu10SZwcHYyr5M5fhKFJVuy2qSVWsbKXsMLzDGvNdYZKNRHa26B8HKCTZ2HH9+Rjb0IiqIDvD8EoydCRNIqbVjsJfnwzDPaoE7190R/m4BCCtGyhhS6ua1yRLaiBfXlmefTauQoJ44fiw99J2/Tb0jfRx7QZhSP/fEw+kHmE/3wRj64IfvTNfe8G5kxV3pyKHt6U+oMrtywep0xx23YEKOpyLgVKwvUUUvg0O28Yjgu2toExuC52an22//eHoQYGh41Mip9qq1QK0FXistUJvQr5WerN1HrQWmtcAUMIS/iLyGzBjSC8QtYmjnM0h6h0+n3/iNX4kSpPfe+yf4ErQQpM9Jn/s3nyFYOkug2Zo+fMcvpA0AQxr7ngJ4OIeE4/Of/3J64P5H8N+ZF7tXExw3U+Cz8XLstlbyqggU2VGWLm/CZCBl8Gzp8izPOL8EleC17AwarPn54j1g8OjLijvhQRBsnPx9jxXJHYmWiXaUbibw9DUXkMbkzu+YGLlLWUrbyvZRpmaSbiWowNM4VngHmTTwp4VA1iprYWrJvURVE4NkZXMEjhGEWnHI3VnlbJEgYDDKDqsMlmIY2kjC100QOV/zaQyV7Yt2JGJzSODPItNrE/ghSR4lcbRSmf4LC/AZmcVxL6OM854d21IHAXGrJtkk+32DJEocYwmmpBqP9uEDZeK1gapdL7y4jWAb/w99AvQggfVzAo+gF0mkBvD+aCT4Y6cvAtN17BT341PUTsJ1lERsDcHlEGVv6/iOZpODMqIACU6esjoYjCXaoBsj17e++br0qwCLLRhfsg+O2XQPMhGuHe8OE2RNtbtgmzz3wo506NgZdhupMAY4dOT4GdqJXWCSyZDDsFNvQm872XeCcu7GroXFs3HTBWkxu6D6jZBG8j6+JsjclM7NATTqhNHUeaYT8HJ9+su//MvoV+n9+ggJejVwnmVLlgJi7Ukn8ClpITBvYFycRoa08dLLohqMoMLzLzwX3k4BGnENURqZxPMsu8fHYCYoLQuG2RTgUSWFASQFHji1s1wYQ469ADr8vYlSxToq0zSzGeZMGa3mROJ8Eld8Nuq4Hs8dsrMKuMw1B4OzMJX0Oa9iLjg2OZ/m04thnozBGBpE7mH4PkiSPjEJgwJgpW7OPCo79VBxUJA2J7ECTcE+qYAhx/YZ2lefkUhkYjfbuY6PiYAmr3Kdmq2WykEZPDJpzutB+Xe595jrGo2HkXz2APIlg8Ox41z0uM7LPOYyI6uRUuedGKxbSlu2hWMl5IN8z2sN+WaRAPH9wjYI+UflA1K8TjyfCbKvDGhp9J2Zj+UY9lkkRRXzxHMV49uSvAqm5fVH5kwGySolbAa4ZeRUwJDfGcZoNvukZbBaUEi2hevBbOgdLdxjC2uWcifXmAZ+Zs8beTkyIjLIVQcIYl/ZZ64berDFcYVPAZIEalYBsAqUPvXUU2kR64Rm1qOVOW9mVsCugnHX2DyfJHsoHTmKQTVMwwkGSx0JpQy5kGIFMA7gJVhNvjg8hEkx57ju2mswvv9g+JrMBQxzCHqdAXZy7GYAZi4uIBSBXwGyADkF4b1vUUD+4XotMDFIYi078Y+//KckuxewXpxJs60Q5tyjbw9jYO91yWqRyab57hjMR6WFrTAdRimzZ+K8bu2GtGvXrgCSwh+NzzbNXxTAh2iO8uBc/SrPN+eTYy7albXOtU+potW9eCq4rRKmxEMhDSys1ooN6Dz0PXpZIC97E2XGVfHL8e+CjMWjxmeIY65sfES1y/DnA1ADgMvV8Wi68H7K49F1pEGwJRhx+NUwThxnVq5z7rtmtzI+G2BlCd7Npb38TphP85fyjMznzYBLzF2Yn/bF69/4hpDSCgQIOGg6LUjUghS4mDsvXtQRz6ZDB/emf/y7r+Mvtybkw0Mw9Fbz3IhqfTwzbOejAO7Fl6/Iu5w7mzZtyufhPwGuMr9KQYcyP73ewtorHlqOE8ez0jGB4VKqvhhOFwax87RU3vN4pcx9BlVnx5phHwTwxL9dS+x7q7NZqXN25REVIB/X6fe8rwIu+dyyQEAB8Ysh9RJ88JR4efziTRjyu3iu4BPGGOrgmS+z18/qFaW8XMB3mPnS0bGYWAtgVj8h1gkrx1kt1f4fYH21Ytkkz/RBCgZ4Tc1Izh3HbQvwHUNyneXro8EY6hrshnGHSTlryTM/Ehj6Ds+00fS+D96W3viO98HU7WXz5MX0ZYqJLGlZnj7ykVvZgMnAUPjM6VZnjOaaSGwnk0nGkFKyc2wu3Hbbz6QHZAzVpGRTz6/aX2ot8FpogRow9Froxdo91FrgJ1qAnbhgDBECTgFDMyf0PiCIntR/o4cAuT996uN3ElzMT3/ArlHjXBgTZL5fvue30uGD+2EELU433fGLae3y9VQuwusF8GBiclb6/N1/kh4EGFoC1dxAQTNOw+Jg5ijZcoepYi+UpCv0+mEuaYJLgEHA/YoksQJ4SgBbguHMEsg7VoWFZMIjaOIOagkiDfbCXHZaKflCGzcJmcPvrTLln2JW6e5rgE2ce4Adz6DzkxwYUM7XZLmSpHjdBuEjUOitNBbSliCKZGq/oEFIySqZmdIEvUfcEdUE2UB2DsGV1bVuoKT7s089GWWRz5kAEHjNJdNahHlrNx5BvQSKzez6G0y6++9u4IQ7rvSbif4sABTNlJU9XXnlFekFJBhLFndE5bJ2wBR9J0y0F0Br37f/cDBzBmGENLKLSYXy1Mk1HkUqomnrCkyw9+3dH9egoaxysrncl5VtvH93JMmWUi8B6gwBDNlQ+hnwuVMnj6e//K9/TuliQCmSWRlmC/Ep2g+Lp5sdZa+5n53offsBooYBaOYtSjv3HU7bd7/MyEC2pvdIJMI5kDWxkTGhGXTs2HKvXbDU3v7Od8J6ynvymy/chDkuXikClNzjChKRtevWYiy9ND2lSTYgzqo1azDfPZNe3PICyeHa2FXXv6TrrFWT5qTFjNlzekXoEUFbL8D41P655pqr0te+9jWOuXLKjLSRQL6bIH3Xrh3BSArgwrbgOmVxhASl2kUX5Ihy1FWiX6RlBu0yYgQopioTVWM5g0Y56fN3zhH7XRDVpKfsdssKMakuVY1i97piKRRgI88lwQ8YSNynYMP8ZlhlJImaTw+QyCslG2f+WmZ7Zl0TSVlHOnyCqm8wIQSGnEuZXSFrSLZNllPZH+50hxltBZYWRl/xHXJOFQlHBoK8ngzcFmDoPIOmMuc22WceFOZCkZUVmY3yofaOtqhsKMvAYw4BYhV5p59z3rW1FSlZZl6ElIz5nA1vsydRWTuCUVVJOrPEK8vgvHYlXn6+AHhlzSngsz/9XWFKFf+TbMQtGGr3m0AC/JCslzYZY/c/s0MKyJQNpyfxhHGNkTwlu0bz7TnoMAWG5gGSNLHO6dMzDyBYeVr2RSmyXQ3IAfi4xwLEB3jAwZxTAh4CVFGRkXXSBFoPsuyRdR6IE6TKRrMYQ7O2HTl6IsrVi2UpUzFB7MQkuoXEVtBZ1tAEkj1lS5ZCFwx65ztvxJz4GuaXUD2SQvpArxb/1cKalCl1Glhnw/065sKwHmXh0eM9y0pQWmgls/GQdwoY/eb/+juRMC9hTp4EZO4ZBAxBcitYpPRRgHCQsatL80ISatAj1hDP3ci87QnD35deeikYVbLemim7rjeQktQm5oaXNVs2p7Lkah7LwhIgEiAUNB8EHJ6pBxTX47WH94yS3zAZtimVAIa7VvSlIJ5jtRvAajrA4WwIhqDzvPp+kUoVNsyo1flk1QqeCS7xDFEuGJJSgSvni2NMppUbL8H48blIm/K9HkqVb9p8AUb9PQEGNDBvosR9VBjMkmtBJ5mwrrMZaPbeBSQ6wquoVLkTDHHO62FzKQD6TVS9PHLkUHrqRz+CwbcA5uXO9MNHv5c2bVgDAD8EKNdExU2AWsaEa4msWUu5u54Vo3zXklxJqydvrrhHxbWUeRXsyMqA2muLsvYAZoWFmNchzJtZ50MeyNi3bQrTqBynPN+jkAAsXH/6O9cLv+937CN/F9+pNqgyO4nNED4nCCk4p8m9Y8Nnoe/53cI4jPXKZxifG4aR6/d9LzY3uD5ZRV7jMeSbegoJCjmOxtj4Udps/8tA9l4XLl7Cc02wC68k/QeRderno4m1skLHneNCsCj84FjDozonwJDS9I0b1+EXdDw2WPQje+jbf5tOdJ9MS5Z2UKyiIT3/1PcDGOo6O5A+cMtH0+vf/t7UN3SWTY+d6YuYT69oXY007INIuBczvixM0MJzIgOl2WeIduK+zikhBhTSY+jOOz+Fx9AjaVDjydqr1gK1FnjNtEBtQr9murJ2I7UWON8Ck1GqpABDpox6OkwDhvAXSjMH0ifu+mgwSz53758S6GP+SMWRL/7Br1OJ6igBRUe6+Y6fT2tWXJC6kSNYlWyC3SoZQw8++EhaSlUyJQe5Ckz2STDhiQpglY9F8RYwYMoJl2wigtOKdh7JYmH+TF+NOGDxWJGFYxIRkSSv2SQgsmpKxZziwRBJIUmLgaIBoMFfobIb/AsOzYxKSwbY/sxl5Q1+lCz5U3NSmTsyJH5MhS8lU/45BRATQa+sIAIlpTr+PEM59fDeMMHl2uZw78qDlO4Z5NeTYMfvYpcZWRi79sNDGjw3wuboSD0kXaMwbWSxnKF9l8takaFk9RwrheGtY1JomWfZRpddfBEgzEmC8K5IJvUWGujrxqia0vDufIfPA8kySdAp2CBNJFKWph/Qe0NWjkEmAeexUxhXLljE7vxREjlMXtnFPAfwtRZJwZ4d2yNADmNt2mQmsraZAYYh44KVNIbk7B1vf2v69V/+LKAWnzqHFAj2zzDX8PxzT0diYmUld0NlkwlCnIHC/txLOxlDeEXMhgFDcOsQtZKOyY1tmM1e8yAIk1h+t//wmXT35/91sEv0TVm9elVaqGG2chCSO5MMZV/79+0PWc0x/IGOUVlJ+ZGJmgDL4UOHAfbwYiCxW7l8RVpGkH4GCdlRWE/LaO/F7NzqCeOY2b5zR4wZx+qqFSsDOHzxhS0kx2dp9+MwJyxvneWFdYAuhVFhkuiVB4vNEL4ay84Dx1lUreO4JZnJkqJsbG5CUdhtJkImMiYnIUHgOvRaKRKGYO1UAECWamamXJZf5KpbegyZQMroq2cMnaN/Ruifcb1hoh4gCU9lPn3iNNI/xobHCVAowBoMjQHFBIJMLJU+udvtdZkEKTUTPM1+Hhko8Tqz2bIVDzM+ll/nJ3VJ8KZ+U7GtbKsp8+QANEicSBz177CfhcE8ti+TfJNmPxPVgLgWAdQsJTu/g9/DemVbZOZFZngUoCbkF4x5E++S5BV2QpHmeb+uNx7XuZC9hMyPMrPK68pAUu4DE7IMBmYAT2PpwnIonkv62+jT4jUpe4vEHDBA8EYo3esXeFmxbHGwhZSbCB5r+jzEmuE9u3YJ1gRARXLvfQjkFUaVzLq5jEsv1u+EnJbPeizXkTorg+lXUrEdZDvpXaJh8DggxAlYB2et3qWBOawZ+1dAYx5sQqZgSN9GAN2snjbCfORy+Htj+q3f/k3YKo2pkfVgAkBKJmYzwIJghmPba87V9XLFpob5bcG48NrrAcTygMmyHQ2PBRMG6esv3ntv+jFeYm0wVZSfeV1WfNQ8XlaF40GzXEuf+/dGJJKuWWtWAQrT1vbvAQyr9c6ZFIgKINby8QDTDk3+CAA18G9lj65J3nMwJvR5YQ0bq9or2kmQSBlW+D5VkulI2fOgdz1z3FkAoHhRlfkpEODc0TNNM+2LLroo7dy5M9aq2MSgLYtnVYxZpWWaYJuch3F09lZzPMhKHKY/9ajynIIbrv+LAeplzQooxvNIYLAa585f5Uqurd58nu9AeYw7WZjNAJCOFeeVbdgEOLBmzdp4Hjrm273uI4cBgZoBGE6m3Tu3AmDKKpOxlX32BB1lFDpnos+5DyuTOd4K4zcDGkqq9Ks6v/FTNo+8BsEVr8M/JYbwWIXR6Zicbig95QXIdz2233Htz2tWrqyoL950NrPH8HhZ8J7jDcenx6oDVBtFtuUAkUzYyybHPECyWMP5ndcS0l+Zb7SV0jv7X/CngPzGQcYXgj8BsLt2CzRx31a+FKzNptvEKZLOBK2Rd4/ShrL3NJ0eZu2VMeT3ZaGNwvbV07GxYV6YXzt/XZcakQ5yAwFyuiR95x++BhO0myIU86OYxRaAoUe++60wn/7grR9L1wkMDcqGzcDQyrY16cO3fQjT8YW0nWxQ51E8ySqJI30qqKZEsn5eGuofS7dTrv7BBx9CXjZtkS+Le+1nrQVqLfCqbYEaMPSq7brahdda4J9vgVdKyXKVkFnowsOH5ByBocDQjMF010dvY2evPd39xX9P0mvCPpHu/f1fY8f1JKXSO9JNt34KqdFF6SxeNgEMkeh//u4vp+8+9GhaDlPDXS2PbSBpAKah6nTZSNltN0HOpbuzmWYOgPO/ixdRuZviy1DkHDnBswy8FcoMFHMQN7dKkHLClBNH2TeFPVSApXoNT/m80iKDNKu6mFCZzEl5N0FsJTBWOmCC4E60AaBBYz8JhQmAu6/BDOLv+jYYBIfpKMHgfORN+noswiy6kWQ6sxPmROJjMBdeB1YWATBxl11JRx3BvB5Cdd7/OOWXYQi4MzdK8m5kt3j5krwTGuW7ZwAEdUbpagGXEXYTN6zbwPfrCM53xu7wKGBNH4wAwZB+KnQtBdTQU2OmiQEyi70HXk5Xsqs/wDVt272XXb5xythj7qmPDEnMOkpb60XRx65zK2whA1chDj0O9BXQ18NksBvJWz2shn/zO7+ZVq9YQnCLh01/T3gfHaGEcResspf37Y0qYQbUc/D+mA3guAO20JatewEkSGJpm9lVO5k8yRhQgjFEIjeHhNwqbTKC3M2WhiNw8w5YCctImBcgWdETwkTGHV/bdojd1C0whHx10QatJJ1KIPI4OxfJV5SgpnywY+amm25KGzdfmJ56/nkkZC8GoHTBpo0AMI1R/cWkzbGzENaVyYNeWu7GCj4ZGbvja58MknjXkRA4TgT7AqgUOIiKQvnRaqBezJNLufPinRGmodx/mJRWbB2TnTJHClDjuCh/l21ggmHiXIChzLTJZu4hWXM/md8vEBiibScwh5U5KFvgHG0/zjowhNeQjKHTGJX3udtdSb4C9GAuKRE1qXLH3wTbpC4MxwOg5d6rnfzpjL0sIxFonSarqya1yfRPyslyLi17Ja8dMceDwZCBINtCf5x62GMFOLI/xYdDDlOxEJvptyz1IEmWAcL7GrcWIGhK1latNcrbCrPR+50qFx5G3jJYMpvCV/l78TqZzjyaftwoPV/J4oJJBoha1rXxKFOvX1RmU0QVo+xIxj0OxlhqsbIUbSowtHrlsgpgsCctMe6YM7lW8qdxMibPlYQswPaoKFfJai29bvUw5qjroq9yzVEljPVAf7fiayP7IOY47eoQOgXQ3YUXmZIVGTxTjDZZF/Z8eMJ4nAw4CsQvWboo3XjjjZTLXpIWt1FJLeQ5VlIT8BGgnJ8ZNhzDCmVRMl1AUY8ZgTeAoRmVlC/GN20lKDLJMY4ByP7HP/uztGf//jC/1US6n76dwdpn4t3gv6mq53q+DMPkQSqSyXQbILFesKCdcTsvWEMyLJXCCOhkyV5muMUmA+NGs3WxKddr23SOoBjjYYS+GmQOuKYGSC7zSQBewC2A2UqGKKAU4yuP/Vyps/p7tRY4zgSGhMBsf43BZcU5t/zdDEvUC/LKZAuWhgyqXFVNU2nXwkjVlSAyT2SYxTXIWuKaVwLqjzCexukf35NV5NgKbz8vRiCLYxfvsngrwAs2UgBT6mCBZTkmfWf/hd/WufBuE9zrZGysW7sGuZ6Aylwq3B2HFYokPEAh79XrynM5t0sGVmVlFblYgFPVs9+CAc7VAs461jx32UQqQJHHKvPRzxRQvXzeY5e5Vp7bxaza7xZGYJbKni9W4fPDtdv5UGTtnifYdTDFjAvyepdCaraAzZYp3yMAfZ9TglBRjZQWHqevBLSKSX2wr/iuLEtfssUEddzk8flov3sNsn4ifgrpO9XdAF6HYdmO8D1B+WHmrX02pASVJhagbGvtADg/GSCm4LQS1DmyzBjLri0CQ8Os+y2YSQsMvfD0o1GVbLBvLHsMISXrw3z62JEdlKv/YlrZvoaqZB+iUufCWPutxubjN0ZctbZM+HzDo3DWXDauhs6lOz6SgaHh85Z6cZ+1V60Fai3w6m6BGjD06u6/2tXXWuCfbIH/LzCkPwpAhjDORAUMpYH0kdtugYGxLN0TwBCByYyR9IW7fwt2xEEqTa1MH7z544AQlwQodIakW3bQ5z/3J+l7Dz+WlkF/HrHiTJQ8zolOJPSRpJ5/5bh4ikIwJe2YLhubLtcwYI/d9Iq27bfjsx4nAKYMDMnWKCBSZitpjZ0D2yJf8TuyJ9xFM1Bdvnw5gS3sCUGmKnnU28LqN9u2bkO60oGZZGeWOcQubfYAcedbVo8gkdWCBKk6MJ/0d5aA3rBhfTpLNSyroskgGA8WhzuIeAYZ1JH0mZRZxr2eQNmEXTmZPh1AA2EUOpvAXG+XIY7hruRpJBOXXHoJkpLGtH37tmAoCTx1dXanJRhWznTXt0oUWilP3MeuprT1dYBGQxpfAwLs2LMPqZDyhxnpuuvfgMSsLX3/h48TzCGfw79imITQpMgd6UbYJYMEqusoFX/2NNXIZGYAplmmeYw/jVyfprMXbVqffvmXfh5gsB1WE4lu1xmShpMAKkcwg90f5pfu4hvkNja34pnQk17asTed6oJBRGAsHV1vH4P4XI0nAyidXRgGs0stoBZwI+9rKK6U6F+8772G3pFsHjx0IFhctlGREbizapDezu77fCQM3TCCDh06hPTsRCQlSmEsWb1j+44AvD5G9bPXveGNYZ754taXGDuj6W033sCuMCAQAfeTeLIsZCwYvLcwPpQ8HARcOwL7KKqgMagMwh2DMoJM6AswVHmwxwSYDohOT4ocvzmZyd45RS5ZvDJKguP7GWDM4FEk6mawMRmyOe15eUNOyuqUZPDZVvwyHGeWqxcYGuEeBQnHJjBtJfGwXH1nz2Ak2vqQ5fmYpWQm4JnZItCbwYhgLQXoyXVUZrh5Rz2bIZs8Zl8umTj5vnIbZGPn8jOza/KaMH3el+pB9nv2Q4GhBjDkmM3MI9eAnDwr7RAoCTNiJFdZxqFcNYPTQ8gni8dLSRrFoDJ7KB8jMxHOt3+u8Jb9oKa/MhsrVwArSWYBYgobKUrOV8BQgF0ANOU4JuMhI6mqGmkim/tdiUh/gNaCyyaoMnAWI9Ux0bcdBEwFpMcxQQ5vIL4ThvXhAZLZXf7dEvYh74OpFMLeMHPPst6o/KR0VUZE9HROtAuwaPUol/ExElurkvX0cE1B4FESpMF6YUnpqUY5c4BZr7GLef+BD7wfFt/KKHnec/ZUmjU+wLqwKMBlqyHZXpsv2BjnMzGOBBjgJkAWJU7eJxsVUd7dpB/Wkuyf7EAOC4Nxtv/g4fTIDx9Lz2+luqHMIJlsI+fwXBlMb3nLW9IOqg/upfLglVdfE0m2feha4hq+EFar7DaB427YjrZ7fmZk0ETGns+sKEterdnhMYckzYRbybJMq8w+8rsABVynfZnZY5pCZ/Aue0YHlBefK/OyjIMYOwKgFfhRZEfFSPnUqZMBdoWszcTcPrCEfUhWlQj5HHIi8Wxk7DPiAxhqJJFvxVdNv57OM6dC6uta5NwoIIWeTK7zRSrmQzQYjmHyrtSVTaHAvLI/oFUyBc+Onzid3vzmNwcz7yjrqUUOHnrgvvS6113FtVDla0gvOq6ZZ5bSSEr+RQcAACAASURBVM/pfJE1Y1/l8vWZBVhemXHHOuMmEc+pMhZdPwogLItK0KTIOmUZxRiqfM1KjDFdvuW154IOmWHp9wv44rmLp5AgnJ9xHCsj7qSohmNFcEyW0RVXXMHzdkecK9ZeJodromCh343rp200wVeC5/1addXS8sYPx3nmZNDRCm0ZaHSMRfszx/oFlGiX7LdoDCOTzZLwrO12tUAPAEypSqYsNgNDAPwh+Rxnc2kpkulTwRhyg0HGa/gSKtHnXN/5+6+l8Vn6J9YF6LzlqQwMDfVPAAx9DGDoXwAMnQjG0B9TkXYF5tO3335zal/URt+3hq/QBJsHArRRhIJjaz7dzO/SLOY1Cs7bP/LxdN99DyamYi2PfMUTo/aPWgu8ulugNqFf3f1Xu/paC/yTLUCAHVKyyTCfjnAYIMFgUGBIvxQ8hsZ70q233oRsal26+94vs3MLHZmKZX/0hd+mXP1Odq4vSB/40MfT2tUX4utwGoZJX8iS7oYx9INHn0yrli0NzfsQwY7BgyW0DZoMYiLti4TQILlKA6t/l0SrAEM/mYgVUKd8v+zSCcoY9LjLKw3dQL4kaMFWCt8FjUUz1TskZvxsRJahZGMZlW6a8O84irnpMIG+QbgMIoNHq5cZfEqzzx4kObjtIcFohLFQdmX9e7NBL8nCAoygT1sxh4A+ynmLQEXpY5KGinUhdVzTSL1u3LE3ibXqkO4a+r8Y4FMELLxFxkxWSORldhi0vu2Gt0VS+Owzz4f0zESri0o5mmG7Q+5OoMao7hArp2mjvPsBTD0vuezydBIDzB8//TxBJhVdSGLquO83Yi6qMfEjjz5GmXgkA4yH2QAAekTJRhpX2iSLSTaKu+UARyb8Q7IaSDRXLl+M50ZXes+7bkw3vuX6tHzZotTbeQqmTy9gylFKxB8KU1ED5oUEri0tlOGlNLpspede3BoV0gSFzhEIz9ZjSGYB7Z5lQDCqNADX10Z2RQUOCNisWrk8XcruunIWd0N3796VVixfGoG7xsQmbRddcnHIRV7GT2jn7j0kgb3sdG9Kmy68OEoDP/r970cCfcHGTemb3/wmY7IlffnffyEYY89QyewHj/8gruMN17+RSk5XRTL51a9+FVPrdVFJTtaDY+4bX/t6MGeUkjXB1NJ7yMRxvibhwRYSvJgOiJTKW0iEkK0pjyqVskwqCzvG8WsbCAwVQMVx6PtRpjwAF1h27nibWFYArCay5+eTMksAR4J5QUhZaHMZV27gW2BGeeI4fW6p4SFKezc2tgdjqL+STOT5SKIusES/6BNjcqdkykQqqvtYrlq2XuXvETv4XIPjpFT8MgnMgMsr530Bd2QF+SosKX+WEtTFFyyvCZkF1MLYVrNRfJDsp2zgrFfKzAAOc1sqV9X4lyp84ZvEWOaaM/iYr7OwGMq5vUaPmwGfLFObvj6V9aX4kpRkzusvzMQAX6akZNlMOzynKnaDfiE54R2NZNXEy2TfP6NkWH5eRqLgokyvNsHIFisGAm4pvVViho9MrKvcmwmsiWw2vTZhpV9CBgNrAHA3J96yWrKM0f4KMI81R38dzXazvKn6Q9ueY1zIHDp2/CRjn3XeRNVvOEeD1ZZlkL4Wwnh86KGH0n/6T38WzD3Xh8OHDpJ0dqdZVEJSrDjBtWqSr0/XYpiUGzdujPW1HYluAywlr1epmsSkmbMAJgGETEKVc4UHWBhqSzmsQ0LbTVWy7vT400+m+x54gGplC6i2tDz8hvRXeeMbr0+PPvZYmGhffvmVAZwKDMv+64cluGLFqmABvrDluRhP9YAglqI3nQ0QpWLJVSLQIHN5vwJiyvGsRGZFRmU0wXzziyHh8cGmlig/YQN0E3Dxff5kBlyujDU1z5m7Alr+W0DI35U57zjOMsrmYIcInMmwCjYlAGKAQ1EX1L6GncK1NwAK6akUoCX9oMyviWeFzyuvpXjseKziUxbeO6yZfkfZYb/PdV71DTxTGHturLiG+2xcCCtYr6Z5AH2jgCKrViyNY585eyLti6qQ3eF9Nw5jNT+XMxP42muvTd/+9ncYH3iEVR4/WWoKO0v/Hda5AKYqb7MCogW7qQLKS/Uyv+Oaa5v5XCygbpZ5sk7xHMyl2xvjc1liNWOq4IVVJ60gJvvRz3i8EnsIDLoZEutRBYT7LHfNC687xrxj8Tjr9gAbLAJWGYAFnGZcBGOoumc3UHzpe1WYV/70j0CSvm19jEefGRadcD4ouYt1UpP3MJZmDjs+WSLtI59PxWNI7y3ZQoOsJ63z8STkGaVBeJYDImHjWl1PfHb+wze+miZmw3oGGDJe2fLkI+nhh74J+208fahiDPX2nmATZ3cAQ0vnr8R8+hbk5Wyu4NclUBWEXb222DiwgIdgLkgu9gHEBhgW/uynPpvuv/+BGjD0T0bgtTdrLfDqbYEaMPTq7bvaldda4J9tAUwrw3waFCh08AJDpAwZTAnz6b40gfngrbd+CLbLRen3f/8PCUDxlak7h+b81/Fl2J02rL2IHeG7ME5cl3oJOLtgpLiz/Hu//yV2DR+JgF9gqJlAXe+C0OZXQV/ejc/yivLKyUj+d9lpn5LLZFrR1Pvl90VW4+9MAoO9Y4UqE6FI6rIUzeAszq9Ei2sowWWTu36DvbFrZjD69htuTI8++v1gfRj06XchOGFpZr/nDqDJe2GzhG+PIBEJjpVgGqNS2kAE6bKD3PnTM8AotxmplZR6g+MslWLHlt09y8+GVIB7MHibxYU3AVZZ8cbramwClALIWLIU4IX3ZBH8+q//Brtx96W9u3dHID4KuGQJ+cWYJZ+G0bKAHWJp/MqUupF/uZM7AZVfA1FlGkf4zCiSoTM9A6QSNBRJ2DtvfHt6CraQfXYac9SZyLw6+wZCSmUCGWAXAEeUcAbQWtjBuQC9lI3ImunpOpWWYZJ9O5Tzt9zw1tR7jFLRGI/2IzM8ijGpjCFlGeF7PoOS53XzAaoORyWfl9jVpymQpM0PuZjDMwAgWAEl+DU4HqAPG/Amkf1kkqyv0y033wQw1pRePrAPb6MbSKwGwsDbxEb2hAngca7zzJmuADSsZFZPsnQVDAKTz9UwoJ59bkv65j/8A/KNS9Nb3/rW9Hd/93f09aL0xuuvT89S5lcb0ccff5xgvD+qurlrvHbt2vS5z/0BwNTKqCS3Enmen1HyZvBtIj+IJCCSGaJogSEZFZnZ5jwzkFZ9lhOY8MThmot0rLAXyi59mRvFjLZIKmSDlORS0MY/BYh9pUQrJ6gCQ/W0Qxt9qUxnJgBxHdUG9aoYJtkeGbPCGya9jQvScTyG+gB/TMoLg0Q2kBWSrMwU/ibcV/FI8uaKybxzsvh/OI8t8RwSr2lMv+keSAVwKcBX+X4BgkuCNZ0NIIvB5FXwQ9CglIHOpteyWXKFKcevC4LJqZ8Ztvqa4EPIgvJ3p5+/rFWCK77v/NRXqHgmFd8y76uwHbLEpHdKKlOqOgV4V0niXMYKMFRA8hHYS/ncriUZjJlkbfb6lJhmhpmuZLbnJBLeJsDI9pCN+n6UKQ9wgcTTOR7XKXBWDMOR/Sg3lH0joyQYQ5lpInsl2CdhWo9sDFAifGCqtvGaBK/1EzHpPH7iVBjgepRcohsAW4aPYCBjVxD26LEjVLG8N118yYXppa0vBiC8Yf26NAAjZyMeJUpLjx05nF564YW0GUBoknEnKL948WKYmQC6VojkBLNJ4idZhymuBhhEXwFW69Q2gVm3Y1AczHE4wTVOMOYPAPr2klhv27Er9WNC3or3zXNbnk+33HpLGFb/t7/67wDEl6bNlFaXIWQSv53P+rk1q9ek//bVr6QuAHPZMbajbSboEiw75liwlOLGfZZlgF8GxhBsqGCOKI2SsMOTNCQ8JMmuXY7nYHhVQFqWZ+VNkrK54c8wQ69YJDJwfPbYj44jk3xBDT+jNE4gz2twIyekojxrBHglAM6CAegzxE0KQcY5sEsGAXdkOEWhAnErrt4xUxgzzm9lbIJmsteyPFtQcXY8zwJs8dgV46ewdj12jG+ZXnx2iL6VjXjVVZcBgCDzrNfDCGmh3layVvis7Ngs86xjbUauBXjivQn++hKYEniSXeQGh/dcTO6zqbc+fVnGWiSmzs/CLCrMSY9XwJsC4BYQqRh7e5+lDTxuBlNyhdJcOawfj6vM7grvMca4n1m+fEWATdP70muJEvb8EShUIjZ9/fPvnlc/v+KRVKRrjp9FMKyPw8g7x3xzLpb1Lu7HZ5/G0jwPZwUTlutxc4vP9iBBF5AWmHRcnWM+NDVaRVC5tuNKwB4wivEiuOhG0bf+9q9CStbahom95tNPfC89alWynpH0gcpjqBcp2YkTe9OXPv/FtLBpCWbSt6Xm+Y2ArksD5hzXzB2wbIQ53wCIqdzTYiM9ffo4pvTZX/5XlZSsMgb8Z6PR2i9qLVBrgVdTC9SAoVdTb9WutdYC/5MtkIEhE4Ts4XEuWAx64sj7tcoV/iyDp9PNN/00rIrL0//5e18gyCGwa5iRvvC7v8wO8Mtp/ZqL0wc/9DF8XVakPiIBDRgNIH//96hK9sAPUgeB94jyjSgDnSUPxWek7JaXhMlQ1b8byHg9kZhEOV0p7yY00qizgWX5rhFuNkDOInYD0gI0WfUnU/gzLcHEx+DT3dthdi/difSY7gw3E0Br3CmIY3KvV4407JPHT8Q1GNwbqAmqKIPRiHqMZNndxT68Bty1d1cudu9N5KQluRPIPZi0uRvZibmlFzmXXddBK5wFbdwgjlK5UcmGYJBEe36YuCILIjVvIqCrnzuTBB6AhiDUDHHNmrXpQzd9MP01FbJ2aUyKT4YAwyLOYVeeFaghoFeSZi5sYqPPh7KnQYArk535eON0suu/defeNJdd+3nti1Nr+8K0A2NlWWNh00JS00/C2oS/VC/fk9J/NVXONJ42sJ9DgKr5cjeeQZZBXrd2ZTr88t70/ve9O733HTcAbClXIskgOTgGIHSQMvcmzZYo3ggrp29glAB7mPvqwTz22TCMbQ7zTqR47D7DUqddMKymf4ZofxkEZCX4imRDcPvbJH8BLKhf/IWf53tIzfB5uO7110USf8UVV8V4fGHLFs59KPp600UXp5O0zwJ2fB2nmy6/HJnejLR92zbKdq+O5PyB+++P8bIWsGj79u1UI7smzmdp670H9qfT9KOB+utf//q0CqPrv/n6N6Ka3BIAueVLl8RO6o8e/1H0ibuzjgelfsp8HB9ROYifYcfuGDHh19eE75no5NLqGbAokilBCAP/wnDJptQm81m2ZdhdKmBFwibIwD04L8LuOsDLUubeJJuEkCpzbciTTCQFhwPE0HsHdG5knKtDDlDf0EK1J4zCRXs5TwYbckUxWUmaz5ZKTF63O/+eM65LEIx78H6VLPkyiZwO/PpeVCiq5ugrpWUZJM7gMYk158uywMyy8H0T4wbmriyYAlDFihCgAdWx3FbnWgWOopKU7W/78D3HVCReMY5ySfdc/czfgzgo2wgAi8QK4CRYBMG0yayhzDTCRFggxRWL84TnGH1YEtPpXkQaZGdUoQKGArDOwHW0IcmVO+5+17lm2/lyffJzmjpnc3wSfu5nJSw5/c0sYy/4ZSIqSOS4M5k36c6l1bOkLEtd8FJjbREQCvBjWnQnCzH7pMH44liRUJME5yRXEE1/HcynAYZOA7DaPrGhQF8IKAigOWZloNx+xx3p7W9/G/KtPSEhk2Ehe2vtKozrt28NwEAZ4+5t29Mw5vntgNj6l8n8m4/US9bkQkAiE99gITXaAPQTwNAM1ktNf5W/NTbBEqFJ9bELRoXjl6S7Vx8wPINs127WHO+9Y9FiWEwPw2xoTFdcdXU8j4YBpHYBrAtAd3CNh18+mLY89yzrJ20WDCsZPpnR6tiICSmAqLQOcMpjWIlyqCpoMKo/koyhaAuYJJzXtT3YVJr1V5sIYQYeSXwube+zRcN6R0cuXw/TjT70fL4vyBv9y83KyJtJO/isDpCVYyghW7ca/6S+ToC9XtpsJmwj1nXWdpmd+hAV4ER2Rz3PHr1pCuCqqfT1b3pz+tY/fssbnQKFMgMxM55mwywM8FGAiPawiuYc28lrLhstXK992IG0c/++Pax7bKboNcXYlf3qxonrtIyl2NAJ4F/mWQaQXUMEhPw5Jcnkl86JIkUvHkM+W51vhaEXpvv8WeTGCIygwsAqG0eOTT/v9/fv25c2AEgK8MgWbeZ8J3guvec970lPYmTuK+YN9xqsv/CiU3pKBU7Gd0cHMjbGmK9Yhx0HlQ9RNpxnnRScryTzBTwuLMQ6WFwymwqYnwHCimHIT2MM17Fg8sks04OJ/u4D6BGYmsXcHhZM5rM9FnDgc/2Cdzw7lZfJ7psNuzuvl65tAEWYgJ8inlGSOkz88e1vfo15w2ZS+zye1XPSM088kn74gwepWjqUPnAzVcn0GOo9yfNyf/rSPX+UWud2pDvvugMpdVNsmARgXnmiCVA3sQFzTkasVU57hxinM9MnPvHZdN/9mk/XgKEYLLVXrQVeIy1QA4ZeIx1Zu41aC0xvAZJHXRsItA14TSDZnXa2SyKCQzLrXC8R99n0wfe9PW2+5Or0f+AblKvQjMEY+tV04ugxquNsprTpHam1YykJPDtFeu9wnN/9vS+nb33rkTSfCigNBJ2j+JWUSkHF4DESxOBImx9njw5fhTVklSSp6u6wGcwFe4fAKDwEIgDPMrTCCIpjVayiOF7spGZWQATkBFu51G2ugmOwFOVo+ZySqzCtNhAnqFshu4bvnjxZVT1ScqH/T+VxMMQuosdTMtFDCVmj/FAHhOcGoI6Sh8p3I3aWlazIfCFAHqxAKb1xNC+VHm7CZduaVLQSpI4hT2jGr6cFEGlsBIkZ31lJSWZ3u/XHeQ52yz7MVr1Py6vP5PwdACTDlGueIBhUGtfaipyJ3WzNW+V8z2dX1usMsMykjqDuMNXLFq9cnQ4cOc514RVj4kvQKThQdr4HAMBs2hZkGQPs7nquScEx2qmdc5pENpA0jAzBaMJ/4HakhxsBicaQjEwiSbRdB7hXTVSt2tXahkEnB+/tH6H09RlKHB8DUMDgU1aCSQDtoN9RH/0+G6pAj21NO/WRgNfrFUOiNoyPkUwHJUG33HJTSLCsIrRu/QZo7gvjWtvbFwFqnMUUNPs8mBgtW7Uq7di2NQzE/bfAzcbNm3NVIdk67sZzjz/64Q/ThjVr0mm8kEwCrPq1A2DIYH8LZtSOQcfxm5GV7d+3N9337W8FqLh+HRV6SDCfB4w6fvR47O4KoslkEyDRmPy8AS3jPwxjSQSmgR9lDhSm3PS54e8K862ML8e2yMD0+RAMIsavgGbxssheQLkilYa5LZjDzqNKlJXkZNjNIsmLBId+GJUdwm6wwFAXHkNDmER478WLx4REMCVKFvMPk29BV5OWIo2whJK74oWtl0Gsaceo/u09FVCr3ENZp8qxQmpRMRUKW6qweOx3zad9TQHGVTuVuZ8ZO+cNrEOaSAI1/ZXXkiKzykl3rpY1J4xlTcYFw8I7ic+WY3sMP1MAuOiP6loKS2EcJk9Jwv1ekbq4FvlxE7hiuJ/vlcSfvhCgEth1bAoIZUN7pZwz02rWA9k9kxxbcGYEAGa6x9F0+W2R34TpNMfwfPZX3AfrVfYcyt43Xk8wqqp1N0u2rI5mKfrJqOh3hmp9MwDabIsA7FmPSzL/Vjx9Pvihm5C3PgULZ1UYwevLtRnZpozBAaRqLYBCLzz/bFqDn9vJo4fSIEyiGbAYRrifdsqaL0RGs3oV1ReZ74qbZ3a0VqCkrSzgLWvE0uq2CWBZtXb2w3IMiTDr3QTPNBk3R5iHZ1gD5gFwb0GuqvxGkGjz5otSP78/zDUdxXetFVBasOqR73439XfDRBGuYA7JsKqrZzzwTFR6JzAywbNunDkxyRj3PaVkAtgCTP6+zCWlQf361VUmxVHByfupPIQECt2QcH0VaJFR6BhzfgkMKtO08p/m8gNWkBN0CDagVc9gyTEHzwEMzYD5MWcG1a2QBbXOq+demBONME7CJ4++RLpkm+WKbjwHAa16aCs3I2KjRsmiHnEANgXMUFrq+AwGm8Cu98V1BMPF9SzYuT6wkZgBKDoOfH4q3dXnyNHkc1XmVS+MUds2qn1yXNvMayvMwRIbyBg7gozbDZcCgk9fNwrDKgAV2tT4QIClSPIc/24+FNB8OpvY7xa/OavhCQjJpPE9z+fvZRjZvs4Bqy0KIHvs+YwNQSyf5V6z5+3luZRlgRkot52cNxl85Q3pVVVsc56JmD8XHnDVGuXPvK5WqZZAnHNftpF9I8uZcaS/V3i60WeaTc+iP/UUcm4qkRRMdJwp94xqYUrB496aAyieASvUzSwBLqvUfeNv/uJ/sPfe4Xld15nvBokOAiABgr13UcXq3XKsyIpLLMtSJFnF9cYlySSZJ8ncPDN3kthxbMvx2E4cO4kzmTs3zty5abbjuMmWVaMuqlBUJSn2TpBoRAfI+/ut/W0QyiTzv/l8nwwDBL5yzj5777PWu973XYR9+iC2cf+uBRC7H7brT5BY05XsvXcADN2Qhvvp4Hl0e/qTL2AjUNOaPvzBu9JCmIoNMBZ1L6yrZ78XmOU+bJc2z7mG4mHNDO/hM/Ek+nC67/77WQMRWVYf1RGojsAZMgLVBX2GXMjqaVRHYPoI0NrXHDsMisPBEvp53L75twbNMyboSjZ6NN3ynrentQBDv4s8zIC3dgbm05/9jdSNFGnevDXp3e+9JS1ctpKK1WTqxWcIp4L0mU9/LX3/B/+cWgAK6qlMEzdUKuP6dOTgsjAHjKqmJ7UFGBqhEivV38DP4LODZMH25vEwsBIHmpaAGZTm5CaDSz703ZjyHwqKd36O1XKDPwNBK75L8ElQmmTCr5eOxzfP7lYEtJHQU/X0dQaEJok+x/bOMnw8FjX+wQiRzWInqUiycyIXgaAVV2nkBGLKpqzqWyc1ERAgskONvwlavIwGglJwIWRpyF4Ahd6Cuec5eOTs2LUnvDH8btv1Nrv58PyuufgXcT6zqPz1weCxYqufkO+trKyRN9Odo51kUHaL3XiUi3XMX0S79/3pUPfx1E9w2YQfQS+VUEUrJiayd04GsyH7bAhkeOyjVCebAZC6+JzBgd743BP9x9JVV1ySbrn5PQw8YBJfJ+mmJph0lCqwwetxEsp5GJnvp3J5GInSy6/ujGSqHgBIQGcI+YfgkJV3EypaotGBhZa/JE2jBMgtABlDwyfimp0iUTbBvOiiC5F7aZrdCbNtI7+jgwvTua1tDhKW/XEuAkY+xmGR7cbjyOtU5oFJShfg2jHMsQcxMu6EebXlhRfo4FKT+rnWJgRKTwzC9aLYAovI1sYL6IS2fAkMByqw3/nWN9M+5DLzmK8XYbq6H9D0lZdfJSkeyGwTkmxZAVnq6HwgeBewjKQg0sOokHv9T/sLTW8zfxo0LeujsGxiTgvoVbqQed2sNJsUR8vsYNGVNeb850MFPcAyOufgP1EBAwzqlSJoFj+Jse5Jxl6wsvs4bDGkZc6DArwGY4aEtYUES+aBiU7IbVgTRf5g9Tp3xsrrzkeRkRWAqEjkSges6cBQWau+zp9lBhTforK+HTMZSnNZq0V+5/kK+uVtIo9bZl+d7noWLB2u5/TjyOOat5fiQVaOQRZQSGYqwJDnMf2csozOz8r7y78Eh7y+U9ctGJmOZT42r34x0tcs2/OI49LoOhiPdlrEd4U9SADIpE7PlkXISqPNuEbarEfZLTITA8Ti9dkwOLfiLsn19L3Xv5XxOQk4WMbHS2XS7nXNEhY8QwCKlY5mYOgw3ZbwCYLFIMtUGVnunNQcXjMf/9jHMHXfneU4XAc7Bir5XIBETGCohtfZQfEA6+Vi1u7+XTvSPr6WLuhKB3jdhF2z+FpI+3l9VjTwb2Se6sFiMqrnirIaPXbsjlRPchqAMkCJYF/uAAVo47oK0C0nzn3IrzZveTkdgPHknnDtdT+LjOzV1AG4//iTTwTANNu9g/X+6MOPIqSEqWqOnuyApgdM4rWAvVzrNmQ6A/2wJGgJ7hpTuuo+JpDjvWAWjEeTZr/6bZsOi0nGS7DaXKtxDvkeGNeesXVOKD2TTeT5BEPOLnEyV9iLwjSZsbZjnfuyhuBr2df6e48h0esGUGui61sHfjGwemdyhhy8n3miHx8lzMJbYFe5L46zvgXm9dgSSJCFGuywCttvLuNxBLaV56WBfqzJCoMx2Fuc3wjXVbDBh/5W7p8WIWTxaHJdx2crvbPxQQPP83eDzJEG70OapbMPO8em5p/3SF4ruOj8LXKxIqMLxpCyShmAlfVp90gl3cWHafo8FyByv3BfKezL4tEWa1cwI0ATPejwhuO93TOiPT3j0MZ9xbXous/3CTtYsgZCPpj3MT0Hy97k2sjAewbPgukjYBkMy9Pm/3k78vwzI7TsUXnfU6ko4JeZmQEyAQhFt0LeS98ggT29CQO0ZT/KoBA+Q6xPr6Ggn/M9PK7Yv/2d924BsBmwdwWGBCKt/n3z238VLL15dA1tYE0+/eR96aFH7uWcx9NNN78/Xfwz70hjA4fT3iPb01f+8I8AhmalD3/o/WnJwi6OSwBR+XFLrAeBxQgjZZXKlKvVlxBg6NYPpft+ch9FniowVNnsq9+qI3BGjEAVGDojLmP1JKoj8MYR+LeBIb2GSFrHkQuMHE2333JDWr3x/PQ7n/5yVClrZ4ylL3zm3wMMHSIgXJNuuPm2tHj5qgCGeuh4UkuL4s995k8xAX08NUBTnknQMbMmB1HF1LFU9iOBqiStJaGaYgzB5ujAo8ikQwlZB/4dpbJeiaimPISmJ2IlcPN9lJOVyr6BalSXCciVgBjyGzxqNtrFewuYzCZItPJuADqX39kmvRcWlDRpX2NgLP3cw5YtYYA2i4pcH6CSgf6ouGHGGQAAIABJREFULBeeZ5Vb+VEk5QS9IRkw+A16uICQxHCZN4AdLVC+7Z4kLV8pGsFeA9IYwbRWgvxf/aWPELzOQZr3E0yVt4ePhUmBko75dErzs5YsWhDGonb7GaA7nOekKfM4Xwupws4wQQCgUXbWR+e4pmaqhLBg9uNnoIdQH6aZ8xcvxd/gcFRzlUONIZWQeRImqwSXgkrHoOhrXqrccAWsKgHE7B+Bz0HP0fSVP/piSBmalPboacBJ7KFDmAF3LyBJHR4z9Xw9DeNp775uEkvH1Gqt8pAJJGSMKYFwP8c0KiuMTzhhe3YNrm3FTVLhNZmku00voN0qGDpve9t10Zr92p99a1oC+6kRsML3auT6bH91W1rAec3mWuqtYbLkNbeLi74Zi/EGstOTIJ5mzCarmu+a4Nh6WVlen34SPO+SSy6Lltb34z9lVXsBY1/H8ZyFX9GWzc+np5AgWBG/7NILkc/BVIAJtfW1rSEZKdIiZQHOd5lOuRuZoInSjCx9ytXp9khSisdNSSymPISmGCnT/EkiJq908qkkJkMVk/SSZOSqtIwd8wLkRlyzrk58IfRS0edIA3ISEVLg1IeETwNRgeDB4QnWIOsokNgcDli51qNJYEgfCxlVwfqpeB1lz5H83LL+CkhUgFqfU9hErqPi+1VAl7IflLXt60z4/Hsxry9m3F3zlCrpWeK6Ps2qKjteYcr4fF/v8wYBmctneRz+rjGAhvpICAugVcCsmVTCM+iWvcpk3MhO0FzW4w+Wj2yQCitqOuikxM7nlETVc4puVa6fCjhQwKFo6Z3fKZiHY5U29BrSu64FWQSGFmOuLvCilMi9rBh2O66C6fodOY+mg3P5c0+35C6JbFQIfJdgTWUJop2WpEEGoAGDz3k8yfe9e/cxHwZjzdnO0WTWxF8/ml//9V8P1ojJfx8Atp3+OvAcWwpTby+ArMc1b+HCaA+/jP1j5ZqV6b4f/iCt5u+7Xt+aBjGuH2dtCozLNNFvbTmso3l0VGxCYit7Zowk2LFucc8GaG73vsCeqZytyOZMUuM6sU/Gfss8HuF8Bk6MsFefSE9uegZ5cyNsoQPRbVKQ0wRbOdkY4NI2fIdmsP8spXnCW699c6pFPjPjFOb3dFV7ccuL6Wtf/TrG+kvZI/h8zl0DahN4j0GQSMNfE2bZGicAhbz2U75aFigEBThIGUvRgQ52h2BVdMOrFDC8pvoXeb0dT0GnWc2tsSdqUm5ntug2xVvNARRavXRBWrxgNiC9JvWAPoyf96BepLqamzcAUvk6ecLu6dpUCzApu5NBWthQMn68Tt7ryjrTp00jfe/fgkIxGSpgp/ux80oGkb5lSjy7AGo97hmC4BzDwoWwNwHVW5Cv1iFxjntMzP0s1SzruLDcXOe+Z9k7iry2AJ4+T2DINSPAWTqBlY5jhe3m+/o757WsoLKH6B+Yja5HA+DXK8iHa6aR9a+czfXkfMrXTracctuG+Ldg1DHiBY8zGGrMLYFQ3/MA5+keLlCYTd1zZ40MzmYzeCW7rsvic+Rx+d6zKeb0cL8p+5EKSZ/TxDwStO6BnWw3yJBVM38sVthNTmAo9pf4zr3FuWRTCT2omE9K9/QYEvnXk8/ClsCQ7N8u1pbn/PRT96UH//nHjOXJdMutH0znXXldGsdjSGDoj5GS1Z2alT74gTth8i2CWSZwBpuKOeX6P8HaaYWhXKNsLeKYRj6vBvbwB0K+eUJtcvVRHYHqCJwxI1Bd0GfMpayeSHUETo/AvwkMmZDIDBk/HsDQB+68Oa1Yd276HRhDdlqprZtIX/j9X02HYGMsnL8u3XT7XWnuwiVQmGkBDOtiJsDQ3Z/9s/TjnzyVGuYQ0FghpXrl419KRkwiyqMkgkU+YlVRaY8Bmb8rVcSSqEVr5agUn2YgTbGQTKwMLKcxhgwko5oXJq229s5MhmAhKOsKdk9u+d2EFCta1hLIWmETMFLWMYbcweq9VHTlM3P0DqI1vH4fW7dvT3OQeY3ynHqDMpJ/K8AZoMpMG2Vjtlsep4VvO12F5uBlNMrPggQa/7ZQqdT758iRE+nWW96Vfv3XPpaefXpT+tOv/gXmrMvSseM9fBG0kjYqj+o+ejyYVBMkj7J5OukApLSgzmo0iZEdgY4fPxbyuKXINnr52ePZsPHctFl/DwLaxlntaR+AR0tbB+dM9ZGkzCRHOZZMEBNiA2aTAd/zCEylqy6/ND3/zFPhzVRLUrnt1R3pa3/yqZCW6VcwAqtHud0w363qynKawZgsZJ785P4HkXb0AgppGquha22Y+ppwNkFRF6XQT2kGyZot62VYjQsGMIZeq0Hes4Vx6wWMu+DC89Nll10aVfqrrr46nYWH0AwSBWvVExz3q0hHzjn3TVEVF3Q7ybUfUGqA90U2P7XDDV3hOFbPcf/evYzRcfwwAOsYi258pkwajlLFPg5A+DHYEM8jE3sQerzBtQygq2Ar7d29Mz337KYA3S44Z0MAJyb2Gtz2k4hGNdikb8pnPfSaFfWALaazIbJzz6QjA5bjU0BIAQ+mAxmlpXqsl+DJ5UdF3VGR+Uxj5vE3AT4TnmbOL7FO5wLcKm8TjJAdZEeZmbC3jsEw6B9kHgPaDQEQDtKpJgzKK+uqJL3NXC+BoVmAJPq7hMymUg2XXZKTplxJL3JQfy4AcQHMCihWGASFvVJAYr8X1k9Z4+W5HlMT1zPOvfK88BfiOPzKgE9ONAVmchIG+APrxd8V0CjvIxVmHO8VcrPwFsnzpDEATMBf1pdgdTY2R5JS8RjK0r6cJE8HhQIED1Pp6XLZ/N4+isRlHIB1OjgukOy8OA0MCYogGSLhbgINWISfld4eGsnqDeR1lW3h/PGzTBRlXGbWQPaHKWNYfFpCFiRIUWGtTc2hCnsqQDiy02AOVjoi7dpJx0ZZjoCgAoJ2qhIs//AHP4TZ9MaYgSai+/btBbBeGGvWjohb8fK5+JJLwuzZFvQrkMI98tADAS4vX7qEVuewhTi/y3/mLembf/V/B6h0BCmvi+aKtWsAlBYEMBlsv5BWKQlbQDdFQDeAmXr2ojBdZ94FIM87C7q4l7W1d4TcTCBaueCuPXsDGNePReaHwJDHJCgTRsgA8WTZ3LDoCAfzcWCgJ7V2tMIYPJBOcu4HDx5J//B330rnn3dhevGFLekHP7gnXXHFZQEUFuDReRH+NJU18wbmnGuAcR0AgB0ikTeJHjLRBpgNTTIPZa4aSiv11EPI++DYqJ5LuSujILldGPfs3IG3WVu64e0/G2zdQRoOKN8T8DgEuC04MBrAkIb+Ash6dSlpHmO/QqYsy4eCQT9sSdevstYmJWABIuR7pkCyEukMrFYMlbm/uYUJNOS9Kvv0LV26KLNe+V0wS+2wyVxxn8kS7oAxGW+BbZm2tnvPvjxT4Bnv63MLOFR8CUsresfHz/Qe6Joue0IBz32fDBKelpd6Pco6kC3ofm+xpIBRAkeCXq45mUTGAj7f51mEca8TjPPz/PJeXdawEl2P1XXgZ+tZJFjkI9ZXMM+MVWRM5e6ovvYY9xavk8fgPNWAfS/3IOdxA+M2LIO28rohAMZZ+G+NMF7Ko+fgE+i9xdiiH3mkDD/nhYwh4zT3cX/nvUd215wOWFvMTwtGXqdvfeevUy3j39nOGmasNj39QHrw4R+xb5zCI+wj6axL35ImBrvTnsNb0x/d/cXUOLM9gCG9rBppEDEuAGUBif3wOPe9RSuWh6+ZXWn5xGCZvu/WDAxVGUNlZ61+r47AmTECVWDozLiO1bOojsAbRuB/CwzpKTCJ7wPA0Ifff2tauubs9Luf+WMCRALz+sn0hU/9O2j/ezMwdOcH0rxFSwhCagIYqqEy9XmAoXvv3xTA0BjJhW9nkFUSxJLUTQeGplfWAvyBFRKJXkWr78GXzkcmPUY8UZ2u/H3qPSvJjgGZjKGQmxgokqz7s5U9/YOstlr1j2o/AZL0cTvqmOxbPW4nmbHte1RE+buAQhuyoX0mFbAlRkwYBSE0qzWB4r0NwqL7UQSK2bA0OpNU5CUGf9FS2Gok0r2TIyeofDalhQs07m3G62dvuu7n3p7W43tjwLXj9R3p/vvuT/PnLo5Kd3R/IomxgroPSYdysSYqjSaGMoaGZDoo77Azmp4UBPO2otXXRiDEgLcVJk33sb40V2kHAW8rSUE3VeV+jS15XTb7NYFQLkT7XBJoqeZh9mmVfefO8BLSTHQxcpaB3u507TWX4iGyIphLgkcGnt1Hj4Txswbk+h5MkJXs2Lk7Pbd5CwBaV1QV6T0fFew+xjZMTk2ETcYrPkhW1AV1lIxYAQ/pA0BU+FPwbyVkMgqOImH85V/5lfBfqgfoklmgOew2GDtnnQMwJAsjgL+TqedYd3QqE+RrYRwN6Pup/ir1ErzbiXeTsj+fa4LVDQsuTEqZEyYPKzSlfmlLepZOZZ5vO54oyno2bXqaBOJgWjm/I6j8s0lGj8JoeI1jsLKrka8smpArhYzIZCt/99Rlg/hwfpZHSYwKqFBAhwycZCAkwJP4ysBDdHyTFUfCG53JBCUrAGz4ssjEY5wmx5njgJMtSj1D64lRLsmHCbUeQ20d80lAevmdyUYs/UjMfa/CGIpkyeRamRzgifI1H5GA4YlRgJ/yuyJrK8CN/y4gRUnQCihUAOJyjpFkV8CeDOLmcwsfoEoLdtd3aWFdABcBnCKbcq37Ol8/GGslM4VOf3b2+sjt17MXUJGoqcCoYx14ngIAvqfv7blkUE8QOCeiPt4gJyNZMgnOf8/jk8mSmf1Ukk05hf6tyF18H1l3SkIbQhKmP0yWks2Z0x7Jux5pgicm6J7LypUrA7w0oVXy6LmUTneFIVRAssImmsn4lXE+fewk6kqclHGSBJpwCqocgGVTAIRZ7Ica7V9y8SXpgx/6UDQkWChgxd7Tirecx9WBzPUowLP77ULA6Xt++CPax18O6ApbkW6JG9jrXqBNvHvkHNg3rUjS9tJdbNvW10IC8wpm1RfiCeRKWQDQJPAlK7MOAHome7MMHaW+C3jvLM0U7KLrJOwmGWzuJ6dOKethfZMsC8gMIlOVySrzoQdAREDa59YDUNdq7Kts0XnBdBjHz2zX66+mXRjr6/1mkaAJ5s4jDz+Wvve9H6YVK1aGhPQAPkXuEwUY8np4n6llzEzMy/1vyldHuTF/G2Zf7MHX5SCG3k10EItOUx4z170Z9g/0Kfxw+oIZVlc/m85tS2ClHAjmzUzkQWN4u735yovxpON8KYTIRHVe68mmL43yojAzDsNqRkiTa+5PGhnL8FAW1A3oLZDtRqR/jWBDSyMMLcEV96Zi1J4xq8ymCVNppUvDYfjs2msGoFX66Nry/tlpp6oKu8j7XpZ7cd9jngt8OC5hdg4wVEDKUrwp68/9UKam/kOC9F7/AryGxJPr5FfZK53HzvfwJGQMBHF9ZFAqG0LnRgyw3vi3f/czyjp27897EECcDCn2jHXrNoSM3fhAUOeCCy5Ijz7xePzsa13XjrHnF8cSQL9+RKcZgSG3qhQI3DuOwL5dxJz1GD1m5d0ylWL9+XrWi75QMqpCfs4e4mfYQTDukXoTMpeHo5CDtxDzQzDK6638cyZxhfGGTDOLPZdfcWnajk/eMe5/Hewdf/P3/y2AoTnIs40XNm16MD0EY2hoeDLdcecvpg0XXMXUO14Bhr6UWjGfvuOOW5GSzeO+SaFMAFaPKwsrjFE7snJjhhqLgBzr+MTMdAfMo3vvewAG6lg1j5y6q1d/qI7AT/8IVBf0T/81rJ5BdQT+lxH43wFDM6wGTiKPGjmSfvFDt6eFKzek3/vcV/gd4WPtWPrDT/5qOgpzpKNjRXrv++5Ky9euo/pGVyiBIaqsd39OYOjp1ISx4SiB2BitVUswl8GHnMRGglRJokoidTohzEyh8vvCDDKAy9T1in6f4Kckv1Gdr7wmEizApfI3q5iadeZHlu+UgDKMRisPq4iRSBK8zkeadQTGywfffxet0HemBx+4D++hrkgCD5DY1EaVMctgSlnQSqkAjq15/Qz/bRez6PpEgDZCO99ZmJnOnBxOl9HSd93q5SQAjSQH/XQJez2t27gRecOi9PQzm2mT/mwEnqNDyhSoavO5AwSo/ixYIkBkZ6I5JCsDtKxVDhXSKIJQvxwi2S/Zo4QuUhEAT4Qhq1VxPQImyX6sRto9p4OA2U5eRXagIWvQ8nkjfUysALcCJCzAgHKEDjODnEsXlfRb33t9WrRgTrRs9/r0EsAb8OspFJ5BVMP37j2YXt32etDiRzFura1vSb20tdXXxiy5l6pjG4mhbaXDnJOxGxIAFFwzqGammMBp5Gsw3Eq1/FKYS/oMKSv7+Mc/kdpIhptndzCeTanveD/dk46l5SvXkPzAKGFejDGvj3UfDSbFKACJyYkV4gyoZU8OWULDzAGTf4GPPXv2RALTzdzWSFsPCtvQP/vM08hljgGIraHqOy+99OKLaefO7Wn5XHyfGPO5XSazM2ASbcbwFk8kp5gdxDgPz7lUue16ZHJfEnPnbZnr08EQp2eZ83mq5rmeQdQpKlJ+H1krwZrIwNHpR5aSaXTbQnt65WStgGSCiXEdbK9NksHMoSucksumdBgQcXhIz5b8nvk48BPiHPXe8KHxrgnbcRLjAtoIghW5WFmvZX0WBlTZE/x3YbP4fqXyX865gDzlvctzp4zpWWuFCVTOV8ZfYQwJ6BUgqQDQGtlPf/887hkkKsc3HawKeaLt2O0oWAFbTCoLsGQC968xhuLz9AuqAHlZPpNlhHEVY88ywUYS4nx3d4onZ/N8r41MofAk07ycL83lZTMKdpugOy9lZSibKcCE556T1szQKvKUAlCYkBbATJDlNNtS8E+Wp6BKBoPs9OW+UTuzIXy2CnNHsPDtb78+3XjjjRVfp2zCr4fJEgDbAYBVfWpkPckq8989ACALYUYc2A+jCAmZ3jMHDuwFxILZyDrbcNZZgNG9mLxvjk6O+t1swLMney+5B+ALg/xFTyPZkgGQiGnIAOW74LcgR309rBfBjlhvFjQEoV1pGuzLHqp4vci2CoZF7go2Q/8f1xZr/NT4MD+Z9Q8Fo2bTk4+mB370Y8De7ZGAS/qKznwA32exb7ezF+0BHLM7otfF11q48NpMkWMra9bjMtlnZ0/9NGfYeeAonw1wJfgpiMKRLtbodyZzY4i9nWs9dy6G+McG0u59e1yqnhlFg9Z0wflncT9B/gmbciKaBdiVrBPw4VjIiwRuBRFyi3HMolm3A7LNLLwwFsrJoqub11vD6ZA72wFPCaF7iLJCmW/OXTkszk87hAqAFG+0DPQIXDZSNPC+3uiYAgRFJ0Z+4bXxtbJpBfOCJRQduPJ+WFjB05mCytqcxz7Xe4s/l3u89z87kBXA2X3BtS5g5Hxxjrs+BYsLWyiYc5xrNqJWZpXXiF8Ra8TarEg9Bdr5t6xg2TDtsGh9H4+piX3T5/tZXgkB8qlzECCRIRqAkQzlyv4caz7LmWU7uV695wg2D3PfK4Uv39fnzOmYG16C7TCTvd8L/BSDc5l8AlXu9UP4RQWzVlYZ11uhulKy7MmU555K1/nELr1IzQVgv/bnfxjM8NmwbwWGnn32oZCSDQ5OpLve/zE6dl4BE7kHYOg1GENfht28MN3xvlsAQbm/Aqh6SgJDvrn3Hxl7AQzRDU1/owm6kt2ulAwz976Riq542p2o+mN1BKoj8NM7AlVg6Kf32lWPvDoC/+YICAxRcMxdyaabTxO4GDCcoiNZzam+9DEYQwtWrE+fvPtPCJQJOZCSfeb/+ngaRB7U3Lwg3Xz7+9OK9RsACfRlORTA0Gc/8zWqT5vTjFaCBIK1UQLfAgSF/8i0QCyCxgqNvARvBnXBrFH+o6lrhYpt4GTCV2jmEUAGi0AAKULtMGideti/vZJ8CUH5WiuP+stYrQ/6uB42ducALDDR8/dKIU4AfMgikmY9MnQiXf+2t6Xn8aYI82IZB2YFyk9CgpJZQtH5jEp0JKScp/T6IV7bTBIna2eCBGOCCu/iebPT+26+IS3pmpNWrVga4NEhZGGPPP5MenYzEi/iOTtBKcEysGskWZF5NI9j1zPCYFJfgeK5IiDkZ15Ga/Uf3XtPGLZGcxPNJQEoNADVi0AKvcG/zI5maOktJFwjJEBKKjTIDpkBgb5DGN4NJ4YjQO3C68mOc/UE0k1U8VfgM7AHEMSuVm/72WvSlRetIxTF7FaAC3DgGGbWBqj6Cnkp9+w9gJ8HHd5IQjo5nr38e3BIw0qYTdDlrd57Hewm5FUUsDHbMzEuFWwTt0hK7ILE9yXI99aftZ5zIYCmWnnrbbeFtKWd95dyv/WVbeEDNaezK6RqIiJe28MAfUrsZGSZFBirO/4arDqPjsD6kYF1CINsWVzKRwQH7f5kC+Y2P6OtGclZd9r01BNpPTKXSZhpemiY3M8Y6YPFtCqS0EZAsN179iND68P8VoNgkkSBUf4WFWHOSSlNsD54ZGmbuUlmbXkNilzBJMbj8xwyc+g0gGFgPgUAxUIIqGmKpXBaopUZMrY41wfKzmQhl7STHgwGU7QxWAYCQwN4C8kYO3KsH+DBLnYVk+tK0iOzQo8hEyAZc64JW8BPgT+RS2ZZ1fTvnmdZ7+W4SqJX2EIlSSugcNkv8vjkZM1kT0aMa1gpWUkCCwhVkkP/XQxqC1vIdXP08JGp4ypGsHXR3SoDadOPKY6L3EZWm+vQh3tQaVGdAbwsl5sOZJef9dYqIJbXz2PzuItUbRz2Wjmvqc8WmrYrll4szk1lRYxlI6AQOXVIypTHNgCMCCLpVRWdjCqMo3JOhYFRwMYwNa7IYQqoNYOugrF7cp7RekDpULRTF1jPzATZCi0ApQJDA0gvHcNLL788feKXPpGZSYAB+rCVduSCzJPI4+K6MOf76Dx2FNB17pzOSpI/FnvxEX53lLXkvq08dDmMPNmOgho9GOm/jOR1JYnoEsCknTteDwDItSjo4Fg0kZAqYW2HoSRbUzmtY9DA3JUZI7vN9vE1MCjGOS+9k/QhGwSsbWSfn6GpNePo59ewzwpU5K5+FkdgnHIsTbT69l40AhC8F0ncn3/9L9NLSOJk2yTAMvc6WYqL8CvSo+fggX3BwjuJbCeaF3Bc9c4RjluGqfeC6PQF+HKqtjkNn5qZdh+ig2L/UPjP+Pw6DK8vu+i8NHbiOCRJpGAc0/gkzMmTdenJp5+MOT8BGHTBmzby3PHUAftvjHtNDeeomf/uPQdSF80FNKt2z5Fl4v4zouwLYMj7wagMzPCREohnHYdcMDdLwIE+JGEhqQR0aMekWKmibes9J+VgSq8KQ0eGlHNRzzzvfQKYpzgXz1Xml1KyLE2TyZUB5uKx5X3Th3/3HjwdGPf9ndfeu92vS8cyf1dA3MIO8rqXTmUFTBYUXYpHnABSAaoFhjwXmaN+pvushQDfT8aQa9S57Ln7egEZ9zk9CqfAeGE2zi0b5yNxtqMZr4/15k3PvZTiSDmXYIoxrLNha/bAUC2/9/y8D9ik4CjrSHm6+0OwH2HmKB2XJex90vuRhRP33ehAxvsPMi7eFgWG/LxRgH3X7KlgKUb0k+8ZzCfnnnvK2jWr0t1f+B3Y3cjx9O/iXJ999uEAhizw3XXXR2EMXYkE8Vjaf2Rb+soX/ji1N88HGLqVNUunWeZPBljp6sb91zUZQBnvc2qS4oPm1EjJbvuFD6b77rs39VaBoWomUh2BM2oEqsDQGXU5qydTHYE8AhkYIhGI4GFaVzKBIRkIyMhSzYn00TtuDsbQJz8nMEQC2DCZ/uA/fhTmC+1e67syMLR2PdR0mCJIeiDDpD+8+8/SPT9+Il11/bXpUUx5CTGnquSlYl1AnVLpL1X0EnjZulhgJZIv2T4ElwaNJhMGdW+QapjQmBBb9asQJKJCO9X5B3yq4v+RWTNQsyN/zqyhcWRYJhCyT0zADSL9bEEDJVj1ysMI7FaRtNh+/CVanrcDlignC2aGfiCVVtdSzu1sZRAqKBQBtG3jAT2sts0BLPutX/tQamWgNH7ch7fGooWLqRTPSH/2F9+g2IZM4bFNBPI1BIBIK6Kt9PhUhxQDRhP2TjwGemEJhbxMyQSsgXaAkKNIuAzSPbc3nXdumChLm1c2ZxLmw0B2xcpVMIf2h2xrlADxKL4FektYVdY0Vdq+hWID5zbGTJNi2w8LiLRjdnpw/+7w1bjhnW9Li+cSuPYdiQRJr45t23cGvb22rjm9QgJ1rAcGDiCTHkuCUVZgJ0mG6htbI3ERdDBwHpC5w3g2wkqSGq+MryQGgV96nSM5H6NCfxZU/IXIII6lRUsWp/fcdFNcwyWrVpFENVK53x/yLdvWy4DS8FUGjQbarSRvJm4mGaYnBstmwpoLH2ZM/Cjlbf3I6BzPRpJHGUJz8Wno4/wXLpgb1fr77v1RSDdkfJlIdvPeLTMmYCTN51gA8wAT5s6dDxPsNeYuUj/MXx1fq/RS8MPXhNfVSXngUdge0zvsmPQ474sM0vFwTRRQMCrSAkOVjS2AmTirLCkrTJn8/nqUACzIYiBR6ITt1ayUTN8JOSnMYQP+Yda54KRJhl5D6RQJXUUu5nww8THpdp6EcTTn7/Fl8C0nl7k9dmbH+CiMlSL5KIyZYrpcJGWZGXK6rX0BTPx7YVD5O5M5pTueTxNtzQPg5dwLI9EximPi4XUuHc0KYHKc+d5SMaQtQLOgqclUeU65V+S9pTKWFWAuQJRpX7nl9ngAViWJ9dxNVI/39MdxlURSVqKfUXxQZOkJBvi6AgZG83g+SymZB6WXkAm5oKW+XjIzBAv8nqWqeQYUbyrPPVhcJJbF2HsqcWXOZMPsLOXTfDqDd+4buZ1XdCELuR5yFRhDxW9m37798TlNAIq/+R9+i6R7BfvKIUDrecHiEThaht+I4O4ooIqf4/hnr7HjmLU6YWwrAAAgAElEQVQjy2EPjXmqeTDgzGtIXDT4FxTxue49et10s88/99xzaS0Ax9rVq9IrL70Una5kHslAie6ZQqCuX14r+03vpU6A4i66a7XM6eB+xTqEmRj+bho726UJoNjOh03s9+7rYQbNQ9ZkC3t3sC31zvH4T/Sm7oP7cU1hzLkes9m/BhizO99zM/5Gs3geeyPtubOMTT/umnTeuecgPXsdJmJ/GC6fYJ+eFcwU5rbAJvutHaGUcjW00D0yNcAYOoTXG5KuYO7QMathZvq5t12TZtLZsa5mMgDrOZ0r6CDZn154cUt0aBSkWbV8MfNhInXA/BiHSanvlPt2a/vcdPgIzCXWdzFdVwLo/iqoKyuzl/1NCKOR+4mt0Z2/Llf33wn8jJT/ubHIrhQYC3kXxRaBygLCWAjJAK1sIEA32GftMry4HmOABhpSu87inENGKfBvm3OunfhQkOMyY7BIPZWmafDvuizzwXXknHbfK75fpdjksfh7/+7806uneH85vwvgVO73gdB43uHNZVfKrphzMoH0tvJ+YOdSP1/AqAdg33tLZn9VwKEgF2U5q2tEsMb1O1IBxwXhPJ7COsxxjcDQbLpyHoj7cSlyeY7D+E3NAtw8xD3a43X/WkBc4D3RAovrbBfs1SGeZ9MJj8mSguzNE4CcQ4K9AWIB4lpXkzUU9L0MDLVhoH4MlrM/Cwx98cufioLYQozCLfYIDD3w8D28v1Kyj6azAIbGAIb0GPrKHwoMzUt33Xk762seewZjDVhmIcZurrXcH1uQjCrFdkWOjxjzTKY77/xYeoriSfeJqpSs3Euq36sjcCaMQBUYOhOuYvUcqiPwL0bgX5OSjUdyQWXM5GcMvfvJ3vSh972XZPus9Pt3f5UqkBKgyXT37/0KQAAmvrWd6cbb6FSxbj0MEBKIwf40CZ3993/vy2nTs9vSEIHiJIFgY+OsSBZLlWx6sijQUhKx0o42pCXsPAZlBnwGUBFgWX2ttMn1dEp1vyTFue9S3rKmA0PBIqiYeubES2lFTiKjyi84AttDqvx8Eos5SBRMVs4792ySkRej1ftCWvIOEuBvJLE5//zz03d/8N302ratkWQY3CpNKZ1JVixbHsmSpqh+1uDQQFrLGClH+fwf/DIJR39607lnpQM7X4fBgkSJQG7LS9uo+s1Im1/cThXQYDkbSM6GLr/5hWfSsmVL4lgNLPsAnw4hsZBGrpRNRpLBf3T9ATibTUI0f14Xnh97MHRFaqfZpV4w+vVotsp574L5ZAtp5WkmCQaldt96GRBDQMREd5JEeQ0tqGsZuyYBCroGDfIZE0gsrAz/8i/9IhXHWYghBmEX2cklcVy0TyZ41ceovqk1PfbEJuaMnVROcdx0fFMmoXcCibYBbPYNytJA5Q2awUZiEskrCaQMgYpXg0mOjARZROdfcD7n2Z4OMs4buU6XYELdhkfH+rPPQcrRG+BLT08v0pRzcoAcxssnQ0omwygzQvKcDBhF2Y5BNnPuGGwSj+swz10C+PT8s8+kJx57OIAhqfcd+Arp//GP3/oHgMqutGf3Tlp1rwoQ6SRsNGfhggWLYUL0pUsvuTw9g6+Sfj2ahOo3FGbIgih+mYRGYp8Nj4tZcgHEvK6lK0+pSvu76eyZEIkUcNSEW3DGNRCMu5y8ZMDGOV8b13MGHlcdXLtZFXmHnZ00E5XFMApbQKNe5QrHYTGMDPP+dkeqgBm+t7KrObA/wvCYZDoYCRV5VDB+7G0o2yA8XvI4FyAk2mMr7+NRJF/F56O0rp++XRXWUWG/FDPaAho1MxcLW6awkXwf/z7dQ6h4gjie+zE714fHNeP18Ng0c3UvKu3qyx4T+4zAkEBNRXLi50xnNFmlL6BOAe0K8KIMRBDL3wvUZNZkviaeWxjdy4Ci61U2xaVjWvgHZY8hE2eBZSWd2cgXCRNgmMBQiKMqwFAZA4/bYzE5Lglz2Xv9m2NTHsEwqoDkXrMsh8sJpe93wjVZAU5MZl9/HdYOr7n+ne9Mt956C3uE8paRkIf1wCpsBmxpFnzXb4rn6ddTB5tIE3w9u1YhMStgkZ3NBH88UdkSAtP6hJkce138Ehg6d/1ZgNKyRQSk9yJnbcYEH9Yh8lMx1VEA+Ak7RNr9LTqxaSLNOqXLWGvr7HTRhZfQRao3QD+778kgrOf9skkwEh7Xo38EMD6pNEhWFXt3A5Kb2B4Ag/voUPhPf/e36Zq3vDXV8vzv3fOT9KP7MM+ukz2RGZv6PtnFUrbmhvVrQkK3mb3DPUSfNvcbx17T/hMwqNynhwBgxjDh7xkcA0DeRtv4RoCv3nTLzTeyTsd43tHU3sKezXrrPj6Mv9Dx8ALbuXtPevNbrgTIaEwL53Xgg/RaAPh64Q0P2Q6eYWUP1CdIU+/whRLwYIxDXs3AKQEdBRR2P5bxJPPPfbOD49q9e18wf9xz7Lbm/hRrqsJEVW5mowX9awRi8rpFSlaPjE3Ajc8bYb8TGPIYZK2W+3WtnbE4ptgH3S25hrKGCgPI57kfuC4ExV2v5bWu54gTeKFG4cV3zOcVAFigqqzP8PNhPgk2lS5gnZyfx2s3Pdeaa871KeNVGbTAkABKdB3lM4ok0QKQjzDPZ+763bUhQ7WA97LjfN0pNdTy74KJBQss2I45NgmmINdAI/WLYflqzG7xokhTbWxhtzvBH4GmWthEw3i9NTEmQwQH7sPKqgVs4xpSkNGPTz8hJcFKJyfZr/IjM6C4+jSmAAjCD8/GCV//yy/ReW8yLWLu2P3vmWceTPc/eA/3p1Pp9js+kjZeeHVIyXYeeDl9+XNfwqR6SboTxpAd5pRpWtCR3ZQ7suJJR4fLGQCMxgw93b10HT2SfvM3fjc9+cQzxIGVoGz6pl79uToC1RH4qR2BKjD0U3vpqgdeHYF/ewSmgKHICqwEYsg8HRia6CUC6k533fIepGLnpk999ishC6qrpSvZp38tnUDmVA8w9O5fuC2AofHx2pCS1eHr89lPfzX98MePp9mL5qVeAq+ZsCdKta74AZTqvkaVJXkzEJzyH7GiSFAVxtEEW/48H/PRl19+ucL0qJjvVrgSEYbJiK+gRAI//mKKWWRSwHsZ6BVgqHQ5ORXafIJeYimBJwNhQRQDRXna/QT782HoyBbRKHPdmjXpHe+6Pr308gtIy/aEP8a4wRmsEBOgrg59iJRjZNaLxzKrfUH69re/jpyLavhwX3r+qSfT6hXLqNQ9l3bjv7Nrz2EYQONp196jVASXw8wZ4H3phkMV3LysFqRMEMpg0q4k0vybAXOGYaF4js08b8mSJZFo6UMwhNzDhNLWvEG/N7nU7NaqKxVjpVQmWo6HVd+dO3eFPMusRvPSZpKvRpKFAzBoTEpkHZlgNNIRSdDqt3/73yGrotMNJsZNdeNpt+2mAYRGxuywdgq/mcG0CZ+kISRxgjJ1BI3612SZhmNDYoGprUGlwW0k1fo7kPXWK5Eh8XUsI+nl2hlMBxuEirX+T+s3rKdqPivt3LMjXYfMb8Wa1XHdLrrsCsYOYIhAW2bSOeddwETRFDN3yjEx75hL1yEeOSGXNcQjO6QHc2jH1m0xqw4CvrUxrn2wkr777X9ANrYSgKyGxJSqOK97fftr6dGHHyQxWoCUciAkiidtp40sa/78xayp2uj4Y3evpzY9G6CQ10Zvhkh0QrrARytL5FHaHztPC0BR5AxFGuG/TcRMfny4Xir5RgaHQuYRWGWM7RTjKpItGA5KHZzrdFsSGGpVTsMxhEktl8qvccarDjBXkCg6lGGOK9vC8D6vRVldzcEYsrK/iHlnkmRiOSXFqkjJPMYp0GrazyUJLObw5dyLRKSs2/L6cq6F9eK18yHTRg+v0x45p9vVF2+d6UbRxSC2lw5/JpyCz45tBq0y+648yrn4b6Vk4dlU+WNJPAtDysupgWwkmBUJYGFB6Odl0twHmJ6vTJbD+dpoh20nKMACj0VmhOem7DNYNQBDArsyZMIIn9fWM2nsSKXvjIyzzH7MpsVlfEzoOwFGTDZ9T/9WxqMwSKbGOBhrrvvToJDrM5Luyj4cHm0k9Hv27k7nnnNO+tCHP5JB8WDA6S2j34i+I7AHPAc+VzAixpMD1PTW49ffRKaQLDOvtR0B/QxBIOVnrZjH33v/T2gHn1kftv/et3Mv7MQroqvSQfYj5WLbXkFiBgC/Z9fO6MQ4B9BKCe0oYHIzY6kB9hCgheRXr82yZSsCiOl0PQK+mKTLDnW/yWw0Sgo8UVN6OxvWsjeeAjTpZe1rdt0A++XIrt3pO9/6TrqEY3l934H0l9/4H6lrwbIAYWpt1Q2IpBfbvK5OjnNfWrN2Fb4unfiMPQNorZdXZs4dgYHk/lHDmLnOmukI+Z3vP8L+Oy9keksWL4q24GND/eFH19TgvkR3QKb83K4lafuOXYDMg/jPHMYMf2las2o55z0IY7c79kvb0p+KtujyAJE9cm6CODH3ORfZjUq99HRTGjkCwGBxQIaYTDEvpJIlJUrKqgV9vV6D+Cwp9/X+kL2nAI0oXvg72TfKCZ3bdiIL42pQCiWPzt8OPqusZQ3LT3Ce3pe8R+W5naVbBcgUsNGHp7CABGtdVwUktjjg2hHwcS35N4smFjxKrFH2Eteke6ZrwtfIaBIY6oT1Wwys/Rz/LtiamUKyETN4HWbmzCGFlj6CCcQ4+vCY2/HiEygJlqKgjyxO7nEhzBR4DZah+2eWxhdgf4B7hgBRnCc+VSUm0lMvGEbM0SjSULAY5l4paOr9Q5BJPyHN4ZWQiUHZPEKfIgsuXvUJ96tKMcB4Zy1z0a6bYYoOe0vz6VP8fgGATiPn8szTD6afPPgD5lFKt93+4XQOwNDJyYG0fc+W9MXP/hfinxXp1pvfmxYvXsBYt8Y4trKejlI88X6ycMnCNJM5cujI8fStv/mHtHHj+emLX/xqeujhJ9OAB1N9VEegOgJnzAhUF/QZcymrJ1IdgdMjMEbkYpqBomQaMOTfqUhLcz/Zl04NHqazxA1pzdkXpt+jXb1ti+tmjKYvffY3Uj+JVUPDvPSum25Jy9asiy4U/QTR9VTC/+DTf5K+/8NH0ipad+8mkDfB9BEa/orHUEkWBYYM6vx9aT1rsFVcCApLoIOgP7qnEFz5vKmkRu+ToAe9ERjKSfJpYEgmUfH1MJmsvCTLVgSUODaDTZMfZRB9BIZdJFYjdi8hsOsiCLLKqyRtgs9vapyRNp69jg46e9NNN91MZexpThC6uayUo72wR/ZGkuKxHjw8kP7i65+jE9icND50LE2O4lvB57yIJOC1rdthZRDUwbY+etzWr1QJ8d9pJviqtYuU1ccw/aQDComsYI0VeYNNgRCZLRoBa4o7asLPOJw4kU03DZQHZHYRpI8T8TUKeIUsBknE7Laoti9AAnIu0oetdM86Qfebvfv20sa8MxhQB/YdjDFTBmEyIICxYcOa8BoYhzW0d89OkuH2MEdVLjFEMnv4SA9VzlPpla070mHGQanFILokgYVajjN34qpUMw2Y+a+PhKPBJEHWDL8zQfFYDY5HlSpFAkzSwhiQj2BkCwhGu2uZIq8Czrz3ve8NpoIB8zVvvS6C8D7GVABq3bqzuLZKPZBoEBCX5PsUibRJqd1zwmxW1NPjYW7sBhhSViTLoAEvngZAue/+4zfTGOMzq6k2LeiiOkoFVrP1Pbt3ADgh24FtYGV41879XC9AzPl0UJozl+vZT1X4sgCGTHIFh7JpJ+PJ59Ux/8Lg1vnLtSlghPNyOvjgWJTOOllClf1wgjUzBVf4tqeBIfOYwtrJMjU9PvJ8l3g3B3lB7i4EAwngTlaXHkPjerMg85MF091zgiQgnEbDS6Ik+nq46DWh7FITYSvbShlMijwPu8JNZ/qUnSfYe4JTFa8efz/9nMu/y2tL8lUkqIUpZXIlgCLowWY1NRZTwFQFeCmAWkkqC2vJdvWOYQGm/Bw9qWJ6/muPSLiyRK9cqyKHC4ajSb4SnYovSQGdg63FC/xc9ziP2XP3fQQjSuvq8l3fHMdIaYmsIZlCzk0BRK+dCX0je4feUJqI67eTuzua1J9u+13kKFkumeeWx/IGM1x+n+VBgtc52Q+/tMrvQwrIf4Ja0RENNoisoHfCFnrnz98QYHgQbUiwB5nnsiWUiiqR7Id5oZ+NY+rh9TFnTeKVxRZgLOTD/FEWoUl5Ae30Tdm+fXsk83voULb5mRfSpZdeDKg0B5+v1wFZZqWf/OhH6Yaff1c6iLRNsFej6iuvuDwAbLsM7tu7Ky1lj1Ae5fvKihkmeff8ZTrYJlw/IH3kHDuZLSbMMiMnRHBMoFnXTz7yUBoXpAAgWb1iFR03P5cuu+qadAAG4HfvuZd9h25MrufwZcrecmq5xkbtYpg7Ri7ks5QVC94Mw6Jx77Y7oEyQcJFmfxpgzz6Bj4zjsGrFigDdJ9ljlZTZGU0584xa5JMnkPXRMWyQFvSyMpUun4OsVoBwEOnaMPeBCebNDMAMgSdQuASWzd6c5cQhMtK4mt+5Zss+k6d87proOvb7TFk+sk/0POP5zkc7dmb2mW3qs//OLMYw5KPslbJuZed6zzG+0P/OMdFjKK6DX+zTesM51wWGXFmFBShYK+ggoFnWzHRJln9X9mWHOplAZQ06vwWVClsoWD38rgDsrnWvvfdjvbk8Xtmz5TkCRNGxNAyum8NjyPfPrD4klgHyZJZgyDD10+FvfuYooI5jIrjp5wi2KecrjMay9uwoJmNrN3N6BdfYfdwLYQfJfuRi06Wfrr1W5vtemI2zWFPKDsPri2vQSLw0yFwWyHWNyfaURZyBobA8nwKGZHYa7zRSzGjm/iurVS+ov//mf4dlR0c57t96DD2z6aEAhmSH3vq+D6fzLrqavQFgaO8W4r0vIjlblW56L76IsN8amX9xPwEY9loofZzP7wVc91Pkugc23TXXXJd+/d/9NsWhZ9PRaleyf+OmUv11dQR+OkegCgz9dF636lFXR+B/OwIBDAXDxiVO4IdPwRRjSJkNXckmBvanO2+7MW1406XpP3/qiyGnoE6YvvS53wIYQjbQtCC98723pCWr1wQwZDenmrHh9MlPfhnz6efRnc8B9LAdcO5WNaXxNzw18iSw8vcmUf67tLGOIFMZTMXDx6DLgNkK5xiSqDE7xvifCo/pSXGFMZRBp8i9p9gKnqWt2q1CZ2lEltjkLCizLgy46vFIMNhppOpsldx2uycJMpUvnCSYb4Rqr8ytoY5KX2dbDuhgBPgGq5U82CpXr5ojB8OXxwDzxZdeTZ/+1G+ne3/8PUyK9/C6diriC6j8vh7AwXE8MPZAvR4eQ8IAk2NWs23oG+kcRVJXkQG1wuxR+iB1O8yUOe/jfLb+JJpGDxLkCboow9JY1UC7yddrKh2sG4JKmTlUdR3bdhgHShasINrVSG+K0bHBtHHDukiW2ghG9+zaiyRifVyfWbyXAMgcAkm7zsyeMyuqqia3fXiHOK79MKb6SFz27j+CmTbSjRokE5rVYIQ5RILWAuVeHxGrphpj+z4G8JoW29XEqnUAR5Uk1gDeRMoL7bUQAhEEsDXu4iWLok35ThgMN974ntQLyGPl9ao3/0ywXg7jraS/0Dquycya3CreFvdFxuJ72d1MiYemopbHPaYaPucgEjxNP2UMeZ06SETv+/H305bnnqZTENT7ehgQRw+kNSuXAai9HPI0OxJ57Hv2IaWjS4wyq3Y6pOmt9KY3XRgd1p559lnAN+Rx4VVBhTwS42wkXABPp2NhrRQQpfhuOW/9XfHl8bkBDk1bBSHnEmByXVSe6xhn42XbKQN8atxLkt+OT4nAkFmMY6YMQXBI8+m6JqrqJP5HYa5N4HclsJfBDNtk0/0H9pHz8AQAYiceHWHSGn4bGrVmYChSzViL+auAPWWt++8CFGdpX35eAXcK4FvkcMWXoyRa7gl6yShlCnbNNDCo+BtNTxzLZ7mfCDjO4hxMFAtI5fnk7mJFhpGPPx7SCU2OnaPuXTymA3f6jLjewgOMpLicg8fRwNz2uWV/87Um1SamApUF4BP4KT+Pk2wKatiVLPYymTviFVy7libloFzLCqgY5EieV8apsIbKmJRjLYlqmU+x9QX4UwzCbaue52KRH8qocY1rnNwFE2Y/Uq7/+J/+Y8hnZsHuEdAdgD0qkCobUFmhPj7HSKpn2VretSXjj3FRUjaBdEtmSZknsviU7jiPmtlnGknO+9h/98JucL55PA/+8Mfp2rddF6D4bhhCHQBR3/7Wt2Ldv/bqqyEZOwToehYdzaLFOPehXa9vJ4ldHFLHJUhkZQ4Jku9mbSsXWo6kTQBAI/pOpESz2Q9r2A+GZNbA5rE72FL2mBpYQzuQ1/7T3/5tuuWGG9M3vvHXqRFT4KMAz3uOwNrj/DphiPYzBjJDZc7MBHnVlNd7SBPXyj1sNn5yrkrn3AAg0QhAvcl9+I0FIJfbkR9m3JbBwDuJ8XWL3SwZPoEh9wjgEzyh+Y5p/8jYKfa4npiX8/E0s0GCrNLwq9JQmfuF0lWWeWphjcvu0U/MYonyOAEcPYTcD1zPpSgjOybmNb/z+JzqMYc5ry6AvZfxjFN61VM532bAYcGKDOrLluRchOErBRf3VO9dSpq9F4aUOcCT/NnhjVW5xxXGUJHMFn+gIn2MDp2sV8FVWTXu94XxIzi4du3aAKrD96wi6fLvAi6FTRfgY8VEOl+vLCP1faMZBfcxJ6zG1PoVZW8wwVLNuPP+6+creXYdeUzH6L7psQZgFPujcYNrKMcYZW+XdSVr02P0dSFFYwyyF1oG3UO6p/yP+6SFFFmGMoaUY9uFzJ/nUKTaS8GtBVN2GUQCQ/3c/+wuGmEV72XZz1up6yfu8RjBdwI0ySQWlPzWP35jChiS4fWswNADP+DcTsIY+kg698KrGLPetHPfy+lLd38JAGl5uvHdPx/s2Hpik+j06LqOGM2mBeN0BW0nDhlPzyAfW7hwWfo/f/tT6dFHHku9euhXH9URqI7AGTMC1QV9xlzK6olUR+D0CAgMyRzQgJrol8AOPxCTELtNGMwADI337U133X5TOvuCy9N/+uR/MRVClz5IoPAfUh8Bd2vrwvTOG29Ji1auDQPOY4Ahtbz27s99DfNppWTz00GCoLb2rOk3QComrCYpBk2CFv6uyMiCLWRySEBp1dHqZUlsDLwEPkYr0ps49AjjKt5C4QEgC8VER/PdNxrESiE3EcuVwkrnITvVENwICoVXCzGggV1be2tQ560kL124KA1QKe/GQLXeKj3JgpIiUj1AIc1KqZoS6BnULQxqO34gBvLRqtfOaePpwovwxKFi240nTrfd2wimDKpegp2i/GnNhnPSE08pN7JDFlXb6JaG1IRAtVQkNd5+/fUdcV4GjLUVxpCtlw3Ie6hYttFSN6jmBIsmqjJtlMVpejrTzkUkJAF2EShazVWWohfSUpKo1SuXpquvuiTYCAa1evV0kATYMloGj94EVtVH8M5oQFKmLOEIFcgBwA879Gh2+ipMoaO0im9pI1nr7iPxmkdBvAl/DLw3ALBM4o7j/aNprD4p/VS5I5i2cxqgn8wtk2/ngW3nZ+GloDeJ3iEBLIBmNgNomNhNwj7oO9GX3nPju9PL+DQsX7k6XXHVm6MDmC3iFy5eSrKIxxAeHieRVejJFFV9/R64/uF/QyRt4Bysiwo41AP7wDb1JpGCaHp4tDXXpf/5139JooUMZoZzdBJPj0YSk35YDbtgM8yOybh1xxHGyITWJHluBPLz5i2MpOrRxx4PEGyE84wOZZx3tIR2zuqzpB+FflBcu2jNrUluZf4XsKGAGAV4CCChcpcOUMUVkHUPMZZvZIkomcqJERahjG19yD6s3Muu0pBXw2mBoQaMz11mh5AzaiRqBxrfL6SgfIaMoWaujR/VwNoJzwz/JljL/zlnfUwHhvx3ASf8eTrjpuxMBUCaXm33d66tZTCTDuAtYzIXXew4wE7MU/UHmw4M+dribVRYKP5dYMnXOYZjyG1MLI/DfMxsrCwXyYyk6XeKIiDJm014tVTYTsW3J18LmQSAupXW2L6Dn6Wxbd+A7a5Pt4QXeBZs9TN7YbdEEljx8ZkaI+ZQJKB2cQqfLfZojnMWa8b16Rp2Xft3L3/sd5yj+6wMgbguFUZU+KhNA9yms4aU/wWYGEwD38ekNgNj/lsQQR8eD0/fnbf8zNXpuuuuBejFr2TpygxCMm/6MNhuI2G1fbsv1JtI9pBgh0cY+zTAgbpQj89HsGaYV4JGQ4A5IS/kwA9yjU3md+7czfXtTPd953vp5294dxjxBvDD9X5601PpkksvC7B1w4YNsQ/JAhJ4OUJCvxvGkXuXCaygwapVq6Pj4s4dO9Lzzz/PXrcqpLQCOQIdw+z18wCAX9v6ahpmvz5MI4XzzjsnupJd9853pc//xm/hxzI//GBOwvA5CbA7rlcXe1rsUfrhAQQ58PV4HOm9UwOIre9Qv/udYDzgsZJl9806PrcNCZIMQm86h/A165y7COnNI+niC84OeZX+UXXsd5qNO8YCt7YCH8CPaBw57xBrdXAIwL2JduyVe6at4N1L+hnPOfq+ADDNpYviJGPtfcpuZu6B3qNk+JT5FuuNPSBklTJq9Jhjbjin53INjiJTc19q5xr3cu9xfskoFLwU0HcOjXFfFPTz/qvfk0Cee7f7jfd056FywnrO3dc4JjLhwjw8cGz2PPcSwYbYC/GvkukarBxYulwvj0GASXP/Aa6ZDBxZxzaO8FrK2slrIAM0eRNSKZz3/Xhwz3ceaTDtvuoeuQIGzzPPPBMgoYCZn1HYhDZr8E00ny6MoSxHzEC5++BW7uMLFy4MRlXIx7zfTAORwww7wPXT5vZTRtayb2AThZSN9/VJxjlKkncijbM9vNIxTZ8NcfRWsrjgudqddJgx6odx5lxyaxIY0o+icrEAACAASURBVHzaY857GY0G2CcHYCh5//Ya/P0//Lco9MwHZLVYFFKy+74b7NDb7/goMd+VvC9eQfsBhj7/JRplLEk3vuc9wRiyqNFGt0/Z1M419zH3Kud1LX5q+tMdOdCdfumXfjM9+NCjaTDbpVUf1RGojsAZMgLVBX2GXMjqaVRHYPoIjJ0cBxiyNb2VcLqR0PJ2Qu8AkgKEA/wKI+m+femOO25M68+9OP0uUjIJNvXNM9Pv/NpdGFTjWTJrbrr+52/Fg+gcKngj2eMAj5nPf+6rVJ+eSjUaSJK8Nbe05bbFBFG5q0iuEmcWg1KdbChpIJap27mCndvEypDI9O7w46gkoJOCLhX/AqULwS6K1wEq2G2tEogqK5IFYDAkTdxjyNR2Ak+qw1bdDOassobEjCA8t5MmQIX9NEeaPMGoPhanOI5x6NoaaUrHNlHrImgeGcHHwy4xxmL4Cs2F0aJfhZ3VmiLwHCNxgkFDsNYFSNBLQHechNDArkZAhPPswcdl7Vro5RhOZkaQWWgGL9qQKxgQOl6tgluDA1Gl7saDx/PUD8Kg9wRVav0lIkClMqiHgnT4DqriGmFYxY6Eg8SgA+BrBu/XD9tnCQDe0sVLkBZp3gpbCmNl5R2LCQLX0OXL6r0ykOg+w3gpibJ66bUQNDjeD5tg0Yr0wEMPk7RNkLgwRlSSmznWXsyLTQJCOsXzV65cGcmVVWRlMIJxBpRS5fuQD3jeXkclA1a5R8MnJAOItSRFzsFmKvoLFpmE4tsy0JPe+a53pC2vvpIWLFmaLkC21Q4Y9c+PPZkuuvTydMEFlwB+UpXFvFPJR0gJCLq91v5skqmcLDyGoorudZ7AbPqJNAQroAkArKHuJAF0S/qb//e/Uv3vhpFwPM2bOzvARSWOTz+9CX+nZVEJ37qdirWdvLjWsgFMTOcwR2QzPLlpEx4M3cHEqSF4JneIoNqvYh7ehZdVdITjHebQItqkx3EzYSpJTPHhmr6eg+VRQTQKaFSSvkw5ydVjz9skbSZJa3P4lwiSmtjBGmCOTGA8rcdQjUkIyedxDJmVuETVWiAr2DQmefXBYDNp8lqZ1Pgc15vHLjNMsKiwnopUymMrIEVhQBW2UHjcVHKINwBfgpqwIQrbq8g2HBcr77nCztoMj518jEpRindQ+Mlw7mVvKUBOJHtW9x2PyvfMECpwc5Gp5jCoMGncy3y+e5mPACvYm84++2zkoS+Gt0/Zp6KTEsl4kcoUw1r3mGhHz1s7ds6Twi7Ie57yKvYPmQkao1e6oTUD4rWzF7o5hI9ajDayGJiOjp4t3tu4HpEcsycU8K2wpSY0oo15krus5eSV/S3YOXRiZF66FASKlM2aYib29pmAsB/9xbtSc10N8sLu1EDb6gWr14UscuA4iTms0HakkzpZu8/N0G9G1gTvHYy/MqpOxamoMgOY7o/60GjuqxxGcPvA/gOAZrmF+OYnH0/XX389jMQBWDJH4jps3rw5nXP2ebRufwop7LlTLAzX4Z4dO9NeACCvj5Kf2TQTmAMIqH+PnRjvve/+dNkll4TJssyOMfeEip/MPBhof/s3/yOYTW+55vL0LQynz1q7OvXQ0UnAN+Y+jIkJ75uuifBnUi6YO/B59uEl5H3IAoIgZvjpwPjgms9jfQ/SpMGigdLfCT6/HQD59rvuYp2NpCOwD59//rlgMgrBysx1rca9gHvrKZkgAAZ2DjyOmf8Qfm6jMPo6GHvNiPWRO3hwN8BaC4BMSmuWYxZMMWeSc5zLZx87Sjc+5s8411MIeB4drvpgjtph6gR+YjODaWK78wx6CHQ6N0z8Bd5f37kjwLAwq+fY9yDla0XOqceOhQf30Lj+yMc91pnsK82AHt4zlRzZpU0W2jCFCVHHVoDOGsAl2axed/foI4x1FDWi8pN9uARqVCA7d+xyNjQ4ian4xQBpD8LMbAOIBJgE+HVdeQ93vWUDesAm9gjf32MbYk15LaLxhEWeSrzh2ovCDsWX4kVUmlNYiCrzw/2tyFqjY2pF8iszbcECDdgz6DvMnlm8vJzDAezzWvdB96bimeTn+jeBH1k3+jUZrwiCTXCN9RjSg899Vjar9/dFFHF2MMfd+1zKw9xz7XhpVz2lwAKNNrSwzb0+RBOMtWPfKEDMC5phsf3933+duTMRe1V7+6z05MPfS488+H1ihJRuuvlD6bwrr2ccemlXvzX98ee/kNobZ6db6Pyp+XQrDGnvbTJEM5DPmhD8Y6+a4IPrmtvZ+2ekW277cPr+D37MXKsCQ9XsozoCZ9IIVIGhM+lqVs+lOgKVERg7OUrsBzsozKcJRkJKlpOiOgKTmomBNHp8V/rQB29Na8+6IP3e5zCf5g5f1zwj/d6//zCJioyU2elt77otrT/vIoKSPoJYgKGJGenuz/4JwNBjqRbKvS3dG9SkVwKg0OADslg5LZ4YsnBOe6EAAlglJ0nJUi+r/7mLUZHEZENHPUyyfMR/B/sozHaprEaSY+elSvtlzsmEv4vOYnrthAmzCQgAg5XVNsw/rSZHSmMJs8IciY43gCmL6PAl6DWHarh/NriqIzjPD5gjtKBPp0jECOBl0vBpmPrCCNDThWhWA+dLL7kU/56DSJQ0nISxQ8CrJ4fJil4zVvmshi4CoDl4AAo7r9UU1IRd7x6DPA0qBVGGKtU5X28y7ThasTZRMcHMVHwNaqHw29WIoNMEswVAZAzfo0kCbauE7dFGeDRddP6bkES9BoiyMZ29cTWBNhKbkKZl1pbH6LzQ6+DAQTsG9Ydcyi5Ok4Au3QMTaTNd1QY5XqucAiRWMOeQiNjC3sC6pLBWdaMiHEmEXXCovJOJHsMo2uTERNPjF3CRUeA8GeNY9K2wEm3VVHlG1/w2qsT1+GwcRD52ZdpPxX3Vug3pvAsvRW5Rm7bt2JdWIHG85NIrAMJk5iiZm4zKt+wdQQsD7nY7KDE3NGjVkFkw0DHexXhsR6bShMfHnPZGWGOz01/82ZeYB7azF6wDCGSONQKAHTp0NPyEBCVe23qE64Y8js5AAjF2iWsjcekk4ezHB+Il3rMH3x7Nsa3q6mmlnMBuLgIOMiVK9xyvoTI/QbHSUj38aSoAUJE5FdmUjKjp0qnCvtEbyIq+LLAAEpRLBWOoISSFAZKRnI2RRJhQjJH01tQBVPD0XuSBJh1WqAWDMsBggjYj2F9+RqvrnDnlw3Me54UhK6vIw3yB453/ngGJsm4zU6H8zet0WsaV11eWjNqau3QzCzCUsfK12YckMwPy2GQAp0hjwtcMf5mSzPlvx2uMuaAkIwDrCoASIA6J/HRgbfoNo7CSCqOh7DuFlSWjT3ZK8UHy9/7c2dURv89gd/a8KXI0O+8VsMyEsiSq2cyW42EuyqgJIaXgF/NTBqMNA2KPC1YkSSDsD1vX23lIn5ks/znt3VbA9v8VGMpdAfO0kL4h0zF/r+V3cHhgC8yCddKU3rRxTdr60vPZa4g8/fpbbwuW0BislYaZTXiizOXcZF6yTjUf5sBkp9S4N1cArNwhMDPHlIXmDmiCKvbYlrFZh0/Jnljn+ucIkP3zT36Qrr32umCsDWLu7Dg+/NAjJLVzAa33sP6vhuG3L67lNddck57Dz6sbcKENDyH3FPfalXRXtE34wYOH0vOASkpLlcvOppOhTFI7ND7/0pb0jndcn770hbs5pNH05isvS3/3P/8aCU4bZtEC1QDwMFWcOx63htMCloGVRkLvPJaBZdv6DGJEV7lgTaXYj/WMU9IlSKGnXTuS024AsNvuvDN95vN/yJo5BTNuKUxUmEa9x9ijBTVgVvFmLQ3If2FDHuern712CBDgFOt0lOvVgJebHoBHDh+CqVMDCDQr9Rw7lNYCDC3pwktJ5hTSs2WwKJXI6tM2iodRUyu+RQBD7g8t3KdHBPVJ+pWFedAhkeI4va8I9rq23dNrmMPdsO3mUuhQTh2gBnNZmarSOKZhgN+uPc+d5RvyOKWQYWzoL2BVCqx12h2O/UcJdAvnqyRK5poFm9lzZsdcVi7aBIjkfO/vHYAZ1s49o4cCSUfIHO3M6VpyzzzBPd17vHtmfYV1adc1QU7XkO/nXhgAOefhPS5MqRnzU/zNeSTYrQdQ7DHsCaf3rLzXuO/IBnQvkF06f/6CALQK6O292/uBx+BeFPsRU945LEOt7F/uix6rYI44mP6B7tfezwUivT/qHySzzv3XMfLe6L2kSIqHAQz1ixrivjNqEwE7fspaZX7GPGV/lPHXzOv7+o/DEq5Nf/f3f4p0nTb2rKFOgKHHH/pueuzB78EsqwlgaOMVPweQ2Zv2HX6NrmSfT22NbZhP35SWLV0EGxhA1X00K2qjsGHRzYKW3dBmMo/GiBVved8v0oTkXmtS1Txy+o2k+nN1BH7KR6C6oH/KL2D18Ksj8K+NgMDQTG7iMyrA0CSMoclIvgGGvOOfHEiDh7enj330/WnluvPSpz7/VQJUjY5T+vRvf4IEhACyoS2AofMuvoIqMpIiAtlavIY++9mvUpX951RPZWk8EoBKIlShXmfJSa6wRuJWYZPkBJcowsSBYDcneVm6Md2LJL9eMKUSmZhaTAOGfJ1BWfHOKAmyAVUv4FV09NJvQd+dSLYEkrK5q0FOBJgEjXbgkqLSxnMnASekxyvit2JpwGgwOTx8Ii2minYK1tXEGMafBNtKBny/RgZL4GaUhKKVauYwTBKDNbtl1fE5tmu2s1aPAagjb+JD4BcyO6Ipk2RT+BkE6hlcsRV5BlOCbeQxemwmVPxnsGnAasKjlO0ogapdzYb5fQdJkiaTGoQ3SrNnXOfieyEDQS+kOVRrzz//HDwkNuPJsShddumlBJ/4H3Fsq/FuMCk6eOgII20AW0vQ3Ies52DavOUVOvQcoVpIhyveI0AvK/8ktVaV53UtiCDXim+WoGVg0ARcxoQPPaM0Ye1TjmEiJJgY5tOaE5wKXwQNqM1eaxnP5pY6wJ02njuDjlhI1UiIBS9WrNmQLrjoMlhtremJTS+ks887HwnfpUGvz2oFvIEYe42hBaCUii2YNzfYZFGV11AaOWQHTJ0j+3akV7Y8xTwnECcx3r9nG3T7x2ALYUDOtPAaa6xrJ7peKu0uGSveu3b1cO3rSU4wuuX8uwALQq4Ca6iJSv1zm1/gPDWgNeXOLeCtioe5duW8HZMMQmRWXW5TntdQYZX4nLwO8voIT5hpwJB/j8p/LKLMK9F/QimZBrsNMD+aYYZpauuas5ptUmGL+rHJzBgyyO/jPJQrCAzVM58LMOSbCrAJpszGS6kAu667Mc5b9lJwWSrHNx3ULcddkqjTQFcG//x9Ab2iJV0F6C0snNNeOtmTp8hGHAeBhPKZgjACIo3IHMtnFIB5mCRKYMi/F7leGdMpCcq0jXM6gykDMhmMLpK1ssdMtdPmtf7NhLqOfaQAen4v55fH5DTQJwNAxoOfH53J9CBh3AXO6kQaBLQwNV6LDOqkibszWm+h+Nk9k3OP97ebFEk+a7CA70VOJmj+RsaQ6zWDTK7t6OAH2Kuc9aTGzXxmJ+DB5eefnU4cP5x2vLIF4Lg1Xfbun0u1CzpSLcBoE0blS5avYw2zZnm9OF941cRGzrEJmChfFczXc4jkPlqC83v33IwFZoDQNarHkOCDfnKyRp99/KF0FYCPa/YIcl7P5bXXtgU7oxug98KLLmKv6w5G0Vvf+tb0/HPPwyA6FgbH6zdgzMx/nTCGTKxlP97zw3tIegH8AYPq2VvX46PWAavo6ec3pasBmX/4ve+xzvsAjZvS44/8c+wHDbI++HzBKqVD3pxcT0WWHCZGcRrOP7+UEcvAzSCol0/zbCWxcS0Y6hGBfpLpeQsXA0q9SoezBYAM+8MnaP68zigunKSQMS4owh7VqBcQ96ET7HUDFAv6AOQ6AGaO0QGykWvgQPraJoC7eliOjXQz65zdnNavWsY+BmAw6nXwcsgQY4/FkLiW5woqasaeaamuPSEUQYnsPeQ9JaRXIZd2D29Mh+nE2YLHlAWA6BbJa92nHWOPQ68ZixqOb7BaAGsEAgU6lR9575vpfY3zaEF+ZLt2xyNasQMsHOfaluYKAjbHYKlp8J+LRjAZkSsLtPm8WvayuUillN4N48cU98GKbMz1njue5Q5pXg+ZvmVvjASH47MAISs2DKQ5nxPMJddusI4qFLfsiaZMO5tNl7iknTjH7oyFPVTMzn1rixxTct4gzmZg3IfHlvd/Vp6NJrgu/lv/JdlPu3YiZebzlIqLprYxDsYOs5lHytBlHsWeR6ykYbvAkB5x4UMluE+s4bE6N52PDUrhAOUsbH3zW38BMERsAzA0B2DoCYChR+//J+YIjKGbPpTOvhJgCMbQvsNbAxhqb2xPt/7CTXTBWwJQhpQtjjvHYY2M0zDrQlAvjOzZb0foRnrbnR9LP77vJ9wPqsDQtFtJ9cfqCPzUj0AVGPqpv4TVE6iOwP86AuOnxoIxhF1KMIYmBTYM2OxKZv9dgKETh7alX/7EB9PytbSr//zXqCZZAT+Z7v7dX4/AuYFgQWDogsvfDMX/AC3saaMOO+Mzn/mTdM+PHkgNJIynwjdC9k7eSnJwVUlGCVAioarIpLK0IQM+2acldw8rFfXMFMqshyzryPKxqWpe/C5OKMAT27gaWPl6ExAfAYTweuVkMlLGpYOTEOkxVMdzlBVYxTQBm0MgqkF3DYHabAAWq40avnZQxYyArwJiWS2ePAkTieM2XgofCX/gtRpTC6pkKRyJnjK2qPwNRScxTSytrnucBo39yJc05RzhNRGwci1OmmxXQINoC835KEcLCreeKATlRSoTfikylQjODdSt4MpsERRqpEo7LgNqQRddfI7glUMVGl8Mv+x21IM0be26NSHV0n9BfwMRrnkkUK3I2Qw6lYjZrv7lV7dmaUf3cVqaw/CZt4DWtd3RIc3kz3bmMoqUa5isFLnUKOBQYbV4XazqG8gH+BDBNsl2tO8GhCPBEsTTxyfT/vGXEJRB8tY2G0YWhffLr7gIWv2OqAyvXLUhLV2+GhsOPY0wo4baf8mVV0WQ2tOD5waSDbvAnX32uRFo7yWY11spQCEWQg0sgWOH96ROwKK9255LR/a/QtvpXYBCuzAfb8Ab6nDqPnwwCBYGwbYpPkGF3ep4H4mVDJrXXjvItW/inPSyQbLHZ84kqWtnzti9ZxsSgN5erj1SA4No54Jhs/hHYaQUdou5ejBIONoCVpSkooAqkddUAKDw+qiAQ+V3U99lLzBPBOiaWAONHJPAkBIPwQmBrRFOxErvmMmhwBDXuZ9EMNpek2QUfzA/Q2mD5yuQ4Tn6yDKp7G8lMGhCHkbjFflSPpYMwAZTKEzIS081jz23S8/sljweFRLj1Nj4OZmxkzsOFVaOv88JWAacfU7xGmnGg6X4AgXzgeN0nc2d2xXvIcBb9pgAqv+F38+/dv+Yvu+UfW06sFfkcZFAwmiQJaDpbAGiTPyc95MwSkqC6d8EhAooFqa7sbaZAcrONLNnDS+YCxANyyb2wWgrmT25wjeGf/nZvr9eMP5eELZ0scs90uKIK9dA4CIzrZSunERKKPhaJ5uDz25mD+6AoXfJxRekVx5/JPUd3h+G5csv2JCGZ9WnJfj77IQJ+YFP/HvWrWCm+xNgA0wR95Tcnil/KU8V3An2mswNvrwXmOwHayLmSfau0Wcokmjm3qtbNqWLYVy6P8gEcnwEeJ7DK8h972JkYXo1HTt2HGbRtWnb9h0w814LU+DLLr88fNoEy+fjEbSdrmY/Bhg6fPhoWoTkVrBT0+IVK5bROfCxtP6sdemhBx6AndOYepCtbYM5KNOyjf1b1qUMUll+GWDBn4zzCdZW3NtiVOPaeG84qedOgCZ2lVN6iIzKe5TnyQtkDerNNoPvSm4FYQcAmg8e2s/xNtPqvgMvvyPsNfUA9y0AdOy9tpqXxSl7CUBlEiNqOz8+/tjTwVqp5drM7YCBQ+fLFcsXweQYCb+juTAae5Ezz6Lb5YTG1rxnGBLPxUgbz7swTgaccDp5XG5ycb1kALJeXDeudaVZrlvl2na8OqEPFiBgFAS4bgFAMxojFVPkqDE5NjJ5mYt5TsjCsUBAp02YP4KJvkc9+7YAtAB7O19zYfha+NDHyAFvBQhy7xijsGCxYxDD7d3co5TmHafgs2zZ4pDvHec+5ucE0Mo9yu+x98l2FDytMBSNJbzXRmc8/eY4Lp/revR1yuhkDTWx1+d7lnFE7rDqHuG1tUDiWlPyVSRjAjaOpXvZVKfVYElWmiu4nweLx06PysMA/riWAkMyiPRL8nNlucZY+4EVTzpjiJBZA6i5f7jWhwH8ZL/2ch+2090I4L6MKpnGRnSecz+S6/WrVgOkHYVx1Zt+9OO/ARiaABhCSoaU+qmH/ik9+gAeQ4Pj6b0AQ+dd9Q7Gty+kZH8Ek00p2W0AQ8uXYYwOE6xOwI15Ygwmo2oEYCiaiCihBthD3ZbeBzD0I4EhydjVR3UEqiNwxoxAdUGfMZeyeiLVETg9AhOnsseQBsfUttMkiTEqsABJAhia6EuDR15Pn/g4jKEN56dP4hs0qX585mT6wu//Zuo7TteZ8Bh6Xzr/sqsxHt5P1xdkFCQGn/mDr6Tv33N/arBbl0yHCjBUvDw8CquqEe+Y+dnVpJLcRvNtq6xRdc4siZIwZxlI7oJhoFZkGcGWMCkOaoQZdjbJDWNEAAoNNE3AlHocOXQgEhCrgtHOXv8hgr3QyEfCQlJLwBnmmQRva1auSIeQKyymrftRafoEXppIa/hoED6TY+nvhyUSZtJQxglM7WgyAPtF/yKrp1YijxzuDrCliSqwMhGJWjIrrBBGC2uOQ7BIuZtBqudiAqs57Bh/0wNJMMKA2OeHN5OgkqARx2IrZmVIVn7t7qM8T1+FWXZdIfgdpIPYLHxIBLHqAELaOEYTzWaZS/zb47U9dA2B9zPPvRwSiV4AHU2hTxKg2oVqmDb085GxCBDVkPgNcLxKCIY1BCXpiYS9AsTZucTgXrNgWVmankZSRFJSR0JhwGvWXwtQ4TVWxmRwK0pi0tSgf0tUUDFZ5Xrk6rvzjyS7A/+iFsCW2Y1pwfxOqrxUl/m8s85+E4kEVeW6prQMgKiRAHrVxnMJmAcAhvrT0pXr09ZXt/G880JK0o3/kuPQQAv6Uyf1BbLdLwF398E0MXyUzkab0gvPPRVdhVYuX06Xtt1pJ+bfHr9sE7syWeXWMPwIoJishF07MdmGOWHSYxJlBV0wRsbQwsWLkLMcphvdHl7HBNfPJdPiAhgqPjQFdJDdE3PbhIrr/S/BoTLviwmy8q0CHE2xhfIiy+ATc9FESJaQlh36e8zCy8Kcx3bZI4Ux5OQE3DolYwhgaBSwSE+JIpHy85qbZ4UJapb9zY315/EUYEiz6vBwqpg9F5bMGyRklcp5AQoDKHLmV8CtWJ/TAOVyTjLOfE1Ouk3u8hzKoLBMnexX5pd/a6l0RfT1Ji8+T9DSzlomgkXWUQChKZPa2KcKkFLZq+L9MxOpsBjzfpafl0GzDEaHd4gVe85DYEYfEkEamS7uCQIGGuiWRznewkKKTo68bXS20pNIHxbAgU66MwYIoWE569RkOc6fvSfoOjz0DjF59D1Lp6MYp6mILgNDASgBuHopTOxBGuKeANyRGpi/i2FZrluyOK3H7P3/+/qfp07mzOyu2enca69Ij21+PO1CznPb//GxdN7Vb02TzJlh5ko9YEUDwJJFhmAMhbgXeaEAlD51FcNfvU88ppmAXQKEHoTAgPNVZlAPQIZeM4f37crt5dnfZJjodbYTr5tt21+POXbFFVcEK9G95t3vvgGfrx1pFz+/zvcVy1ekro7OYG1qOL1v7770EF5or2NO7fspVVqNzOzCC96UHnviAcZwFCnac+ksZKkH8M959aWX2fMFZpgrgMP6okWnuArzQkaMDRyck0qaZnCtowtk3IqybFD2ivPCz9Pzxb3gGMn5Tro+DuJ91k73xN17DgaDw/PNUij3SYZCaRPg8xWXIvNdvZj9CokdoDMbIvLvWhg7JP8zG9PTTz0TgPPq1avS+eetQ9a0j8JGBvhlgQlUi7018/7HAFFaYYGxGzN/TjGe+tBhTsy9Q6mcII3+P45tgCv8fjZz7vChwyGhln3j9u1aFfQRyJNpaKt0boTcA9hPOd8T3KsEjpSfhe8O10CJdGaSwSrl751zF2KiDTgCknDdddfBcG3D225prC8LDYKDs6L7VoVBx941i8LFHrpRbli/NoAhmajr1qxK//DNv03bMA8/55yNAQaOKDvk+Mp6PGlcE/d+iiQAf8H80aeQ+0z4TFW6gRWJpv58K1euDPlhmbNlfWd2UHbOKnLUwoR0LSolcz/z+iuJU57s8+2+F3JhPs/fuS84n91DlbPrO1ViAu9RAkfKyAXNHY8uOtAJfnvfnfIIAw7eDVCql6NNF7oWLMbH73UkrPOYO8QW7AsnmZsLKv5WS1nPf/SVTwUw1I4PoezXJx/6TjCGRocmQkp2LsDQ0FB/SMn+6PMwhhra0+233YqUbDH3aVjTrIcMDMlsJlwEvAs2sOtbIB7W4fvuAhj6yb2cUxUYquYe1RE4k0agCgydSVezei7VEaiMQAaGSLYDlCGoVUommGK1l9/VjPWk4Z696SMfwUMI8+nf+fSXczUZL6Iv/sFv0fllH0HdkvT2d9+eNp5/CZ2oDoVMqf5UffosjKHv//C+kJLN0OSRSqCBl49s8pqTmiL5KMBQJFj6AITHTzaELdX0HMSpnbdjSPY6ESBRpmNQboCmbMtKna+zu40Brga5Gj2bZJsgNerpwt8FU2xF/hJmsT//9nemF1/YTCBJZZWEyqqw3bpOcsyd0LcFhZoIIHtJgvTm8fssqpe1MC6sKvYgoRsloQjGgkbTVAyVjtXRuclg+TD+N/Nh3YSMGKdTjgAAIABJREFUxC5lBIx9BP9WRG0JrExsgsDagNEuScUgO57Psdp22J8jEeYzDE7thDMAcNMSTCc6lJBoGOw2GfAa5JI4NBOoLQWMGEXuNkxVFcY9iRleSyRD7SQG+iUFaMTxtsPckYXUCAAUEgc+ay9SsZkEf+s2nk33nxcwSe2C0j9ApznMZ/G7UOImsKGnSWMAXkjwSAiVyRncGjzXkShYvRUIlMGkDKUHmccMkiWlZ3YT0kxTwCQAEp5fvF40zBTIsHuKDxOlmTP0u6glsaHD2ZxGEmDo9d2Ho8p6McbTbfic9AFyaPL96rbX0u3v/wD0ntY0hFFrSysm3jNIlDToVDIDmNV7cH/qWAQDY2IQXKgXQOg4Xhx6PI2klzY/Gj4fMhHWrFjD5/SSeGwPGYpV7bkE6YJjvSSldlrT9Hv7tqPO8nh/52QPoJSGq7byXb1uXYBUm1+k8xGm3Scx6NTPVnabSctUm+IKYyV7aGVgqAARBSQtLLnMhssGytFh6l8whgpQJC/HOeZ4NjKHm+ozW0xphzV95XwjJKaynzJjSPnVjNRLYiGIVYCh8v6Nyj8q3htKybxmmemTvYyiyh/sjxAvRUKYJR2TFYNYOw9m4CeAGL6PhiQue7Rk75zTkrKSdAkaF+lX8V0qf4v9g890rzCpLUbPs0iYyl5TQCTBWSVBhXVUxmnKKDZwnsxwihPxanI8vo/eP4IxhUFV2lLn1t+yIbPvWUkmZYh4POU4ixzQcywd1fKx+94mlFl+FA/WjdJVOwCd5LxaSYptrR5G+UZngLp5niijY7+o7A+e1wnNqytdnoqULJTDcR6V/Zf5pSzFEzUxrtMUXX8U5ko763sxAOhKmFU9+/ak/VtfSxsxo3/mqcdT8/zWtHeoO6285KJ0FR3DluIz1zZvacK5Dm8imGjKJMOriPfm2wSsVOenHjazKlJc921BU5Nzx1jpmGxOQeYBfG/0bhGYqBEgYzznAuyPs+dv3badxHg0PfzwIzEG1177s7BsDiHj3JU+8IEPpIMk9FteegXvr8OwIHvS5RddwjDCToQ1JLNkEybwL2zZEveGzvldacNZG9I5G9enJx6+Nz39xKOsiaZ0/psupNX24+Gf0wjY7b7awd41hly4hQ6FM2Yq8XR/Y39iv5R9avHBQoGnI3DnHlgH6GV3RfdEWTcOhgyUH/zohyG30uBdnpftxdev3xiNBI4hj7v++msZKzp6gT0MI+npAOQZgu3R1mJ7e8AS9mv3zE7YY30AQo3Ie7797X9iDzw/mhgcO3Y4vO8E1I4f6ws2zr79B8OXKQoOEyOAbENp3frV3J8Oxpyu5341wjHpDSYryYcgVx33VVmfsoeic6KbBD87vnaek9MoCFlDAWEmhZNG2FUyfWZw8DKGZUYqKd9/4DD3Iu6TXM9J9gfn86y2rtTSvih9/Jd+NQCPnTt3Bmh7GB+kPj7TNTQEu3L9hrUxfl14tSn7WwWzVWCl+8B+ukLuSK9vezW9/e3Xw/Dck/78z/40vP6CmQQYIxAb0nCYkmNxnHlfcZ+QLeN9U4DWVvJeP+WJ/n3FsuWAQgfifl3WT5GQhjF25VH24GhswPkLwikb9j0ExpWneW93z9RrTLZU8SnL7e7xkiJW0svJ+67rwXvJpqefDc+hJo5LEG4/huyCZqXDWdknhkYmAjSS7WmLexloetzJGDImcl8aZ96+5aqrgzF0lLH97//Pl8LAvABDTwEMPQIwNDY8mW7+BaVk7yAeoivZIRlDd6c2bAMEhpbTGVKGUhsMyMKPs5ClCDgkhwLDFA0Ehu74wMdDShbEpeqjOgLVEThjRqC6oM+YS1k9keoInB6BiZCSESCF1EPGkJ3JTGgJ7E3ORo+nUbqSfeTDt6V1AEP/+fe/FMnuTJ73xU//Vjp8wE5Vy9Lbb7gD4OhCgKHDAEPdCdFC+hzm09/74f2pDmPPGivCVCENwgLw4N9KrcJLqMIG0DC1SDlCRqb/hF1xZL2QtJSEUmDIZKLIPQzEDPaism6wZ4062EIyLfTiqQ/6eTfJgEngKP4Dtl23PW50+mF3ExhRH19PAHveueek7a9tpXNMBx1aegGEFqQeusTMrsgIrNo3WE0l0ZuHr5D+Qsc0m1WeRuU+OqHIEDBk4ucepBx+1xTUgL+zC+kNIIqJmAwgk2hBmNkkX30YkFoFVHLgw4TJJMn4czGddpRLKRGTCfDqK6/wfQ5m3z2AP8gROPZOguWeisGtndDqOLl6KtstdubBqNZkpYEkpZHnmuAcR6KwbMmiCPhtta4p6gxbR/PZVn/5X7B4jtrOm2RxiGBQqYNValuaU2sOudhwyHAmCRbp9mLbZJKl0QpTQ+nM0kWLAxgZocOY3k0Z9NKcVENRfS7sEFYL4NQXbJMihzKh9fkmJiF1ch4wxq2zrL6PwtrSJ2cyXX3VRXSmuZ82wx3psssuJdFoI0g+TuJE+2J+bgAw2gmY89a3vT11LF4eXfNqawE9OP7DBw6FZKMOLw6obunVF55Mu/BYuubKSwng9zOeh5CR7UnHeD/b3u/esZvkc18w0Dpp19tCYul19bo5D5SK9Ryvicr45IRSp+wnNZu20fpyLKP6rDRw++t7AQ+HeZ5ePNorCX5lH63iu5VZNJlJpydEAWScGwECVbxqAjuosFWEEkrS8wYpWbzI5zlHZQspFYI9Q/LkV8i6GBGBIS4JuBnV8PDlwWSYaz5M4qGUzPldOokpJSseGW2s85CiMLeC8cU5ncAg10ShsJymH9d0v52pdS97RdagPmeyLgSZguaU96wYj2BXYQjPus8SKeCHShcy/bhkCPoUWSXKTQpY1QqzKxJBwasKcCOrSFmm/w4AK1p4Z8+z6DbmsUwb2/gHn11kasXXKEviMpDjePjawugrXkRKcso1ihb0XGflICF5qcjqTHqd80qkSntux0nz4pC9sm9ERyH2mrkAu+4PrjtBtMxOEWgEQKzMhWzYC5BU6VBWrsMpN708opllpM8aJxeyO04QXl90iZpNErsIwG8Co9969mtQpjSIr0wtx9Q+CzZZ0ymAoaPpXe+/M81GftVKx6qW+Zhiz2Q98V+9wKvMQmcx13McpqkgaA1zvpn3DsEV72UiHiyhipRMoKwk3wfpfhjAMPIWx2weUjD3/9e2bQUc6Ezf+MZfxXNlmhwi2dWYWlnYUpLXLS+9BOj/SphxzwPYmodR8LKlOdHfvWd3+vZ3/jGw2/Ubz0rz6cp49oY16d5v/k1q5nMakcKMk+AOw57Y8sJL7DkwVpBjxf5JJz995Boa2YtauNtxP1B6Z5exJpiHjbAyGzCs999OLOeox6gfmQxMwSgBkEaYevqq2QXwBJ/TCKutHynQlhdfCgDgzVdfmtauWY4R907AC0F8knje+zAyszmwe4a5JuEtBxDf2sr6g3kkoOJ9QR6Px9k/cBzQChYrYEwjybrgkz7AAtGyhWTedHN/k13TwPzzvWSRKA2aYsMpb1Lmy7kchEEl0OQ1dd8SDJrB+QfTkzHwflHDehyB3SPLc4y5qwx6mPP9/9l77zC9rvred0kz0lSNZiSNpJE06rYky7Is94p7w8a4QQ6cBAi55+YmIQkkkEKAhBQCAQcMNznJSXiSkOTAIT3gjrux3C1ZzVavozIzmt41o/P5/Na7ZZF7cs79N3re14887S17r73W2uv3Xd8yzj1kjA5g21axHpB1u5P72MJFK9J1N9+bbr39ztg8euCBB6J3rmYz4vbb7wgAVM842XImjw5xHTo729mMgZlJn9FUvAKfpMN7d6Vt27am66+7Jr3x5ob0l3/6x8GEkYUmcCHwLqilmb+SvirAcfu8MjAZYa5HlG85hk34c/zo0Sf71vHoGqMAdP1ehqq/L9iG4WlYYi/KCnNcycJyM0ppmY8qgDePX6+g0yWsTi1KydpgJM9g7eG8JYDUumBRpI/Npz8L8kZKIVJugTvvLR5/bJjBkD1kUihgkJtRNbCuNEgfAKAS8PN+Ozzcjxx+GvJZACrO8avf+HzM942MowY8hgSG1mM+Pdw/mu6650NpzVW3BzB08Mjb6YE/+GJqrGnCfPo+xlYr1xXjdtYMrhN8xMYNJyHINcr9tYJjMMDgxz/8s4SQPMka5zQUrTT7lL+UW6DcAv9xW6AMDP3HvXblIy+3wL/bAgJDyhTCooLSwFQyTQsFVyo0Az7RnXrYLfrEL/4/af6Slek3f+/rGTSacjJ94dM/h7ShG/bH3HQLUrKV7BZ3dh8jsakd+YHA0APpew89kWqhyBfAkEVAkfyRPT1ysRRFAIVINo9W3pBNSv2sdx6mduSfikLSXfIc15y9TUKSoPFhuDxkCnZhVhtFkTUm7x276yxkTPDxNcrGZrBYH9Y/gQVXCwlk7ko3wggZodCQLG6x1cwOWT87f8asCyaZ6KKBqO8tLdxkrSoWkcYjuwxSWnTCIk3zWItMY5F5zhR38C0iWZy6O2tlV7BkIimlJFFxMas/0PGu47CYmrP3CP+5sLVAXLaERSNSCtNyGlkAHyb5TP1/yFBsSxbldTCaxixoYEm1EC9NQ4fxtCyEeoo7WRwWlRYvnsMA12USv7N40Dz5OEXhCLuK7ixaMJhiMhnvmW6K/vAQgjlTb9R7iVGRpX6kIQlWcezKOzT5duEYXjYcUxfn08ziV0BM+VwAABTHJ5QjKIPRcLvUL7JbhQ/6hIU8gEZNtdICCrCpJ1PLXICfqSzoSd+R1X/VVVeEvK6DgtsUq9ZFrXgmnZX27D+QdpNa1Nq6JC1dtoLd2VkhVTRafMG8Foq+XoofpTqkr50E6BnqJX5+PgyhLgqxYxRqh9OiRUsA5LbjfXIkgCB3cmXMGCvcz+K/C1ZaeCSNNUbMtuafdSzQTUuaQhHSDOtsFvIhpXaH2joinU7AxcV5gCGc5elShMwQykbMBWPIdgmAlbYt5GYFMBFMIt7jdACmGC8BCpUGk38XGKqGPqa5ej2sIdvXazHENfF6jwBq1cCuEhg62tkdYJHeMHZnAQyPwQKlpvS9u91xlQIcsYiymMxShwLELWRLPs9jLzx/CiaPfh8ZFMrjvmDnZNbOO8yikGnQT6MIM4lLJlIpIdD3tOgrTFljB58iyKI8M5myzCqAKWPVS/2saMui8CuSyYpjO1Uk28aavzOGTmduFVK4gsmYTbCzyXSwufRFMVmM7wtgKMdfKx8lXpvn+fe4NsGQAATi+2A40neclyzwtQTWkFiwV7Ndi2O9ywTSBU/jepdAcs9Fv68iLa5gPAgMhYwzADxYOprvC8bLcqLQm0onquA95tJ3VwNkTqY/tFDgbnzq6dQJg3AuhaR9ZmCcwr96IrWNEFUPi+inP/sbaRRWSg2JRTUVzAl8xghMD+dEp/JRmE3Ki2phlFrgF49oO+fx0vHLYpFpI3B/7NjRaOvjh7sDEG9kDnbu7IBlaBH/yCOPxNi77d3vxifnWNqC7OuWW25Oq1auSBtefz29/NIrAbh6/VevOicAIxmK+/EW++4/fpf5qyetPn8NxXFjap5el7Y882TIqC2wFy46K+3dB1sEVp8A/zCAVQ1mzZMB2acBSku0q0Me28D4lzmkHLcJwN2/TwdsHmYTopZ2GtarjvbzHhB+MoA0zhlDyJ9k8AkMDXIfmEJx3wOw89prm4LtcsUVF1KY93GVuK9oFM9nB7sXSVCMNeZwjfqNsBcY8n1C1sR9TFbmKPcn2VonYVaNm2wIk+V4D/1KmaPm0rJb+b1sNL2SRpQnce2BgIPuVMPzA9yS8Ueb68/jBkRhIq+HkNdNCdg4C4kx+onAn/NiOwzOlpZmzsvPQ1LKvW9wjP6M15tsE0MszgX4eeHZZ9Pa8y9N977voySfnotMrj799uc/H5Lv89etwwvu3BJgKPMmM+lkGRYsHDeFfvDYw7T79HTZZRcHc1T58fPPP5MO7NsX93YnLe+lIzAEHVtuNDgOTRTr5V5Uh5Q4ewTp2RcNG+CNgKXjI0IS6EMF+CuRr5Cw+z4BqCKrLmS9BYvQtinmH8eesjTHo6BcMc/LNpZd7JyqR5HzdDGn+j59+KDZZ9xM8L4oyCO45PvKOiuAIS5uMOacu8VqZgHQ6lXVzXuKtyonrGChNxeA9OChfQQuzEl/+s2vRGCD96QagLCXn/se/x5ik2w03fneD6bzrgYYGpIx9Fb6wy/8fpoPO/y+u+6JvlwNA1NGmZsF+lfV0EYdbAItWLosjWOAbSpoH0Dlhz/6CzCGniynkp2a7crflFvgzGiBMjB0ZlzH8lmUW+BHWuAUYygqRhY+mE/nVDKBIRaEAEPHMd/91C/9XGpdfk769G/dH8VuFYX5lz77CzBpjhDFvSikZK3LV+GV0IvvUHt4DH3hdx+AKv90apq3gIUhcessEsJHhgWNJqwWR7HbzSItfEn43KJQHGcxGjKzKF6KgvYdn498EkWxmH/yvcOsWIWQu3X8rmAZuYs1QiFprG07lHmTTcb1g6Ag0lTUKGBNmAO44LxnkvjRA5VcwKVORgLv5d/qAUL07BFIUbPvMcyCAeSuvzu30tr7AJLcbfXrIoCbPhbpB/C68Oh9jhIAF8oadVrgWFD3ALLo0WCBWxSqAlh5me/vNQjGlwQ5k6bYGkmaKjUdJtQAC78sjWNFy+9ncOwuhvXAmQwLzDQtC60GdoaVxpmD1QgIZiHpebjI01DUolCw46QgFq+VJWQakMDQKMfWzQJV7wDNZTUdZXXLcWWpgMk1pxbDHLNFuT5JXmOlaR7bEO0xf+4cWFG+L4taig5BoALAi8JYBhEL8GAP2GIW4Ryn4EiwKvi77yWYIShUTyLZnDmAM1Wks5CIV1k5EYlCAn56fXR1d6Rzzl0FIDMrzq8NQGeEImbNRZchEbRwn4j0onnz52Ly2kTf7Of6D7LAxVwXZtL0aTNZrAtk9cICgj22YAG+DTvZld4WRuXu/PuYhRRFbxPlAgF4THBN2fkXVNF/RH8Kn18HeNfCeKikf3R29oXPkGkyqjIs1AROs29FZoz5MHEqensJNC0AjAKIiL8F6JifZ58qvi/YKgFglJg2mYmB4Ss+MZUUsLUUBBav9jN9QLKUjMKIAqMKYADeWmrn/JWShWlweBRlUErPC2UPeuWYVOTDYxcw8qF5uiCvBvKyyKIQtcDxXRkrFvzKzfTUEKD0IbjqOCnOIY/zzIgp3j+eJ3DN38K42PcvGbPmgs1iRcNdAD6TlLxWnEvRZqcAJ65PATgV81BR3BXn6M8FWFS6IMFKytcm+5wVrMfTj8/PLa5LAHmAlQXLy7lKJoFSGdvBua6QvBVzoJ+vtCXMp2lDC68RZZqADzKG6gC/ZIZovuv4yEyFbBKsPKc4PovJwmvJedBxqjdNbt/8OplV/CHPaQCDDbRfFX1xCRKlYVgLC+mzk+kbHXjyHIC1uPKsFTGODx07kCrqK9P1P/1TqRuPmgWwLStgQsxbvgLj5voceR7IOewLgUmRW46nGolJkXPtdRTstljWh8iHY95+LzOoW1YIbbx90268XpbizQOgS3scPnggxtxrgD8ygK4liUwQ7cWXXkz/+YMfSCvPXpG2bd5EpP2zJaPrCeRiq5AjrYSdMwBofzT9zd9+C4ZGG2bTK2BMwC6kbY8TV1/JRKeHSuvis9PW7XsAMgA3OZejAEqys+rr8eDhcMfHhzCvnsM4YsxhWq8sedmSBTAvSWdiXE1Bqmna08BAX3iPOW0K+CklFYgXxnU8yNLRoDn8oARU+Se4LVA2m2Syndu3AgLKAsreWcpyww+HfpC9xaakA/sPpaX4pwki+J4jzLHTAKcGAJYquA+cVFYpaEOAQBsyYD9LZqr3PediEzB72QioUIYEo8f3kVWr0bVzj32vhmPO4AgAvf1FkJqfle0pHZN50sQGxllrVqcdG19N85h35SEegWW2ZSfebG2dadaCJamrb4S5synd89670/1f/lK69+4PAOrcmHbs2B0JcjKSDmD2P8UERK69gJCbJbKRjLSXvSTj2D5jO84C1HNu2UCi3CF8h2QRyQba/tY2WLEdAGV6+jSko8juBLca6aORNMb6o6F0L1SGbGpc3H/56vtHmhn3VlPkvHMqYc/SMO5fbgDZRgEc1SAt9h7+jow3z1Hy8PK8bB/2Z5m0MotOsT35vX9zbPbBWg756al2lukUUH8kgCmLN7VTYCgAaz6vYDHpU+X7H0fmXWWqp3JFpIXHMcauZPw5V3YjIbv1xpsAO3cFQ+yv/vaP8XYaCxazmzcvPv3Paf1T/8qm2Hi6730/mVZxTQSGdu3ZkL7xh3+YFs5elO6+826ePwtA8h1gSBm5ElT9qebgUThqGh2MsAwM/XwwhsoeQ/n+VX6UW+BMaYEyMHSmXMnyeZRb4LQW+BFgCP8Hlhos4EtyLBfn472pY9+m9KlPfiwtWXFe+pXPfMnVPYuAlL78+U/gMXSIQndJAEMLBYaG+4j6PoIMrSJ9mQSzR5/4YaqjuNBbQPPp2MH+EZPYvLCJQljZV8kzqIguPr34/bcXLiKa3borPVwoubjSR2KMVYhbf0UsdT2/13OngcXfUYqIuSxs3EF1wZvja5EARDIJBRiLQRPSZgNe6dlTSXvUs2hycWgR0IvcKexx+Xx9ilzAu8g0Trefnf/YzZbhA+vIxfnqc1eHRKcPP6HN7GY34u8QPioCWCzeLIJNtfJnF4DhMaNhtAlmLLj8XHdFXZgq9ZKpFGAJx7V27Zq0CG+et7ZuCdNZgS6fI6NoAQs04+g1Zj6IcXYjBYq72lWcrwWku6DuXE8jVWtQ7xMkDYO023GKlkGKj8ks7Iym7wW0Gg3PF42mh4PlJDAkkCHDRMAlfI+4S1jsKh0z5WcWhZCL4F0kAM2hLdxxFtSRyyV7yOImGAoBGmQgRD8EwalIXymZcuaoZxN+TGTiGgf7iIS3GpLhplezU2wCEscI40cW0eVIwGRDTVAMHWzbm6646jJ2hGsihUXwTQbTOnyIBmE66Q0kS0ogbQmJRP0YiCsROXbkYAAm06bRd8eqKE77QtqRAZCB9PwLLwS4aaEwf0Fr9Osu3r8b6aEF0+AIu7/szOvHZfEtYCRDQMBwHpJA/Taov5GMvGWMLzuvmUFm0Vewhgo2itfKR8GwKPxrClbQvx0Xvk/xKNgq/hzpYCUAyWJKMFT/ET2mTFsKfxp34gGGxG4GTR9UFsh17wQUHET+4+5wwZSRFSSoI2PKqO8j9JUikUs2isVP4Q9WsHSih5fAFMdu4e3j723XMIi1XC6BXJFSddrjdNDMPqErc2YYSlzIRVqWd1UGm0Rg0r5pX1f2UcwXhbxtlIvgsRbzjHORIEr4hJVAugLg8TB8H49NALhg3xTMoOIwLRgL4+qCPee5FXJJn+d8YfGrf44yV0Evj9Xfh2F0SWqmAbGyKkEAi3KZf4K/MoamwTBQBjQWALUFaT6+AUBeGR6RdiT9QSCaPxYG2wFyMQc4Nw4x/kOKqxk3zz2KFGUG4HcDY7OB9ryY67r7zU14i1SlQ3v2YsK/hDlsC/Km5WEqfOjwAdL7ZqRmvF9e3/haWrp2dZpPYb8Qht4cGAuhMkEeM7d1cTop8IdB8ij9rB6PL/FOr5eSv4i7Zl6JeT/YcScint3Y8cymSmn/zkPhjbOgtRXWxdRIChOQf/m1V2H0HYF1sjbO8ZVXXkZKdF1au2ZN2rZlM6DKjrQNabBMo+WAReevOz/SywwJ+Oaf/zdke/tgBrYwd8CoEMxjnM/Cj2z5ytVp01u7g+GybefeNBtflz3IzwR36B0wcoxt70XS1xBMngUtmM7v3pnOWtaKafUS5joA+IbakH/pPTQPVqKAlHJFDYI9rzHman14upgf6pB5hc8TD4MLTMQ6IdMHYEaWquB1Xw+Af0nSNEa/UP7jyB4BtFXquhiGk5JtJUeyE9u4P2v4DwyRxvjdJMCtHlgzk5ifBXgd6BP8PMxnDQJKmHA2yrisI71MZtcJGE2CJd6P8saNEizHAACEgD9ja/ve3elnP/lLdj6SO09EOx8x3AFwbAbzS9uhA+E30wEY9Muf/Yu05rKzSTB9V1qEX9v69S8yb+PlN7k+/eRHPgbgX4f308swWrhHk5q5gHvbMphoAvg5vRDAhjGrN5j91k2Ho0ivXqcPDNGeMmBnA3I0AvINAqru37sHKRjMMjY5ZAQZrjANr54T3OdauB7eV3ft2slc3hjtqFefLDznAVkwgs6aWmtUPYV5sGBK+dX5P7MeXUMA2JQ2BQSjZf/Ytwd5D2WcIQeNNRABD9xPHXsxbzlyZex5v4c55Hn5+gVItZy/fA+NwAedD2RvyboqJcC5VvD+WoDWMjp7GfvO3d6fDzEfy441GdJNDe9Vmo1fduFFpJE9ms5hzP7JN7/K31m7cN924+iFp/4pvfAk8kqYXQJDKwGGRgY68cN7Pv3Fn/1ZWoB/2N133hPm19UknlW4QcA9QWBIqasMUX0VZY6ZCtoPG/ZDP/nz6clnn+I571je/9t7VvnncguUW+A/XguUgaH/eNesfMTlFvg/tsApYCjvRbLWgC3gcgUQp4IF7OTUnzr2vJl++eM/k5adszb96me/7N4ui6QT6Q9IJes8dphiuTXdAjCklOzg4X2YZfalmknV6Xd/52vhMSQwNMEiSPPpKMxY7FiYWSzJHClMc4NBEgsyIngphiOZQwlGQRU4dTaCMjmtrNjN932ziSnpTyxWXKj5XgFUYI7pbnt4t4RHARIg/UPia/YK0jdiij4XyqvYbZvCInj3rh3porXrYnGuSfUKiqHDLLQtQqso0lwMuYs5jULKXWB3TIPppH8JbWhK1myYJO14G60+55x0w003kKCzMxJaBBmkj2/d+jaFwbRI9hhjZTfCojfMGznOGRQcoyxKXXB5dfTamM9idi4U+0suuhBj1LWk5WxOjz0JiZ0CAAAgAElEQVT6UDAO+lhIevxzYeWYpiaIYtKP0dYyevQc0vCzkvO0cHUh2zAdORcrSXecTcNREmDhMAxjRPmTqVKaKCsX01TUGFp9gYyiV3LmAtfdzfAVoJ1ctMqQMXnnIIagGkvLRtKjwWs2SKGr54OAV1y/8BfBD4rvXQQPwDAZFtSj/Yu0KaPtBd+Mic4AA/IJduIhvMDsqmWBzm73GKymkV7kaZpPr+N8JiJ1pwN/oKvfdVX4ffRSDCpXdDd+DcXhZBb9+2Ed9FIQ+b4rkZ7Yd48jheyg2HCnehlgZ18vrCnAwHYYEZ7XZlgIFpX663QhF1tFAWnKjOfZiTF1FAuTMPFm53aYhbFdXrDLNhcc0Kx7GiyxSRU1SFqOw3pgR5vrXmGxUBLNvcOWsdO/4zHkTwUw4/f/S+C0tAPt309nEhXAkMch4DCX3fyRoT4KArw2AkSQrYOcxFQygSEZQjAHlEgcxwtpYFDj95yq4yMnDI1EXL2fY0KZD8fdNMxo9Vgq0r9O9+bIDIcSU4V+buFkX7TgDD8g/m4fOz3evhj6p4AuAFwfxdwQrB/6ZvYcMr0Hw2zGg9fEvunviuMrTKGLYw2DavqcBXsAS6YTCkoyH3k5CuN7j82EPeVExkmfLuWLVK+SvM1+K2iWZYDZhNo5bQYSjpgnOBbPVwBIw1n7tkVogIsY5M6nGPYzfa4MHr93vDgPQGIL0ETz+5n0RcHpDFIr15PJSYFqQckFzIAZoAF93qLYtrCY9XfDhZE7fTEYEJyTxsQ9mKdXcxy1fOYs+slH77sv/fUf/0mqZT42yUpJq+lIlXzOCV43g4Ja2VJX7/E0xr1j9sJ56e19e9JyEqGO8F6f+do30nPPPZeuuOFmJk1Ae+aTKvyHJofvUJYLCk7L3NCU16Qv6Rqej/O0bJf+/t64VxAUGFLNC4mlP0EbCPp4zdavX5/efPPN9K53vYuiuyfkOucxvm+44fr02osvIS3bAsB9NORN5627AJ+wVZHi+PCD30+7t29Le3duByjAG02zfNqhjsj4OZjXN7ihgSfO5h17nPBTLWDJmzAFJ8vwAk3tAQSuIx1MSabW0fWYUS9djPcKAPVkpKiXX7IO7z6YcBWm+ek1phu1vDxAUHxf7Ge1JjppLA6zJwPBSmXxWsPzR+C8GSDM6yaYrdF9SJoASBphih3YB1gFm0gmpibDkwH2G6dzr+XerUT3OG2h/9lUpJZVSpF4zjDjeyFSnzbaSCBlVN8bXr8OMK8dad3Lr76WWgFiZLTWAE7ptbcIkMIEMUMDlLcJqh3UrJ/NlTGu13U33pCquVfJND7OPW/+/Dlp68YN6UrOf6inIx3l2OuZDyqQlz/7xs703QefSNUz56X33vc+Pu/VSLha/9yr6Rtf/SYbGG0AdHUh4dqwcWN6BfaX/boBfzDPz/lEANiULfuESV8x5plXBYS2k0bWzbx/Pulyc7j3P/vMMzwXUJv52dSvFsIfnJAHmP/Oxodq/4G9keAmOOj4Evj3ui5ZujjWBfZtx6+m0UO8x+lsTa+XY1T2kIlpfp/B1pwW6rzWCXApkKg0LCRwjD03J3wIyJgA6nkUZvzOG7WsIwR8nG/OJqhAjyz9iHq4TxlSMQ+/vp0k7Sm109uuAJ/rkW8qj+wRxFceBjDbgQw6fKWYT5ctW5JexjB+aetCxglJf/Slv4QxNMz9sA5weibBCAJDLz79r0x6k0NKdu7Vt6VRgKGXXv1B+u7f/m2aPX1uuu+e9xHqMDcYQ8FiYg4JIDuklKwtuEecMDQEf7pBwhU+9NGPpSeefopjjV2S8qPcAuUWOENaoDygz5ALWT6Ncguc3gInTpIfo/l0LNKBhEyN8Qn8rsKd5ZN9qWPvpvTJTwAMrVqbfj2kZJrWnkhf/M2PR1rTTBZ5AkPnrLuEHeT9ABSdISX7IubTjz3x/CnGEKuI+Gj9DFxI5GIxAyEuqpYtXhI76LEjyYJ/hF3WYoe/KADzVxdW70RYF3/LbIUMCvmsqcamUhRprO3uq7uBFlazoJT34xcBmhDsEwGAKhb34yzia4wGd9eL3TvlVnoOSSt3t76Hos1NVhd8ykJcwMoemoc5dS+7ky7qNRB2ITtKQaecSbCkjp04U3BkK11w8bpTshtNl3ft3hvt2U5Cl6krXgmLH9kEURTyeouvDnw25mISvZDd8moKVqOF33j9tZABTGfXuI/zkU5fQ8E23SQ0ihDlZl5WF336K+gcZRsMYgDtrmuF9HIW2zKEKgEAjnVyDjKYjL09eBiGkwawslU0rfQ8pgd1vZrr18ciubV1QZi9eu62iWZV/bx3A14XyoHcCRUo2rVrT1p73poojvVCcQda9paFtcCgrKvCDNjdTRe7KggLE18BC9lGEcPNI3b2J7MgnswuK0av81oAWU6yQB/oYhd4NhKSszgezqf9CGbWHchHlqdmdoG99h0cr+DM4uVLKMhOAHj1sTt9KACf+STAyM6KQovd9ePILc4BDK2orE5bKQhtz73IG1pa5qZXXn0l77jTXi0tC2EGzMB36BigUjfniQdEA8wyvEIs2ARWptAXBQOOU3SsPf8ChoISkJq0Zet2wCukARir9nPe0vELY+OCHWOSnpHOFi4FA8e+7q50IXsqgKQYCyUp2un+NzGOBBVKg78W9tIwpumNFKSy5GSgyEJTvDikXwjjP7ykWNxXsFPeBTDU77lQBGTAI7NRLHJsuywJywbxYWYcssj8fVFMFWbTHoLHFowb3kMAZ0ZJWirbStaE4FOYrstwcrT7NSQsACD0bQtHkUaB2UAcg31i8Z3nGAsh39ti0PlFYLIK4CGep/ysBE75WseGzLVY5PCz7+GxWbCFNxL/BBX0z3A3PHzQSj4rhR9QIRErrkPBkCpkZlFcIrMpjsf5T4ahoJQ7+Ur7wqcsfNcE2WqjvygRKzy6ND4W3O2j+K7n+i2gvwqaevpFXL00nJAh0X7Or5HmxRg+RB/3PQtTbT2GlL0Usj7PuaMdVgWsnQqKz3tuwsgZE9+NTz2TzsOY+fJ335b+9U//FFbgpNTIuG8HPD3OnKq0dprGvBaIABDvuvv29IN/+rvUAaAzypzaw7mcd8XV6b3/+UOpae6iVAkDbRzp5BTvBd53GEMxRwv0h5Qsj3UZgScZn7KhZNsoxepHEiMwMBvg2+JTb7BRnvcqY3HDho140awO0ELD3muuvy5dd+21SIneTo8+/niYKj/73A/TNddck87BZ8i5ff/uXemRf/7HNCpwzedPQ06pAPKmtRenZ594OjXAijiMhLICds8u5o35S89KuwCSDwLQy8rTR66WcSMAf3JcKTKFP4DxyhWLucfA9uzvYk6uS0sWYbwPo8j5ZvHixYDNywMoFhyawNxaIEgvoM7jx2JjQU+g6TBeZH7uQbZXx9zgPFMdYxFwXpYcTVXJNexBZifTZDf3kaUYf5+cmIrcrYtUKu51zDnDzK99eCgdOnCEPtPIOO5PryCdnYm3zq2YdTdwGVaSWPna08+EH91xpHLTGIsCQxdffmmaAbvxme9/P+YGwfBDsH8uuOAC5rHjadO2ven2j3wgrbnhyrTvlRfTVPraDO5R3kEe/+e/S7fdcn2kYHYA1lSx+dHeS1Jnqk9/9c+Ppt7xKWnFeeen//JTP50+8/nPcMpT0pdJMZ1W35gO0MZ79uyirRZhGE46qMCt3nbcj8JPh+81YNaPxzFyhHl+z57dgGnHAHuW8bqF4UV37Mhh0iF3RBjDEH16KTLEHfzsfVs5WXZjA5jUf4/7+RI+T0Nr1x/1+kMxRhfR1w+xweGYamb8hpm77Fo3fwR6uFHVMAacXJ0vCnmYz5HV5hrkGCCf9/O84SWwLjAPW4z3cnwWoRnZi43rq88a7+gcEZH2+PXIatWnUJBXZp3t4T3Zecm5xzlCKVkTYPMA6wg3cvQAbATg7JddxT3JtZam6I0wpvrxhlxCX/ziVz6XRjgHz7kZqeL6p/8lvfIc1xvN4S233pfWXf8egKGu9Mamp9K3v/XXaUZtc3rfvT8GMDQn4ug1GXdTy/N1neTaxI0z1xGTkJnLiv3QR38O5jipZMNl8+nS7bf8pdwCZ0QLlIGhM+Iylk+i3AI/2gKjAEMV3K8Fh+CBsyBBp+634TFEcUUq2bEDW9KvICVbuuq88BgyaakKxsYX8Bjq7wEYmjU/pGRLV54HtbsjzKcr2HH6ElKyJ55an+o0TY5o2xwdK4vHnXIfgikusgSG9PMpQCJNNQWHCr+NopjMX3N5+6NSmhxfHRIRgR59NFz6sdgyFrlfU0clTyyu5gIS9HWyk0bBLbBi5Lz+EJWVJuQAWLDYqTKaGDBI8xfBox6KEnfdXVw14E/kjrFslxMU0XMpIA4exMwRwKCXwt9icAo7qxavMnYsbExnmcEur4WLXggWOIsWLeLf0vTmxi0Rea5fi6kkygjc9fZ1SsI8JoulXnZsfR93R+ewsBd4UloyQvqLDChlYmGsHWyqHBmu4a3mpAMUBC7XLJj1chG0qGJhJ1OllwX3GPJACEPBFmk7dhyJlYWABuDakWjWmf1k3K2WfZQ9XAD3KGpdAAv4dFKkNGB42oDHURft1YEfkowhwSOjhWVyuWt+koK0AHnCSUgvJeUjLoYBhkw404RaYCizwvSMoUDnxOwPGmg2NNBWVVzPihPsAmN6fBK/Koqg5QA+s9nJVhqwC1mH5uCXX35JJMz0AM6NU0jLFFqxehWfMYoPVH96i8JF2dsydtLHaA+9IjrZae0GCLxw3YWZrcB/24m9bzt8MOQH7sxOprgdYhG+asUarnV1OnK4HUnL8VjI180kwh7mgWCfTIhaFuMHec0QjIS5+LXMYseVlBZ2rA/TVjACZBAYZy0dnz5XFAuev9fSAsEC1KI3WFr07wwcZKZV8QgApcSwO318ZIAlS8lsS9ux3qJ2Av8d2qbG9Ltga8AMoIjQ94iuHXIApWTH2YXuhzFkwp/vm4sTWVAApBTZ4Ysh642CN4zPGXvhnSJ4UwJr7PchIysVVXn864tDso6gYUgpYJIFGFPqv/RlJSQFI0dmSQFKhRfIKXaUXj+ZieTDz5bxo4dPZgvVnvLlKORmWQaSkxCDtVY6rvgd7xHvVWI3WnzvIQY9CjXYNkXbFp9fmGv72ZlFkIvAwncr+nfJXNz3Lxhkvt55K4zRSnNa/lnJTJZYOd6cV5SzaJivGb4yU4FMExb1O7KP+FyBFOcvwe0w2XUujGtFcckxeR625SjHkBlP9AV+DjkvAHUv4FczoMLl+PD0YNw7Q5YLf5+NHHY3PiFdnNtNP/ez6U9+97dTA+bxNfSPW669AZnZrtQGaNrH/WAKYO0gMs5b3n9P+tPvfDvdeO/706U33pIq8ZRpnreQNmXelT0ka4h7gv3aojc/AIU41gHADJs/LifA5SAg5lFkaz0A4Jdffnm0sabUAl57kAs9+sijMCnmRv+WcbESBszFF1/EeD2c1sMa2gv7UYDM873nvXchnepP6599Jh3cvj3V6dcDyFXJeV4Fo+gkAPk+ZHONs+akLuaj3UhypjTOTH30qX7aqU/T8xKsIHMp+r42Stw/+5kDZ81kU6FuSlo4v5nr0AdoTMT9jOnhEbR06RIYNfMCBNPrbJQ5QLbnJF47PIrJOHPLID59/YDtsma9vzRMm8647wHchJWi9JX53gRF28hNCAEM5UZ69vT04OnWO5R2cvzHAQuO93I/CgCVexheaf2cTy33O31oxpjjr7/0nHQRc+YA8u/333F76ms/mnbRnjth0ICeALBzr6Rt2sMAfFJ41Fx00cXp5ddfTssBDK+56fo0ifljEg1wkk0ZU9L27NjGXLowVTWRuPcq93/GfydS3KbWZem1tw6n13YdStvbADdp3wruscsByrYDMn3+M19mowmQDipoNf8Ea53T9+7dx3rhOF0DZltIH52jBzkf/A9hsDk+woOP45X5swgGkgmbziE//OEPA3geZU6WjdesP5UgbAkQVjYmqCJc7H1mBpsrSrUraXuvi6CtJs2OReVnPpx/inWJLEXHTjEPFEEXGkSHxJp743H7BJ9byEMDoeef6YvFawug3KEQMlbWPtkfkfs+GzcyhsLom3WZwLnA0AL87vbu239qnmGm4F5LXzUNjHu3Gz4NbFgIDGX/tQruZT1pLiw0Qcgm1jF//hffCAmpGxezWJ+8hMfQy889iMfQiXTrbfelC66/A6ZZd9qx57X05//1TwIYuvfu+zIwhH8RHfDU/GI/q1VmLqs3AEySZ7mPfOSnPgZz/FEl0+U68tSduvxNuQX+47dAeUD/x7+G5TMot8D/pwXG2BoSFJpsZMwkJTwUDRSIMlcq9DsZak9t+zanX/u1X0xnrT4//frnvmyoVaqaVpU+/ys/y0KVhcbc1nTb7e9LLQuWs2AnllVwhP++8HsPpB888Vyqb4SS7/5/iRliOoYLIhdKGjxGdL07bC7uWKDoORFR9f4n6+W0xzvModLyykVv+NNkmnbQqlk4GT3rV5ks0sjDTptZzD1ptfSuUqpZ/GksXa00QGkK4JBpLxamGv5YiLVA125nseWiR2BjMuZDudijDZS+6b3A811AKuMQLImIeZ6gHGIqi2UX7/pJaMIpW0r2ksdnMewOYT070hbchQwmfJEAMLLPyVgu4Pk86eUWFDKJZDS5i97EgjH8d3iehURI5KLILNgWfCrvowRIP51J7Fb2klTS0tLKIrKT9Vt1FAl9LLj7afdjyD9qoIi3HeuKY7Pw1y/A3X2lJAJFxfmf0POHA3OXWxmfbCJBM71H9MHo5jybiI9XruVrlMB5zhrjTomUNsPuOT4Xusr6AE+ky8sYyhHMkyliiOUNSaEGnVxrQQmKosmThlMTqUDVVScpnLguiSQ1rp+pNPalFlgFB9sOhLTkSsyovaQ9GFEbda9sZhVSkwFAFuWKJhTVQuFvBaiTvSDL6dgxAE4KiiuvuirYOvbXNza8Fl5EHoeyvgBCYNWsWbOO98bMljY7yM68Mo7pzfMoojBiB4CTQVUBa+jAgYNxDWc1z4XmP4e2mpn2IZ04erQD+R5sMXZYq3lPi153YG3bAhjKaXvZoPj0IiQS+fh9kZYT7ByvvgwhHwIxJdlWZg0ZCy7dX7NyriX/GHbBRLEID38kgCGNdzUZ95j0murE2ySkZPSfSNKi0LDf6TEiSKh0zMLbMRFSQB4CR7LxfE931jPYxWfSp9wTj/7Pa2QAeTzhf2Qx6PErkZLdE/Ku7MMRBiOWRpqs28tDlho1VgCXHpvn5n957pgUALRsIceuUrKiLXy9b+lnW2ydLrlz7nGycMwrVYrrQAfqoL/oB+RzTXDSlyfAlpBRMv5pF4/fayTYEmwmj7ME3FmcFeBXsA34r44xJRAaY4j2Klhi9lEBVIHXOhhyAsUmkzl2dCZxrpwJ2Kr0yo+JOYDCVvaTxyrGF4w8zyVaJI9bj7tK43ulepyX5r5GagdTDlnkNMb8WXPnpWauqbbjYwLZYZbcjalsC2bTRyN6vEe5DNdsFpLIyZyrjMujjLda5tNWDPff3LYlVc5sSPX4xKy59LI0hJSqZfUKzJwXwQ4B1J2+AAaILERBRcBN27sUV++c2o1hsOdr4pwgsvPqG9vXI6vZkj760f8rGJI7tgPUHsAknnZ/5KFHIuXQvmX0+lwkQzfBGjpJAf3cc88zXo/iNbQLBsqcGOtLFy5Ke/AeGtZPjSSqBq6lYwD+XKqi/wq6LTtnTXpx45tp6559adrsljSoAT+Svn7mylGu6ajnXaf8WZtfCnmZW9wfZA9NAEjP5vybZ9WzMTGVe10PQNGcdOGFa1PrfLxtjElHZqpBb/bq0ih9MOYWU84EL2SDdeMNM4e5zD5i37BtTDoTFHFedxxWwSQyPXIHRvZ9tOl+0hOn8LuFS5bADnotQA5lgt1desU5X0xJ3Ty/niK+h3nsehLZfuGjH06jhDIMsKnTdvxoWr9tY5rJfDiPJNIZeCvVBWDVDbPowbR7x3YCC2ami6+6Pl15zdVIbA8xn+Gjw8KgDZP9CkCJZcj1tj/3RJqquT3X8Bjsy/qWxemFDTvSQMW09P1nX+QGSrInY7KJ64b9dXrg/j/n/JDtcgwCwI6begAi1wOyYyLIAICsn/vXCNegz40SPZAARfURMlHMzZJG5iKNpr3HPPPM07EZ4/3fMerXSPyU7cgYqOH9fV/BKIFxp5a458IY8p7j8zR4Fwgapy/5N0Fm5+jYPgsWdAau7QdKNWUz+XMtGzK93H8cw86Bcf0CRKqITabj3Guzp1re5MosQ9YZgEkagzs3eo8R3J6HvLQdD6lIoHMedYXFOFdaljcHxGJMJTsW999hjnWSQQGA+uPMgwJJU/lZWeEo97DaOuZtNq7+5tt/LvUsAiRmcU1fRkb20rMPk0o2lO66+4NpzZWwvrjuB49uT9+4/4HUXDcHYOheNjZmxT3ez5CJaV/WV1B/RsdrJDA6XSMb/fEP/1z63oOPKVMu15H5rlx+lFvgjGiB8oA+Iy5j+STKLfCjLXBifIwaTBjHIW70LAWKwJBFk6k/w52pbc/G9Gu//gtpxZoL069/9ivgJyyCKVY++6mfjV3OlrkL0m233oW06OwwUXZnzscXv/RAeurJ5wAx5uAxRFGiR3AAJkbA5gLKAilAlFxC5aKrJBnJviHZk+j0RwEOySCJ57j7x8Kt+L073LJ8fFkLFO5DMDUaWYgJAJ2MBR4UbRZYEzBxjFzWW0I/C/bnwo/HxbeMI9tEE0uBnPAbYbE+04h1qecsiAQVLODnUPxYuLnIM9kkpwvlFlVtFLp7Fl4Wfz5fBpO7jy4ULSqDBRP6/LwotW1m8Dl6I7gbWmcUMos/qfOaU87GyFmgSQNhn6tBa8hy+Dw/x/c6Jbkz4YmC0eJ+goXjOLv1g6zYThC/7M79zt0HWKDiicH59lN89EsJRy6kAbGMoyggWa/OZofw2NH2AAFkO1XVuHilmNQ4lCLH3yvZk3EkK8b6o5KCZ8QdduRaM1h0ajjtMU7jfJS1Gb2tka5JaSbx+JpB5ErKVYYAJwSGGvCuEJhxt1rIw3adyvlVAGI2YTzdUKvvRGYOjVB8XX/d1RRAnSHXU0JxFJnBrbfdQr9z57Uz4uwt5tecLzCE7IS0HFk4yu/mQa0foODyvDr5Wxsm5be+573IBTEgp+Dc+fZbSBZ2BkBmIaK/RS2sq1aMdT3uLgC2tsPHkK/1pJaFZ0d7aTTawE7+BGtiDUD15GlonJGWLjuLNqxFArIHKURnpPQ4RmRlBSAhsMDCP4zI6RP+Exg63VMoA0TZqDlghtI4OV1WFvHYBUBRknU5Bv0MfbUyMEQxbBFEoSCbyt3mEfuIZs4AWsrejrOTP8QucgYGWfxrFM+4EViw7xmbLGtBw/DoMzzPAkZJh+CHAIuvCVNW2W+MKcEaH+GDEwbIGTC20JvEuYd0rDS+BZQCVVJmFBKOEsOGc9P/xEIkKix34vmb4IdSjc5j7RFTHubTkfiXQTOLqvBqkrFiGpwR4Hb0EhjkGMqeIEa4Z+aiEg/PPczzeb5fNRyfjXdQDwwPwSmNon1vizA7u5+XDz3PVYIpsj6KNCOBa2Ulcej83c9SJuXDfq+cVoPpds6joQHmn4xB2lgpTDXt73gI83ybBglSeGhxrHWmwsV40vtM1hcAnKAq11NjfuWNkkSHZHcJHDJH1PL5wzApf+bHfyLtePX1dAhz5yvOX4cca0sAtydDInsCY+F2JJbnRvJjNZ9tAMEYoKx9VInoIph3m996K01F4joDw+TqBhgqJ3rSumsviXCCVfi2pZp5+OQA0sCGUeajZ8wswBzbVSmwAQHNFJ/DzHOCYLbf1//itynye9JP/9TPMLaO8rchmCbbAYn60kakZGOMrdkwKd984410LhHnV1x4IYN9JG14bUNgiovnL0qbN25O0zHNtchfCnDy5htvhqeMJscLAYtMXKuhLSbow2fj4bYbkGXr7n1pOgy/Y4zr2fi7OF77uYcMuKkhs0XpD/NsE3O/htD5Psacy/UAHmWeqsW0myAAvmeqTGvOWYE59bLw3ekL4+0M3SlfrQMcl3Uhk3YMmVxskAA2jYwKRNj/mGf5PI95nAmzo7MnvfTK1mAqNrcw5w2MADYfimSx2dz7Xnnj1ZD8ztHrjvlodATZUT/A5SQMjfm82TBrTiA9+/C7b0xr8RLatXNbOoIEbvmVF6fFeLMtmL8UNileOkjHqqYMp+Owh7dsejU9/8yL6Y47/lO67MorAXIO4Mf3Rlq5dlXa/Px62FIzAOTYYOppT0s4z6O73oZ9OI7n1EDa30N7LFyR/g7vwW5MvafAgpqs99rU6em//fG3OKYMgPWX2FAO60jZo18I4Ph3mUOOtW6YPrv3YS6NhMw+5LVXIruPa3gzMrn1P3weT52XwnPLOcp7oyud8LXj9cE45ANyOqLgOhLRUhKewJCMI1m4MnhZJwUTr2AK+jUYygDnhbeQY1Z2qQzRYk5z/o7vufc5Bzm/ef90HlRiHcb4fF+wkAo5mfNSXh/lQAfv+5HYaYIY7KMO+mAkoAkCl+4XkyoMizgSBucRbsG51tC+J+gnAb66lDLNFASzf4B5q7kp/cVf/VftJOkvlch5Z6RXnn4ovfzsY2mARM177vtgWo0MtH8IH7yje9IDX/pqmtPQmu69527Mp2EAa/LH5+sdyVCIDSUlpSMjpODBKB/h+CqmNKQP/PjH0oMPP8UcMVquI8sFSLkFzqAWKA/oM+hilk+l3AJFC/woMOROuVKyMOJIlQJDo13p6N430ydhB604V2Doyyz6kKNQUX7uM59g3T3AorMl3XLTnXgrnI/3BMlMLMSkQt//lW+kHzz2TABDk6ZAMbZWKhVkfoALnygeKeAywFNiucgcKP0LVIQDAT8AACAASURBVOL0n0tFVkxIJQZBYVDtYitSzSg6Ne508RiGscbRmjDEZ2rKXGMxJWsiUsXwrGGXy8V2BWwhI7xzVLLsFIvODDzNZNHkwn8vchJ36i2+LAIXAyboO2Psb0TbsjsrE0BWT5GINndujm33nASCTLIxUcyCzoI4P4+/51gyCsAs95hMoS4TR8BI09tB5EZ5pxLfoACUclz3NArGKFxLDJ7sa1ICpFjMDgLeuHjrYpd4AobQJGRPXd0kZkHzfnPTNhabLJTZmRzi/Sop4scshFlMWuBHActCvAl5WDe79DmKvCaKlPCPYUEtFd9zEECJgl5AyWKJzx6m/StCepYNtF3pmqYks2nMwlffFKold4T7BJmm1iFHkHGhcTaMJf6WmVQwSjQX118mzm2EgqsG+eEU2pRd1gCGutMVl1/Me/o+draJtAMD8dsAhgSy3JWX8SWjQhq+ZqL6Run/5PGdtXplOgq7SZjFNtMo/PZ73p/6u0wXS2kf6TvtSC7sK4JJFivT2SFuhgEU5tQYSR9hZ3zvvgOMlUvTwf2HWDC7k4rfB8WuO929SLKmUrQtWryU187Av+JwpMf0AbqMBFiXQaHof7ZljIvMCJF/cnqMfUgW9SehvQTRBHsiHlmvCmlA/hwsnQzGBuDK+4WXi8wdip6I1KZBK2Ms0N9lpIUBtaJSAAOu4WRAhE6NtAGEBUYEMYyjLyRXgmYNFJhiuO48W3wV3jXBPIzz0Hcoj/MAZ2Ls5mWFv7MvZ2+x/DyONM5XwCcc0BwEpd3+kJiU2kXo2D6lLMPx5OdaTMkSkrVzBAZDFe0v00e2ngWXRf8pFo8sxmAPyFDLfkaRUsa8cAqkDvaRn2GqHkVkCWizH+n9IfA1AJPE/uDJCa4V4E4YWpfGtey78E4DmMnG6kpKM/ugkMUJBAjieM0FjIJ9JCjD750XZD+E4T1MuhpAbUFqz9vitYi8Fxgv4t/do7dYNgYbD2TGj0zKbLCv+a1R4wJ8RlcPUlSuQ9Zz4YpV6YWHH0tN/H75wgXpnPe/L/3Zx38xrUA6NAMZymuvvREA53zm/QmlrsyDK89eni5497vTg9/8M97zZLrkqqvT499/GA/bk2n+upVIm96mr8KYnDs9TSLNaxUsvm6YgbfcentckxHuKTIZZ8xgE4HjdC7/9ne+k96HbGUfBsECt//4t38EI+9gWrvuorTm3LVp24Y38cZqSK+//FratnVbmhFyS4BOTZ3pSzN5zTBAUi/At6lUC1oWpoNIbxbNXxJ+dnMx5/2Xf/leFPN6tbQuJC0Q1stxPs9rOQ9PmhbG6fcefzJV0r7On3V83gjX4hgSplEZoYBuAmyCbjM0CGYOlOEpSKfMb0LzaYZiFTLl2bMAn+fO5N4jG7UiZGW33H0XINghAGmkc95zBdi9Tsqy8GubD7uovYNiP9KmND+fBhDWE5LGHuZw5TzVeAd961vfwUepPr29YxcgLjIxJZrMyZfgE2RbdgGWe4+qmco9bF9bAEiyUtqQXjVzzxvjnn3n9deGVG8lLMkbf+z9qRdj+pomjYtJamMDaKBrf5qztDm99tjDIU0bHpmcVp21PDUsbklvkWQ1HQZnMPdghO0lVEG20FtbNqXFC+en5StWp217D6eRKhLLBk+mv3vo6TQxtQHmGdJHpE+zmxekL3/xgfQm19Q57aKLLoBpjGSbe5pzgkl7ncyvri1APIJl5Vh1M0Em35G2NoIcNsdmzg3XXgObbHvM83//93+PNLG4xyKbDUN5QNrSPOOcp++eHl0CcTF+mXiUXenHI7PX45GJ6PqhMJwXrNmwYQOSubPi/ucc4n3R4zOUwEexWeUY1pOwAIvyOgEGL5sGAsX+c352jeD7OD9OpU0EfjQc13dRMMgEU9PmlO72l14rS7OQw44jB++AIdlFX3I+dBekpoaNFaLjKwHtHfsGYlTQN6cA3NTBZPub/w5LS69FNsCcI195+uH0+gtPAQz1wwK/O63DNL5/oB327a70tS/+YZrXtCTdfdedyDZnpxrmINcKpuCNj9le0yLxtKe3g7+Resl0ODGpBsbQx9NDjzwjeFyuI8ulR7kFzqAWKA/oM+hilk+l3AJFC/xvgSEBEnZ6j8IY+qVf+ukwn/70577C79xlm5w+97lPxs7TvJYF6Zab78T48Tx2zrPsQMnM/fd/neSXJ1iwLwg2xDgL5KmwAgQ1LGIiVUTDRnetS8BQsbN+ivUQXkMZhDjdSyV8GUoMiaLwzYklFLMACOEjUKJsT2GB2ESRYHE1zI77dNPDLOigx+vf4y6XQJGRvgJB1SzcYjHKsZ29bClME7wceF+lChpZuuC0hKzlXGRqWMw1IalwMam5rAa1Luo9Ro2K+8KYOicHOZGGvw6v0ZdHSnkvCSEmpHThoyC7R8+Fp595KkCnLgqQabSX3iDKIYo4eE22bUcfAkOCVBaQRWGtRC+zfQQCMKxlAT6V3eh2dm3bMTsen6jEKPwYbYpEjESVXqOyeX41n3MMFs10Iuw1ELbN6/h7NwXPokVLIopexo3HdcklF6fXkVc1h99R9mU6xsJ04cLF6QBxxR0sko1nb2QRrReIBsNSzU9ynKMUJWH2KkuEviI7YlLE09ezsO2NhbHMoyGkAgF+UbyYDCdbwuS1ySXGUCMLUP2GKiaxo4o3x4UXrAmJksa1NvYRgJx3335rsLUKUEL5XRNFh7v7Gk13cs00sV22bGHsPutHpKeJnkK33/l+/g6gRjHiTv4Lzz1De1J+cD337NmTVlIsz+L8DyMHExCSQXKAxLkVa65Ke3btDWmEhUI15t4u5vUKEaSb1Twb6WVrFHxtvHZ/WzuyCP1/9B7J8soCGCri6u3vhZlxwY7LPhilczPOmf8EDgSKBGctnsI/x2onaDcySzLQ5DWrxxTXPu9OuYt6zdMF5WQNUatT9FK0AAx1USiMAJ4IjOg50sQ1NUJaQM24+pkzYHeEAanG1JqKw/zhM5XVCR6aVOc4kWVVw7WdBpukGzDNa6LUQvbJZNuV/mghls9ZaOhH2YIRHe/vSr+Ogi38rzL4FefnCfKwn3Ygv1B22QA7I8ApASDZUqXiTI+QAIaUxXH+JkRFO8XcksEgfy7mJftUAFUhvS2ep/KUOaoE6Nn2Iefi74JTAfTxbjUUs0rEChmaxxMJPly/8GaiHQp2lylp+tfIXDKSXbZTNeNFqa5v5rUTHMqAs4CdSWhKXTOQJttQhtMq0hBN5apn7Id8ENdir4vGxgFDa/7M8clRmslnXYK30A7YNzMBiidxDDMARCbRNm/v2p6uJPVrH8DMcUCWA3j2rARA0qPFVK4dSLz6KUirSbiroM9cetW1acMPX8K4uTp1Vp/EY+ja9MPvfjv1YxJ/x0fen97YvS1t5T2vwgxa2dNx2JDX33pH2oj06Yqrr8EfbFeAt85j2RupNn3tk5+N+eomi1XG0gAeXtswhdcH7Hv/+v10DWDU9ddfl5547HFA2QMxRmvoS9e969r013/117QXqV5sUFQrq4K9Z5JUJwypmTAwjzGvzcP7x/vCwjkzMX3elRoJFZjKa97YsjVkZPOZ/96G5dHAxkBHL3H3Fv9KkOmDNfRvQQdDDWpog6mkIJr6JYidJuH3RN8eH8HXjYaeP29O+LuMjQ+R7NWUbr/rPbQjxuSwpCYxT8X9hWsqK1Tj+QXcg4a5h8gSynM6jDskqlNgqzAi08MP/4BjqE6vYyo9lXmmnmM+59xz00WXXpL+6lt/Gf1Pps0JAAJgm/Da0iy/kRSqcZhebfv3wBTany65eG0659Ir0k987OOMQwAKwPjengP0O/rxEH1wYjB1HeH8OdaXMeeegzSsF9nXSF9XuuLd16VdP3wSoGlP2r8Tg2qAO738hkl724wcrwlp7YGO/jRn+fnpn55Yn94+1IUnEWEGkwlDADxfMH9x+u3f+t1IahsF7NyyaWNc9/kwzuz/9t3GBu6xSq8BwJwjDQTopp8758pGbcZ4WYneATyJVq5YgXffmwHeONY1jp/JnOXc5Vjyfj4O0OYY9bopWXRjRdakk8uUSPOECSkrUhZuMPOyFMwxZ3KgLGGNwf1ZDyHnch+2r/c779kep/dkAyD86nMKcF9mkXOnc0RE3pc2UJR9CfjopRTzaGzG1ML0GoiNlpAe8jdfG+O3tH4aAyVr516mB5rvKajv3tEkxrzAkIC9c1o18/HoGGA0/nLf/TtYWlyjGaTbKat79elH04aXnoUh1p/ede3N6fLb78Sf8FjaVwKGWhoXpXvuei8gaksAQzKTKgCcuJgAstnnsKv7KEzfephmplxOTR/+6C+nhx99tgwMlcuOcgucYS1QBobOsAtaPp1yC9gC/ztgqEKWzURvaieu/hO/9F/S8lXrAIZgDOFOPZVF4+d+4xOAQJ1pAfGnt9xyF7G2KyORyZQqgaGvfOXr6aGHnkgL5p2NhIDiFW8Yi6Zc9OYFzemsIRlDRXFXMIaUD/l9YT4btUypUIs1XOlnvxbx5rJxqlhkKVVyUdig4SqSlljkuR1LoVPH94IMpqY0yL6hYKvnnJSnuRBzl10J2UKK90gtctfUAkomhnIHZWP6F+k/w9/0D3FhFQyfWByyY6bvEJ/jYWZvmAS7am6Yhlaya+w5yWxx0TkH6dMBdrNduAn+2DYWgSaa6bEQ0h/e08/zs0OSI8vJApStZhe8WXpk22amiJ4HLgwt7vWdmAzL40hHT4BESoNGAS1M3HIBrpSsgn/KI4yiN/1G+rnsBttbkGofwIesDndIg5ZPW7nwdSFtcppFkRHGsgk0PmU1GpH2gmeCWNn7BODCql4pjm1NmxgJLItlOIAtCvVgrWTmhV4zyu6qqxFieD0plCZHQX0SsK8aNhgpK9M1NUeOc2IwrT7n7CjQNeS2qBRYetc1V0WBJTOqBnBH1lYtRfYULsgxgCNjmBuRrNXhuzAwyM69fkQUfgcwFL8BwHP8RC3FijLDCiQUT8fXkyzkd+3aRQG2GrYMBtswhfZRjGq6rc/G2WuuTfspUDSnli3kwnwIxtcQba+pdxOG7MrJZBB10m5b394Fw8prAcOglExWsIayNJB+H+BplpOdAiooNnx+9rjI7CAfggKOtQJc8u8BXggcuUvNtVAuWc3OsdfDBX301fDBgO2AJPCExaGG8YBBXbAQRgWGADKKtByf56W0TzQCjPp7UQufI9gR5s4hdyjJKj32MDMWeHoHBBGksr8pu7Twy+enpFQvnyxfi7OK/8mM0kQ7m7QKNikFC/8pXpsj7jOuI+DYi2+Onh3KyeIBsKAMS9C48A8KYMj+yNgJDxCN5cPbLEteC8leMIg44Uhw5H30TYpzpB2KXf/TvZ68bvkYsyyzFiB6CGZRjHs9xcI/KZ9nZlBl0Cmun5I5rynnJ9Cuh1OWF2XTaIGzbCQuMywzsDz+8H/iURSLRd8IE2rAnkJCc0L/p5B94GUluMgYbOb6fOA9d5Ao9a9pAXPQLTfdlB75h3+MZEQBMmHGLvrqVAB422teCya/LXMAQveTYEnCIgy7q2AC9XZ040sHK4X2vxxJzy5YIL3IPLGRQZY4kW77Tz+WtgAob0WqNhO52PU335y++vWvppVrzk2LVixPXe2kfiHFagFAWbJ8adoAWFTB+e57YT/g0wAJh+eHTLOX4lUj5GN4wG1+c1NcExOp9mOaPb9lXkiI6imiZUvZH3roCxdddGmAHgcPtlFs1yM1PRZgvj43+mUZSLD6rCVpL6DvCdqnFmbOnrYjqQ22ijKyTsZ3FWBZN3PGMQELWBeVSHoNNZjMdbRdBYrcNHD+cS4+AfgyThtWuDFgAiDA0WyAhNo6E50Ye9wXr6fdl86dFcBGF8bA4qIClV5r/Xns2zmBSqmz8uCTqe3QUdhbb5K0tY/za6BYJ1mxdVGADK+9vhHG4/bwX3I+Hh0C6AgfLvohx7wcGd0N110Tnkjt3e3pVYCYAx2D6Tvf+yf6FfMAzCIonYALnRx/J3Mvc/4EHj8A/lNhmg4wvw8C5s3D/6jjyFEYkAvTvrdeJ4mtnfZFXrifeTXucxUkoM3FQw1wisS0tw/1pZe27E59EzVprLI+TZsxN6RqevX833hHnbV8Wfi3zUP65vUYod2qlG7KiKXvOy70bhthrpGdWs19+hCMq/0weR0fsgEXAvBtIbHuBMjEM888T5vK7BsDvGmODQ7ZxLLsPDZZpeHrFd5kArjZG8y1gl6IMooco0o2K5FgFYxd57wAdLmHCgB5f3dcuzk1nblQXyCvXXgTOQcwfnxNnguyYXUhQasKBm5mdGaDaphKAEGytxbDbNuNNE6W0ATtNMb5KVU9wfzsPdPZqEhAPIl31F76vu0yALgmY0j575SpyndzAqAeeQJDs+cA2rGR8u3v/GUAQ9NnNgZj6FVkZK+vfyo8hq66+oZ05R3vhaF2hI0epWR/mJrrF6T333dPmrdAGShppzE/usaRLZbZlH39gPFNgkaaaFeVgaF85yk/yi1wxrVAGRg64y5p+YTKLfD/AxgaRyKjlOxTP5OWr74g/QaMoQm8ASqQ5vzmr/1CTrlgEX7zze9lEbMq5AB6yljUfAmPoccefYrduwswM+5Mk1iguQ/vgslFb5FgVMjJSgqNXL+V2ED/HjAkUKLFbFEk+5q8WMMrg0WdlYCRzT5cWBpVLnPIHdkq5SPsyNa6fUtxJpDQhEzjBNR/Y6BdzDWwEBOI8HOUachW8fMEaZRCaTJpQWWKVbHAawYUcXcz0o1g/gSAxed7rkWxlz1WAJowJy28gFyARqHKscv8mQ2b5DjUf4vdggXl+UzRI0lgpSR/8bhcSApcqT/w+eE1xIfK3siLVSK7AYEEH7oBJrr68K3Qv4Aifwgz4Zw0Jlsj8o/D30dwYBDZhDR2vQ0K+ZBMBwtg39eiR2DB1LRIGnPhqxFxgBoUYezk1iB7OMwC2eJE803ThmQV1XO+fj9KkaxPir4HYTqu4SoAjCCVbJSQB+F9MAx9forOrha/slq8lsgUGhtrAP1gg02nXSZIFaoYo7BYEtIod9v7+mVGjafLkFPIOLD0Vo6nt4jHPk67mfZ09NjhtBRT3Em858AggBZfZXF1dh5LV1x3SxRV1u36TD396CPB1NBLZdvWrem8teenutJ56j3SDbtsHxKyJSuvCP+iAdrRRf8IMiwBBVVFXRQ2MwSGlq+Mwtxr89ZOQCQKmbgeJb+sAgQSBIi+VIwJrk9hoqyEJSfwZaDEh2NPo9VItCoZk8qysb86/jABDWBPc/UpFIYWwzK53JXX56ePnWnjjjWfroAJYUS9x2i8tn3D89DDJ7PTvCYm+OkzAcjgf3oTKRkThOJz9MXwYX/PzMB3wGHbxuPOCTw5pt6vAkKerqDR6Q8NpmVT+LfcPiXTYj4rexs5PnLcvAWe7Rvx0vT5vFOf/ZUEdTJT0RS/DKQKIAmEFvLFLF/LZtdZ4pGNseP8wuE7m1z7uZG4p+SEthEozko55bIaQgOS8dGOD8GqzOp6xxtEEE/Wk5/vGPPvAkejJpA5hmmDWpgJ+g0pA5M5pIm17IBavjp2oi0Yv6ditJXiBSuCAlJQQYmo2g4eNSYYcqwaOAvWKmHqIpL75+69B+VwV3r8X/4lzQe4uOqKq9KLTz8ZnmgW4Jqzv7llc6qF5WhfPx+2z/rHH2Gc16eFyxanNrzczmaToOMI6X8AF3sBX2686970GolEjRSi8y86N21/Hc8XCv85mEAvOWc1YPPe1I+UUwJWI2DAVbfelB79p38Ic+VpJBz2K7vVZ425rn03RT0Awir8jbbC4hHoUp7XC3uodenStOft7QC8jQHqnLv6nJhjpiGZ2w9ge9llV6Qnn3yGeaAhkhKV1xgbv1XfMEAF2UmTHBMyQwAH9BC75pZb0jjt8+TzL1AYww7hvCto6wWLFqfNb29LRznumkaTmZAjAUAxsE4Bs1Ul/7csHcTcGOZUH4wqTbpD/sk83zy7CeadMlP7IoX4lZeSlrgiEr1GhvvjftAFO8trL0NKYMD+69iu5xwexdCX7ZB0wYXrmO+G00svvkxfPIk8eFN4nmnAPB3AW/bMEdIPZ9YDWLAxsB3AaAXz5MXnrwXwHkw79+1KNbB7piEb/PDPf5z+JreEYh8T7TQZg/6xjnT0wFuplmPftmFLWrFkRTqGdOvgwb3cNxvTWUvPBkMaTm+88iwm3hOpA9DuHJIadwD86U3XhV/NYT43wRB67Pk307zl52DmvSgd69HEuzKtA6zTqNkgiHX4Oum504P5+EFkvfZPU0MzOw/PP/q7GxduZhznOXbetraD3K/YGHEc064yIAWXXn3plTBv9rkMmwCT9bISAPeRPc7UO2UZu36GvjZSNo2sp8/lYAeYRKb+0S8c24KtPryXnyCYoUhS9V7spk4DbbIPgMax6GcHeFu6l+eNluxfVjw8X+WjRehAlsk5J8kaQ3rM5+k9VSThBZBc+O6X0vxyEtjUtJu+7wzSryyNsaGUTN9HQVDXKt0kpC0EcLXv9QAIfutb/w1DcjzHWM/JWnv9+ccxn34cmfVQuu6G29Jlt72HpL3D6cDh3enreAzNrJ+ffux995GsOSvVw3oLf7LwqOQ+gcdRlugNwRxkk4W10gRo8Id+8pfKjKEfuYuVfyi3wJnRAmVg6My4juWzKLfAj7TAv8cYCvNpd7dOdKdjMIY+9Ss/k84qeQyND1HIwa75jV/9eRYFYyxAm9INN9yRVq26ACZKb7BXXPb83u99NT3+2JNp3flXRGKKhtUWPS6ULBIFYAoZhQuK/xVjyIVasQt/yqi6xJpwqXaKOWHBo68Ii2bZQvrAVIdhNF8BgKpcnFmAMpONawQJwDBViQtfLULnNM9M3ewe6zEUcg6NlDWKRu7lsbobr0TJokrQx2JPFozpKBaZgiWafPazQJVpZIGqtCPYPfrplDxU9AQRHpOyHkWyEjaOIWRp4Y+C/4Qgialk+n+wuIyUNRaLHld8pt4gvJ8pLDKbXBRqVh2x78FyKPk38TpNpPtha3Wyu9sJaHdSnwEWx9CDaAeWul5nmUYaSfL+GlcGmMA608VoH0yC+vrp0Wf8nKIIVVJnQW3t7Jp9lJ1dvT08xlqKry5YY0coXC0oawTDLLB9ou8h40E5C8BQGB7zN/0wjDo+SaEgFKBkxPOXMaWnRngDuatrcgz/YPojBwMYmiYwJAuln+s/KS1f2hpAk5IlmRZeuxtuvC5Msl2A65N0PsVHBlEAzWAbHEbCsWTJ4rj2ergArYSh99GjbemKa6+LCOUqGCcneI99FJ+yyyzatgIMXXLxZeyIN6e3dxLXjSmvjIrdMIVmtpwbfcRCwN1dwSBjpy3O/b6WNm1FcidAdIgd961v74athXyLxXvhmWWb278tSgIAFWwpsUQKw1Ghz4Kdk0HBHINcsOwKn5zwa4odZgyH6T/uNmvqKzA0nQLIfi7aotRBIEcpmSbkFQJAXIujglwUfxYlMq7GKYhCKqXUIZgI9Bl3swVQ9IdyV9sdfN5TYFBqUTCMAqDVtyjHQfuw0BVcGnRsUOgEiCUQFuynEnOoJCUV/BU89b3spzkB8J25xCIqkgm5viFrkzkoo0cwTbaFc06k+mSAKCBbPia8vnhvj8F5JEx/A30SGBKMtADK4J7nGh5YgE0ZxFKumdkdUbjTj/2drxWoFjyTFejpxjyXL2wcfxxnidlVsL1KqFduS56tJND3KIA/WVcCJZ34ufl9jDGOWVPxYk6RCSHzQJN35X/OT0pGPQiBQ+fHAeaE2RSyvYzlO667Ls3h92+9/GIahBUzF3aFZ3PBe9+bnvzmN9OiJQvpr4vSoz/4AQCmCXpT0zqkW7s2b2KcH0sf+fzn0nfv/0qaiYymBqlPA9LCHVt3pCaM19sAEabNaEgXXHNF2vDi86mJYx3ANPnaO+6E6bEnHQRA0PDdCGwZUoPMC+eQGjgDcP7Bh75PytnSkKvq2bNhw6aQtrbCjDHCXDPqRry66pG+7gDkKXxenHtbkfvMxhNpy+ZtaQnA0VaMqm3PBp7bDfPohptvSi+89GJ6Gz+a+YAiAgeLFsxPw4BSkWyG59B0Pvcl5EjdAOSie9NgEDUCmu3kuI9hyDxJlimARiPzQ6UMNyWaAWxnn7qBQeLqeY3ziswSGaWCg9Mpqnt5fT2MxypYe01Ib6bBWGyEaXHVVZel5SvPhlnEfNXRFbIi+xszdcxZ3mME4D3gKRT8W7e8lV56/kUMqI/AljrMXLYQwPq8AGs3IyM8G/+nK5mnupGrbgUUevSpp9Ltt92WLoZ51QG7cT0GzVv27kqf/6P70/RWTLIBEZWcjWMiDP8DgHtvOn5sH/5rAOiwf6umAFJwD+zr7UwvvfRqGhvmnoWUrQlZ78RYV8j0mptaYFweinnmwCF82ZDvTa1rSg3NrencCy9PJ6cibaxphHHVkBYvPytAkF7kyc7dzqvKfc/Cv8g5vBPGlGefAyDG457kPNWLX07DNH19OmNjp5/7RDdg3ZbNb4Yf3NzmOTEGZDGPMl/J0pQp5nxjmzoenRsEmt00imAD2Un0wUauj4C74Kxzk0uCk2wYKEn2unofDuaeiY3Ip2PtwTX3d2I+xdqmWGzZrz0W58+YG8MTMCcbSpUs1ji+t2By8BI5RhPOnPOcTPJcnOdLGcreH+M8guXJa2DsHGEjxvuo89xk2mvhwmVpE/1fH7x+5Id6H86BHTQIM7a+vir9zbf+DPCTuRnp9bx585B//iA9/+RDaZC1wm133JMuvOm2NNRzOO09tDN9/YtfS7MbYAy9797UDNA73VTEAP6dF0nURAbuvZHDBAWnn8LUm1RRn37iI58IYGj0xHC5jiw6RPlruQXOgBYoD+gz4CKWT6HcAv+2BdiNpuzjv9jAesd8OmJdWVwkgKGD219Nn/3sJ6BvOQAAIABJREFUJ9LSleenX/3sH7BQwAARWcRv/favhvRmFguwG264Pa1efXHs3mqAaCH6O7/zh6SSPQutfxm7R4Ae7IwWKUmRpsTCJhY0p/yDSnKKKAhLD9kBp3kMFSyKApQoJGenZDdKSgQr3F+jmNLXw516/xn1XFFinUyY9sPOu0ViAwkknYBCM1kMChRZbBY7dTJa9L9xx93vcyy7HkGmFWmQKzsiS8dcEcYOvKiay/hINmLHnoWbu/YyMpSHhbwnCkJ9DXIktXI3C3WTznwPF9QWEMFyCPWbsq/MbHDxmb1WMM5mgequZG4yvRGIFdavx1/4Oz0b2AHuoag/zO7zVECbHoxHa5Gm9CIPknZ++eVXpM0Ydw7qzSN2I9OEnXkXoH6WXhx6B80kWUwmkufRwY76KvxI9uLF4cd4PWXRmMqm5KSXY5A1VMnitJAP+jzjrIcpsmpkqRhtThEYBXN8rmdE0R1MkezbYjJRG34NlSVgKCQAAehh0s2uZH3tJCKhKej7jnB89ey2twYweNTUMIoHj+Wmm24Munwl7CP75cIFFpV4XPChPV39Qdk/66yzw+9J7yT7Th9SMj1elp69lCa03wJe0If2bt2EHAGqPMX4tq1vIU25hHNuSq+8voG+P5Q6AH0O4jFUPX1xXDOvrwbUflbeJCZNB6CpEn+QmRTCCziWN7dsg1F3nNFXuq6xg/1OAlnB7gm2SQkY8n0DYOXnkDOVfIai44UUK4ME/i0YbaXELz2ELFBsdAFS5U0yhvR60u/GS9BHAaGp61S8X7IcAVYTTBIjsb0mPkngI7P27HaWMTn1SmCn+H0GKZQw5ajmAgSO+SZAPo/RXptTEGXO2KmNLhct9HmCMVlSpmE0YwUZjd5cgpYDjCXHpoV4wUI6HSi2fbKxtCbqFH3BdsuR7h5XePNwzgVDK8s5NL7OrKP82RkA8xHG0JoD62nE+doUGsSH5My5wHPkOPWtkjWgbCwnn5n6lQtKx0lORRP0CVJR9P1SQ0SqmzHbgkE50j4DOVlCxvzANQvNXclXSZDP4rBOg30lec4/SqCIUfda+F7KSMLjzHnFecprG5I+nk/bDOL1dOOll6YL581NLz72CGye5pDtaE5+4wf/c/qDX/44jLrFqRvAu4d/fEiaOQfzWVgezQAv7Xif9QOa1tE2PYAdmq3rgbNg9vyQIV6CdOyF7/z3MHavRBLKdES/o4ikD40BMlUDQH7gy19Ju//+79Lzzz8f/efCCy8OxsYPAKIs1t182H1oe8iIFiDvvezW29LGF19J+3bsCMN02Rt6kl2JcfJOJG27MJ0/f815ABrt0cDObQNDJDrB6lzGWN8Aq8ZCu4pxrEG94KVyHc/zStLMHnrwwdQF63A2DKjtgEC9GGWvIU1tIxIlPYZ68CDrVs6EH1mFfm9KU7laMoEMCrBv2m1CEliSTUbKlOOX6yiQoAfRIMBRbY2JUNOQ5s3iknBv5dq1LpqXbrj93WkabSNoMhUAaP/e/cGk1BtoTut8WDKDaS/m9U9+/5H0MuyYA/uOp0984qcBx5el7/6P/xF+cI65j3z4w6lBRhvgyOvbtqSnAYJ+8/O/k/rau1P7vkMYRG9J//zIY+nhTc+lE7XOdfhWMRuNcHwnZc2eHAacbyf1bSLVT23m8xfwvvq/4XnD3Pa1+/8offznP5XqZk1PBza/xD3hANeuEflpL8ymJvYgkNoBGBpscO6Fl8Ya4STslgr6ifOLgRX13Ddk4Sr5lpX61BNPxDpCieva89bGvcdNAc3+uwOk7idl7QiJePvS29s2A6rV8PMhkiO3semDOTugmps4tpfgjXInE/j68KUyfVPynPNLLyCg84GbN+E75v2SPml/0vfPvx05cjhviiDBUxrofOqxhvQLqXCxWSK47OuO61/F/dzx3tTEhhOSRsetP/scQaUeQCzn21rmMe+3RVpZbKrRR7zmzjOydZWst8GA0juqj3vq+SQFrn/hxdhwMcig8BU0lawTkFcZmSB3G31/0aLlMAsBF72fs+kg8MYOR5qLbHEUQ/F/+O63CBvRj4jkURhDG155Jj3/g4e49sPpjvfcm8677iYYQ21sXmA+/ftfS7Pq5oeUrBkTdWWgFcpvuWFPkCyiP+CYn13FfAMwNMgccHJybQBDDz78NG1eTiUrVyDlFjiTWqAMDJ1JV7N8LuUWKLUAxU/E1cdWVAkYOlFgCgEM9QAMvZKBoVUAQ5/5gzTJVDIWSJ8hlWwQnfq8eQtgZeCRsGR1RHWPsBC2mPn9L9yfnn/u5XTeeZelbTAijESNUqcokGIBlA2TLYws1N5hCuQDtEgvgKHiohXyMUur0w2poygqFT36YtSw8Nd4drI+JxbS/FG6+lFkE7NYXAvgaEKsaeo5gBx7dmwPUMkCrCi8XUhFYUj7mArkQls2yRgFZshpNCVmwSuN3M/yF76mSIsyCSnipMVoBIiMA4dFoiTNh7uB7nq3slMdhrB8jjIKI5tlA2UpEMyeSEHTs8L43PpYWPp3i/ZITeEYZSNZfOinEqbRLI4pRwFphvHJaAspWQW7+Zp9TmIBPAZjaM6cOXhU7GBhXh+UfY0rLVpcmAo4aZLsLqSx5FGclvxpPNaFra3pGItmmSwWb9L4A4CQjRDeQlw9wQMlfKVrXl163lR+F9/LPhBooC0yLAiLgq7owt1zmR0xyxhCZzZ+KW0O428KzGnstjdNZ+FMs5880RsMolUrl4bPh8bQLsD7Kc7fhWmuxXcVjLXjtO1JPDDOYwe9bdf+SFLZz074cYqkQa7h8889F+d99dVXpbXsus+YCZumUdnjAMwaopB3vpX6ujrYDe1Je2AJ3XzzbUgaejj2KWnjprcpnIcisr5x7rIAM8L4lUIiDEUFExhrAixT8X2YO7+VdoFdQOG+dfuuNKivD/8KmUFhRGxBZPGh9C1aiGtwChjiZ8dQgDX08czUyV+LsdEA4Okue0gbSkCCIJfjIWQVjDuBU4G6gpkyFbaBDIkh2qIHdoVMqyF23uORcc9gegWQI9ARzDONrAsj6HxB/cwASwVoaItgUviiAFcc4FneNtk+HnOAXjZZThWG2SFde+djg22kDJW+kccD/YjiKCLDA+J2qOYD1B/En2MnnzazWLKtIq66xFiKxC+LdWVXAtAluZgAYpFcFCWkwGUJjFOWksEhfZnk1QgIZQaAnycoUMc4C4aRL+RwBH/jGpa8lzzEMLwWHJbpFyCbrABT3QTEsql9gGLxcwaeBI6V0vi7MO4O2SDyWN7bdDELU6PjbUfBO4HxcXb0lyxbRnoThskck2bwAlXjgrcUj62M8UtXrkp333t3+t0PfDAtXLIYpsGCMLAWHJIB6fF1AQ7OQ3J1gCLV6PpzAVBWkjb18kOPpV7kQ/MXzU+VDSSgAQgc3HOAsXhuemPTlnTLne9Jm994PR3atweT21np3p/4IMDM22kDvkC9MGksvj/52d9I9//W58PMWtmvbd8JsCGzxuvmz5u3b00rmafnzpmfduLvJbh79333Rh96+JGHw4NnNl5t+w8dZIz1poVInPX9uebqa9N3SaeqBJwYZN5dRFscl2kEy/Ig94K4bvYj5j0N2Cu5wIeQxekldPvdd6eNmBw/j0xr2coVpKvtJcEJBiVtfbD9KMlabCTwump8gqbAvDgRRtnMsbSdUs3C5FzPGedV21EPvkaAhQEYFZlhJwOEBKrp1TBXm2CrAHzW55CGO+64IzUsWZIq9O4DQHF89iKvq+HvBwB1vvrVP+L+AzsKAKuOMbt40dL07W//d85jKhLvFoyu56fz8EHr5zq342G3CSB/PzLlT/3ap4klfylVMXUcwTtu87ZN6avfhBGyuhVpUTcAHhIp7ysV09KRnTucYFN3J7KoSdPT8vMuh1WFiTMMp5079iB3Y25BMtQCi2ThUsDAOhIKMdKfgNWyd/uOSB2zz/VwTZy7Rjnfao5VwLTe5DjGcjVyOUMSYlSVGDCOW/uASXQHSOYS8NMPrpt+OBdvK72D+o4fTZUcWxuyth69mQA5FrTMBjQjKSxSTvUe5D4KEC84ojk3HSEAfOXa4asmcCgjjIcyLsFbv7rp4n06wGZlZG4I8fA6RpKdwAzvWzy8b+TkxSyP9d7exXpIYMebVyEtcw7ytb09tCGfPwMGmvdzP8d7hTJRAS03jgSy3bDo5/Ma8C4SCNp/4ADXvC6Y2SaAxlxHuw4hV5Yp1AXLSkZZF/3LlD/ZUraB7Gbvt8N4P02nj02Fqfbtv/lzLhWbVLSl4RoCQy88+QgeQ4PpdhhD5994C/e7Q0jC8Rj6/QfSzLqW9D4kpzNny5wjYU/5K/fTcZLoqjB2D8a2wBD/hgAuJwSGyqlkp/pI+ZtyC5xJLVAGhs6kq1k+l3ILlFrgfwsMKbeBGt624/X06d/4RaRkF6Rf+fQX01AvBoksur70B79JsdgXcphbMZ9etuxcdv+6gspsAar59KOPPp2uuOyG9AommfX4HVg5FSDBKcZQ0AYyMOTjdHBI2VAhh8n+JHkqKjyGTr+QubjSKkc2A6U6C8xmJA3G1zewMzdMcXw5SS1PPv5YWsSOKxuLFBwnIn5e88oZIAzGXLs4yzVp9kQJJk6wD7IZbWEoaeSzun2BHj2JwosgPE9yYSMw4OJSaYlsBZNLDsN+MWFEZo/ARzbyZadUanmpYPWc3CmUveBiUwq94ECOuFWaMD0Wgh3snBbGuC5kZSMVBpd+RuxQ0yb9fP4RFtPjFO46JaFYCmPIGkAR2TKCAradiXHuxEahrj8Ti85hQSylRywAZZp4LHrJNHEMPRSatoFpb0qrJvhn2pSFQDs7l8N6+HB+05FShI+M/kBeQ9ow2CXBh7B5LciNtvX7LCXTiye8noxnpojTY0gg0GtmF5hW7647Jpqz2JlNAzB4kDjxO6ORleSZGKNxSSeF509+9KP0y052ikmKo50OYdp64YWXsSPdS5LPlvTIo08iw5BmL6tEKr/m1YlF9eR09TWXp3PXLk5nLWshXnp+2vPWmwCOE6n9yIG0FRnNTbfclkb6h6HJV6YXX9rIju4Y738kNc1bdirFxmtmKpAR7yc5pqP4bWn63Tx7HgUOhTbG4Ecw7JXVFUlwJQZdMQ5C6qBMrNT/Cx+ZKFhCEpeLFYsNJRYhT6Jwl0kToBGPiLQvsVRsV/uJfk+RxKUvF4WafT+biVto0D9pRwsgpRjKyAYpLDJTL5thB5InkCLwWiroIhGtNA5DjhpgbR6zSi4DGA6qTP5d/iISIFMhpw8GLOT484++V/SLzCwagbkxjcLc5MAw3BaEBhgRtBGYOp0xVCQX+p6yAAXDLLRktmlqLpNP8CYiwu1zpVh52y4+NMCZLGWr0Ecr2gVANWRC2a9IoNavhTm+52t6lCbzOVErm4mHzFPGgOM5pKKZaRBmtMrclJOFdMxzjdy1YDrJqpE9WDCu9BzSa8ym99wFNLw+Fp76Qznu9XgbI3GolnEoE3QUKal+Ot14RwnoTGIQNTKuhhgbExRvl6y7IF2A1KoNJkkPQIng7pLz1qSDu3enE8yFlUjmLr3s8vT4ww8TNNCadpFiVQtgo/xzAiboXFgh3QAPwwBSl77n1vTqD55MHW34c11/Q2qZvyD9/be/C9sCqRESlt2ADB/6xMfT9/7xwWAGzjWOnc88QmG/GCnuVVddEcmRr7zwPABAZ7r6xhtSJSyfR//yL1L/SAUMiEVpPuDUEWSbx2U6YZC9iXH4NuC2/cYAAPvRMkyrJ5ibx+kvFVyrHopkjaNlMGqyv/zss9PiZUvT9x96MPq4TC0lXwYXjGJq7Xjr4vfXwDb84SuvpMN4KlXSLnpvzebzdU/pYm4b14he9puJlpFqqcyoOsC0kAzT1o696hJTUlAzpKK+gutr/3DzwBSzUXyF+vu7SOiaA4NoOswjUq24xldccUVadcFFaTZA15gsOeYxx61sOZltk7jOG155NT3z5JPpYsy4r732eqTetYB0ADQ8+gASNr/0cnqW6zfGzsc9P/VTaRGsonEkYBt/+HJ65dkfcv/bBdC3Mt32wXfTvwbS+NSh8JaaWtGUOo92RdLWjOZFabh7Am+lgTRj/kIYWANpGzK2VuRKs5pmhUl5HdKuCcIppmBefQIgZoQxhSUhnk1HQ05ZxTyu8b+ENRl1MoWm0DZVADahlgNUCWN85soxE/dKc5B9WzaWc0gH0sW9gIxtB/am557Av0oJHp9bC0ulBnBuDswlxFWl+7vjV1ky/kLMXx0kcvbBHBsEqHcs2X4y6wTusyE0oL2BFbSd49b7s/dimcLDsIydZ70nL2W8HOce1wPrtvD8s619vnNGcR92+SAI1gMYWLBABf/9PrMJM5vNe4OvUXappEsg39SyQhYue3d6I+Aa/VgQ6bw1a0MCKSic51E3YEjFo88qhxUwZuLg2GEnAeybxuhmk/PgxCj9xvCGxrr0zT95IA0BrE2FDdUMKPv6S0+n9c88BkuIuPo77k4X33gr91/uTwBD38AzclbtvHT3PXchI0P6yBqgOqT2Bm0wz7M54r29iuswMUU/RvzRkJj9+Id+McfVlxlDca3Kj3ILnCktUAaGzpQrWT6Pcguc1gL/R2Bo9Hg6sntj+rVf/xhJSxenT33694NdMQmt+gMPfIEF12ikfdwMMLSg9SwWTWPIjjCFZKFy//3/b/r+9x9jl/cC/AaOsfjIMobM+Mk0+1NpY6cBQwVTwsMsgKFCMnZqERTlWIm6UFoYxd+CaWDxyc4hxVkvKSS17pprKisxyjQeEsEaYNWY/GLBVstxaVQ6mcVUjgp2Qe9iMRd1FtKmloSdLscsQydkOn6akhrBIL4P6UocS2Y7CIL4fgI8AkSWtj4vy35sh2zabLFqcSCNvlgwFqCZxaqgU0guWDj2scC0+MuJR1mmIMhkoRmFcFTRWXJmQWnhOCiFnoVtH23QiWfBOAt2RXCCMD4skH0vnw/dO3ZulYv0sCs8wmtljcxlsTpEkeWBywpxZ3ABhYqyKv0ZJjg+z7UKE8tqFrkdFJ2CT+3hrTEtFsB6C52UdaSZL5+rT4WvEVywKAhrX45JmCF+joIecIPPr2DBb9nsa7WLamywuBiDIUBaC8l5MzCgnlY/hQS8uVGcHaVwlJkziSfffdc9UTgOKevyXeDNn5ioTFvf2pVefW0z56mpst4SFCUspgcooAUChigSLMIrp46z674i3X0nLKJzWjFG3ZcO7X8bCcZGorNvoNBpQI5yEJYSkhrSd45TfExQGClnsH+7kB8mjSwv9AGGiKd3ET9nzgJ2sGspOCbSQcxte5AlCAb4OGW+Lspon+a8Pa/TwdGcbmVflB2TWTm2s9dfuUqMLf4oUKDfSMShyyii/wVjSKmCoAMvERSKGGf+7vlbNMkQirhlU8QAy/RHCkC2AGdjzDomMrAbIOUp4KgE0sZ4yklheeyWRmnpF6dAYEGYgrHj33heMIZ+BBjKLKVRgEiBrJCW2c+DQeOx5KKyAJHC/yq3Zvze9ytA3UgBC6ANtpt9LHbo32k7i3bbSjPoYMpFuiDjnN+Ff4efWZKZFZ5Qha+TQINSE382wS9AOMEgClPZRAJ4MhEEHwSh8vtmD6QsH8vt6jGEuTevjURCik5BhpCt0i7DFMrKxkLex2tlNVTQjwct/JjcajHeHeMz65BtOZ5GZXbRn2saMNU1SZG2m0XBvw5gaA7gySGAoUUw9JRXmSqonK2GeesYvixzmUv3w5YJ+R5zyZ3ISba8tQ0ZGsmNc1rSigsvSN//h+8Gs6SKa1NH0YgREX2qKvW0EwkP2HHp5Zekh//1X6JNBinWV2EQvRQG0It43gziE1PLeU0HKKhmDOqfNgeppYlMZyP92oLcyej4A4AcC4mNN7WpA48h09p69dyhLQW0+pUY4Q8kOHMuxfMUzusoEqyD+Ig1sUkgWC1rqAX/obmkV61fvz4AVPuCEkXTzDoAan3/BhgUtZzHowAuk5FVTuJ5Uzi3do6tGnCyg7ag82iaFRsRgsp2IWWyw4A39J5IUBTYlb0m4y/S6+iHgvFeE83w7XUazJ8gSdEuH7JZ3qu5eUZ4x1UhV6vn895FelsrvkcV3Mj0ZBqhnzlfeA/yfZrZeHAsmr7WhAdTLXMLnTf6Rhd+P4//wz8B/lelayjsG2ESdR84xA4BCWbrX05vbd7CBgngwBzYPbMBz6YjBYIVeWJc5tKsdOFl14DU4093DO+4dgIpAESW4A0kSDsNOeEYnnhv0Jb1tFvT7AUwmpCQ6U2HhGuQucNeLYOqGmBIY+1hTP6NmNcIvFJ/LNpiCuybvNFhX2asMvdMBcwQ0PZ+00Owg3+bQvvK0OuH+bLp5RfS0UP6H+3FUBt/uVHS0yaNcuxd0Y4mbQlyaxJt0uL/ZO89/Ow8q3PtRzOaXqUZjXqzZcmSLTdcsQ24gHEjQCABjA+EL0BCTgqhBUIScOgloRhOvpBGIEACDgnFYGzA3ca2LFuSbfViaaRRm97rua717Fc2OckfgH57m2E0M3u/5WnvWvdz3/caASSd0p+H3hliPo3yTBNcEawZi++5EMMYcYzPsWBQMg88r751xdrp9xbuXZmwa1jB8szVAAG/NKYOD8UsGRes8T2yi2WCyRIO4Ilnm4wp/+3mjnNDhlGUsS99VsbQ7t17WINgMTHed8CcejkbEo5dgU5fwSBGvieg5CAagFklMDQJ/VvsaMzy9qwHskNnJmDzzowzXlrSP//D/+G5yLMJNmw7G2SPPvyzMJ8eBBy99rpXPgcM4TF16yc/l+bWLUyvhlnY2MIcZ67WwaqrrtFzzucqfcP4roItNFMB0MaaOk4luptu/oN0O1IyYO5yHpkfg+VXuQVOihYoT+iTohvLN1FugV9ugf8RGBK40GhxvAcK+mbMp9+RTj/7wvTu9388TWI+XUFlrb/8yPtJVIZhPixIL6Wst8DQUJRCJygjQPjoxz6f7r3nPmjzi4ONMU4AUuyOm6wVwFDskP83jKEMvjxXvaNIlk8wEkrAUJGoemc5MdVcFUNmgigrWglIVMpqkMFD8jAyNJDa2+aE7MtqVRWADoIjY3gfyNwx8RKIKaQ5JmNRula2QCSiz/m/CJKYrPo9zs9xouS9DADvsQQ2+XuBpgYCQ5NSkzqZDnMJxtzxN2gubtXk3nMaIBroF1Ky3F75M740pixYC/7b65Ma3wMYFoGmppWctxswaZjrUEo2YIUoAkRp/hMkBe7QKs8xuTVg1VzzqBR7gmIrmyjvGSGRmgNt3OBT/4xgNhC0LrR6GiCgoJs+NSGfmyTh5fh9BKYTfNbgW3mMO/L6uUyzM6tcw9aaIjk1kAxgSDZJkDRM8pUD5WDbtpLZYnl6TV0iZaiYokw9fhBVk4CSdVzPCLufVWluK0G3cg3BEHZJq6C2D2G0fcmll4aPxQ6MWVetPzd95Sv/BrOghl1QqpZFL5G8cA9WKrI9ojJVlANnv5Ng3H6aRkawqKMuvfmmq/AugbFw4Jm045mN6drrX87uKkbVR/rS1q378XgYBlQhUQNkmkebmRzoMWHCkeVdsJgAjpSQzWmbH1VjZE504QNhsqVEsRjP9nsGHUrgxvMSkMLAtChp7WdibJZkZnGM8LgSyLTiV67YFcwh/uYYV/4lIKTXhXPE92TGC3JQxqSJiaBIsGxI7qpI8gOo8T+BFV4xJ0vzt9gRlw9RgLsVJLh5bsdQjfmZMaE8rgsgs/SbDNa49jiPAxTLu+FxjNL8jnFIUiZIIwOn8PapgNkSu/Dxfs2n8zEyMMX8j/Plyl15/ckG037G5EyA1USwKDNdSULp32UICO7kY9HOyktLzKgTiWypbZ13gml+zjYu2jsAX0EbksuiqpHSLFmEvqeQjBb3GyWuS8CewIWJpoCT7xUoyusJO/L2g8dmjrmmBGOLNhcQruBaazlnPYnbMQBclKOY/QKSA2LMpXrXFADgEoyYLz7jjHQaa/jPv/3ttGLhAkzQYTORUK+GjTMbA/nvfuNbaTHA0BpYNr945JEAQhbC7hmCQdHTdTy1IgM67cJz0pbHH0nzAG8aFsyj8tW2VIGlyCtf/VpkZftg5j0G6LIg7dq+FcCnI40492VS0ZYCQXPpz45TV6WNP6dymCbZzPSXvvNdadtt/5EefeSxkNa0LaLiGMbu1fTFBfiidcNYPIxxu+Cna4xA4SBru15DgrJz8aVRTlxDnz8Du+IMPId2kWDb1xpxe36T/QaAMAFg58JFF1yQvv3Nb8faOcX8OX39+nTPQw+yFgKScp6FGHBvAyBbCGNkF+zPSdqiFmZPeMA5QhlT9QA5VkasR2Y2SzYG/TEKiBRAJV+CrnrKycgT4Agvt5BEVgULSEkuqyPPJpJ1pGVOg7aOtgD+zjj33HT59dfHmhhjXyqMrDIAvkPIrQSfh+nX9gWL4t9Ropwkvxsmbyvyxn4+8/jP7khrL7ogLVi+FEYV7BLWuBbA+569SMYmh9KR/sOM3ck0RNUqWT+NLUjSVp0N8MAzYG8nQM9E2s1GzyUvvoL7ncADbm+syc888SRxAX0JUFjJmJi3aCWSooY0u74lGEGuVdU8a0cAnEbxVgoDZhYF2U2CrYLbPoOcb4JaGYSBxcr9uC3TDAjhGqLptGtzCzLwPthD1Yznn/z4e7CHfpDOPWMVz6UmDNW7uDTl3bkNlE3X8OxtAjxxrR+S/agpO+eQSeRzYpCvPtpqHtd/5Gh3LFh6ig3CEnOtmYPJuexP1x/lgsFk9hFaWscKnzfXiGKOC9g5xy3q4H2EITzHcm57n45BAULnt2uARtbLAP/69fJiDoScm8/LDtYTSxBLEPQI0k2ZuFaQdG2x3YZ5nluNTdm01cKqud+jbOIpo9O4vErGMACVcrtZ9Fd7W0v62j98OY0yZpUFthETbXj45+nBu+9ILPjxAAAgAElEQVQI8+mXX/+qdOGVLwNoPEh7PJu+BGNojsDQq16JnBKTeQBmqyIGMARjSPOwqAAbNT+InwDERscr000whn7447sdv+U88pfD7/JP5Rb4lW6B8oT+le6+8sWXW+C/b4H/CRgyxq0UGBrrTsf2P025+t+hUszF6V3v+yjeFAYnFemjAEMDUN/b2jvS1XgMrV5zDmyhnkh+BBQ+8pG/Tvc/8DABN74Rs5E2AQwZYGWWQK5yFcm/TIEAAZ7zGCqSQQGe57+KpNnv4fv6vFchq6r2DwTkxKAwmwAwMEqdJtEdYTdNCZw/91CK3ORonORmAjPGJqRmFSQfBWPIw+rhI4tAeY5Ucl8BFmmCwUtT3QBVlJSUkliDf31DTEo1KLaCkkwPASdZG0q1vHff7nEt5ysQ4eenS6wFk16TfFkHBqGWLJZRpC7E3xmcurPYSlKnz4Y+PAOwewIU0IsE0Mc+iGomMhxoh36S1WGSiB5YMKMgEcOAIHUEdJEMB61+LC1iF333nl2xEzjI+2tpE3c0ezm2pp8ZMMk+MlYfufJFL05PPL4htSGFO47fRsiSaHd322Uc9JAAGHzP4vcyLkx+iPbDEDe8VWCwyMQySZ8syYwEhqyuJDBkwG37tQKQye4SGFL6Z1n5GkCh1rm1/I1AtHI0gKFWglVNdRsBtfT9EYTRK+mFl16eNjyxJX3/Jw8jAYEdQnyqL8JMpRT/MZI+GFsktNmUWSYVAArAoBVcKJ8D8OVYIyGvJOkcmEpf+fJbAIP2YbK6mfLK6wCjGtOuPZ1IyHpJVkm02KE9PjgOe0lAdDwq60TlMD0uYB4cPnyccTdDArIkTFonuddDJCJWjhshkSjABsdYwa4LZliwz7LXTCFVUBoQ5en5u6/C2yIYMiV2i78vQNXCaFlJRGYM4etBe8scch4KCMkwkomQ/YZkpQEQAQwJdcqUCfChxACK5CjKx2ep1An/L9/DeQUp/p9XCeQpIUS+K95SsIe8LoHa4roLJk5xD3438bItBEeKamwmaYW30jTjMNgFUc45V4sKoNm1pyT1FFQJIDfAnOwB5LwRAIvjRPtXMk+HQkIia2tChoYJfgkYKtYj56vAjXKkkIzJdpBNwsu/+VVL3wcLieuOpJA214tGbxxfAfo4v8IkG9BHSWCsJVYjZC4ivbFkvfM8DOgZWyFF43z+bNIXnimAJIJX9dxHA15WE4xvmTKTjmvYkog+8bcBXOP6zliyLK3FzHkRiXwNyevmDY+l2Rj5nklVsO0ADVbb2oY5ei393q6RLmPZCoYNJOWVsE/mkPRPw3Q7qK8PhQhaATLaAESteLZ+/XnpiQ0bWWfnpt1U87MSZAvJ5LkXXJjGW+el7/3LN5kjC2EdHgN0WpXOfvFL0m1f+Up8/gjeMuuQT/XizXMQc2tZjL14yLi2uFbofWZ7z+fzroHHYZNkkGUsveHmm9J3b7sNSVFbeCSdc/Y5JKYkuwDcc2G3zF+wMNbj3fv2BsgmmKy80PY7fc3a9PTmZwJ8kt+wGn+erayJj216Cvkcc5WxWg/gVAuTaBfMIussVbJpEHNPNhfna8I8uhFpTiMA0SzWq9Eh2qXkZadcWADdzYNpK26Wxn14hjkWZXgy/2aJ2vLXWoyplaNVwsLQ466V5P0oQMWH/vKjMClhGCpVUiZNe8tmAhFM3VyXoFk3YLPV2yxlf+pZ56FzAnQGjNy//an03e/dlt74B29Pk/gTKZFrBfDfzRr56N0/oxz9Ek49htn4kbR83SoMu5emnmOst63cN2PmWfyX7kKC9tb//UeYlwOmdHem/7jta+mM09fhwXYQ6fJEuujyl6QzLruS+cS6UM+cgCGp/DP4j85F2KLKsPvZ0KjStJixPAmQE3839uA+3DCx/HtRuEGGqS3mJoObCiG8DMN15tv4QPoOIMejD96ZfvNV18F4OcIafbTkM5TN8QV5wgcNwLdOFiu/O0LFs2FYQ3oPCSzzuOBZ1w6AuA/mWXdUaJRJNJsqnkpKnXvF2uscdU0vKpA5D52PgkwCNf7etU2G76AFIfyvBHIXc7iX53sDG1iuQzKDXBf8t75+y5eviPmvZE3J4RDX6fj1mSz7J9hBrpVck0bjCxcvp/LeM8HOUubZxLw7jlx6GFBTJmGuoshzhDhC4KYFP7BvUZVMWeRsxpnl6jc+cjdVyX4U5eoDGHrJ1WxsHGJjRWDoi2lu/cL0a3iGNeDnZ5yglKwK/6JppNQVMAQdvy5749PEPaw/I+MVzEcYQ3fcUwaG/t8nYfk35Rb4lW6BMjD0K9195Ysvt8B/3wLsmmfL1jB40auCBELkIoAhkg6AoeOdW9Ifv+sdJAuXAAx9JE2Q9LoL+qd//i4SnpG0hF3UF73oGij+a0iyxyJgUbbymb/6fPrZTx+E3YFkhqSoD9PMkEyUkr6oAFTy4imAoSJBPHG1Yf6ck8bnJ4/PB4Zix84kjqBEXyFLm8vwqLZaD7uhQA1pEBZNHQGlAWlHO7uwnNdAWylULZWZ+gnQ3BXXn8bgzOsxAOyzJC4BUCGhMXjz/e7+yQAS4DBhzwlc3hEOWRkR7jjBnEm08gip8MpSlixdGKWQ+0mwlHBspBSypZg1/jWZ1K+oDkDJpEeASG+APhgnJqpV7EDLGHIHNLMwMitBRopJaK5OlhkS+iJEYOp18Z5jVAgZ529H9RuQSg9oIltnkJ3BFoAXA0fp5+ewI/3QY4+SXAIskIxFCXk+5986KHnrzvgI3hLtgEH9nBd+RlQBqyvt/luxrZadab0x9PexIk0fiY5eEsHgMGiN9nGH8TnQr/CWERCyBeUGmRCPsqPt7nrgCyT7WfojsDNMUjmHBMwkYhi5He1MQuZhJVFUV1HqGSPoBkokt7S2p81PH0w/xwMInQxBuqXJkXBhfqHxs7w0E2fNPQUACzBGIGp4iHPOYH7LuGkHiJoexQOiA9+E178oHT70NPKFJSSDVpCrQJZGQlnTggH7YNpPlbEVzAv7YAAj1PCaoT1nw2Lq7bOazxTng9FAYt1ApbiD+A51kaS4a50NmzOoIIjhmJLBZgJg1iRwYMlux8IwfeE8chwULKLCv6ZgoUTJeICDMGWOXW5AA4BGAb4wyGbMmxxHuXXaQ2BIGZ2+SJ4jAEeL2cB6cte58LwpGH85vc1I0fPBofi3YGBJahkAj+CvoF8uQ1aa5n6nF5xHMvCsoOUoCADZBsjAVgEMmXyE8TTXFTIw+s6fA7Qk+bE9BAkCYNLMJJLNzHAKtlsAWfnc8pD0OAkzedpQFo9JV02UrM/ATJSMjva1ahwAnF5NznUPwL0FmMx/Mf8YS42AH2MkY7a5oF0wO2yHEpPAhFJvE0FfmYjFPSovq+ZaBPscL9lg3EpxyJyUn5UMtx2f+b4zWC14HaBViTGmDNI2qCRRC1Nw2sTS1RqxN+oNNkCZe0EyQNc3vfY30gSylmceeDDV6pXG2jPlZOP4bR3zAD9hx7AuDmPWOxPsCrxnWpFJWpmLt112+YvTg9/+93TZxRenZw91pgNH9iM1hs2AfO01v/f76W8/9gnYQK1U91sTz4y9Tz/FWoI0ddmaMKgfYb2wmlc/ZcY1f25s0uy9OSSRBzSA5v7nn7YqXYmM6nMfviUYW1Zl2vesla8aQyL2mte8Jn0Dw2UT5jlzW8N0+QCSsw5YNhrcO85dwzopzS4DTjlOYQQsGL4LmanAjf0nMNiIebIMFpP509attTxfeuCxDXix0IXM4QYAsho8lp7atTdNsNBPOm9c9wXpGGeyhZoBhtrwW9NTp5KKhgJx9YB2rmwjbA7oEzdCJbdK1nTHqCBJHawf5br2pdXu7MNewA2LNsyf36b9MdI+GDCVtWkf8r6bbropXUa7aH9uZboZPeXiDKzvHOeHt/847eYaXwKA38HmzQKkdJMAaI8//ADXQGn3cXxs5rWkLgz5Bdfe8vo3pn1PPZ3GudYGrmuM5B5LfsZkazpt5fp07733p188/BCM4JH01re/BfblecHK6dq3lfVkBsbS/nTfz38RjKEZQIHVZ56Tlq05C0PqtTwTYPgJzARYKuOQPmGNUwaHIJbzA/ph4H2MsdMI0KWvlSCr3j8yoJy3sntde2S1hq9T+Jsh09MAHoBqZrQvfeFTH0pVk4NUl1uAEThm104Aq25ZAU9JGz/WMMdcDtzomE18oIxYL68ZQJ7ZtK2FGXpYowVirDA2xFro+BnCSy57tmVGkPGBx3R9zGsFz0lYx/5erx/BIa9fs/EmNh6Uk8ezujChj7jB/soS2GxWbQUxPZqMB5RKzwvfItcRvRy7KMTgWuKc1h/QVc3z+xwXIJRx5LidNAbA/29gACA5TKGzJFZQro52Rk/G83xu+sr/+SsqkgF4wfid10ZVssfvTff8FN8tYjylZBdTlawX8+ljPfvTrZ/+YmoDGLqOannN+BM1WsXV54hr1BRgNRstrtlKySYmAfx4xo4gMQsp2Y/v41oxnyq/yi1QboGTpgXKE/qk6cryjZRb4LkWmJ4eI0cz8zIBsxQyungTMuUchGyz8Bg6uGNDuuXD70ur1p6b/hhgaHKEXU+Slz/7wDtJ9MZjB/aKK66jusYSgiqo1wQmBkZ//flb0x2YDjbUzec9S9LBw4cieXPHNFgigAfq94N1UGIMFVeWd/hlEWW5ibupmWmT/XxOAEUmRv6s4TTvyVWRPDyJEZ9X4mRALjg0Y0WfCNzZ9SMY1wRT3weZQ+64NbJT7nGDwl4qY20kqUxDkEAgpfAoiUSc84RHDiGPiduEzJ9I6mV0sENKcNdNwmNlIEEkASalAkoGPJ7MnxaSppD5lIAo2T7uTMrSCCCAyC9XboMBBVgjgybuWFZNiT1SJLkLSYg0r/Rnr9Pr1jTaMr09JGO9JKt4IwMUsUNuZMzni4pWSjUESFrYZTxGcGra7Gel2hfSmToAH4Ny6eLG22MwDASIlJMtX7IYQ2ZZQ8jZNAolMbcCWDWJpqXOTWgMGgWEZFCFG1PgAZlxkqVFuSqUsjLf4Zi0LeyL2B0mmNXrt2M+pcDHe0l2Gki+kJQBElXOGiWBbWF3F88IvXfq+PckSQTVcnbtPpg2PU31nHES+9kE6yTdLUhlxizjHlVVaH+OK9AgEjMpO8YS3yQLAg4mCmmmJhhWIzDkKL6TXv6ytVxhV3gOLcBj68nHn4bZYALQgZn0YYxpx1MbbemrB/DRsuJKA6swnTbpmIS1ZCKiAbXeEt0E+Xuf7SQgt+Qx7DWSFZPgaGgGgQwYARjHl8mGBqe5HHv+neMwDL7pG/1HZLvFHCkBSR5GhoxjtgBmfa9gxBR9b1Kqqfg4TLIsXXR8pBiz+mFY6ni2oBDndAc/yq3bX4Iweu0E8yu/BOcyECJIa9s9f8XV2yeXoRcE8vqc2wKnhQeQhxI7FjAxac4SLo2g872avJs0+spG8e7UZ3AqdvNjpz7PgWANCYqVmImC4DIwfAkeuf60MP97SKhk7oTRukCPWDljz3bQI0twKErYcx4ZbY5Qwa0KjhXcqMCvMmPAYwqghWREuZAsIwEamsQucVwVMkF9fASlMsCUGWt+PtoxWFcFsFUCsjKGFi+P5T0oe7SvXXPs+0ouvkbZH5+WXTMh+C54pO+U4BHvraRtGrmg17/ylVSdpAx858E0AjD5wksuSoPIQU9df2bat2d3uuvHd6bf/d13pP/81r8F0CaI3Qtw2LZEps4xjgFABdBRzdp5ze/+TvrKe/8krT/jzGD8CNzYhkMwXFpguqx/0eXp9n/5RmphDozaLgzGC/ErOQiryPOPMyZs/9WXX55Guo+mrRs3pgWwNzTSlcU0G2bC5k2b0rq164JFkT3X8M9SZmclOPpPaVgPHkCC6u0kuvoWHYF9ESsKY9dxY/Ls+r0PRtTb3//+YCl5rSbgFk1o5pya6h/Am6gDUMyKjocBxkPQZPl4Ont2XVM6wpydpM3HqvM4zXbkbCzw3mom3Pz21qhkWMO/xylvz8LCWiajiPWRfrIKaB2+aI57mXp1sFZM3rOJusb/AGeAR2P0RzXebbIx58N2ndOEpImKVtq0L1u+LF3zyldgiL0sNjvCOJ12GgVgFlzRg2YvFRq7dlExEbPmCgDux5ADagTdwMbIi654CYzQ3vSj2+9kTXtRlKgfYjNkLkCZUuB6ninzYR2hGIsiCSEHAxQR3Hzi8Y3Mm24Ydb1py6aNYVZ9DqXlzz7vIu6rGXmsIMVosDHnL+T6YM7UNAHmN7RgmE3lLdbZWQD4PJAAo63elZ8Rsl/7AGRkCzm7iqp0MrNkqgqSVOqf56aHCwXzZQomnYbKnbueSj/57jcAshaELK5yZgyQlupftgvzIip9Cajyc7AO+V13dx/X4Nqv/1NmdQoWHYExpE9dDwCu68Dw8HjMVddeTcSjMARrd/S6awW/nw8odqirq+RNmGMb2YWuP7mKYjbIL6SiscElizC8CrO/YXiIBRDmukN1O36WASawppTMynsCTALFIS0TmOL65HQOK4ljrI0xv6dik8j1xO/KbjNDdw7A9fjEMOOtKv3z178Mqw05J2uDFVo3brgv/fyeH9O/CdPzK9NVN7ySTbVD6fDx3emLFBNpaehgnLw0dSyYzx4LjCHA3Ao9tmivWbB9qwTWmG368o0xXtERpptvfmf6wffvZ7QPl/PI5z8Ky/8ut8CveAuUJ/SveAeWL7/cAv9dC0xPj5aAIbfANaoUGOKbQZQMDYChToChj9zyfoxCz07v+pOPhseQBpAf+rN3R2nkefPmpyuuug7wZ2UEIt0E5u4s/9XnvhSMoaaG+bAiWjEJlTGkxKVkPh27+Bn4MXBSdvOcTj/7goT8IwAfg7rSVwkYyqyh4neZVVCwi9zDF0yoQfKmp03U8dFEWoYACUmdAJWZmkERCYYBmMCQFZbccReMGCYZtJrYCWAqQkBNMg3mTcZycn4cn4M2gljZLXP4bpUuZQmaa5osKjnTJNh7NXmZACQyQfe47hC3wELy/PoJKWORzWFiYCA5Bbe9AH70a4ly2wTGUYKb6/BnvxftVFScMmgVGLLS2HFkXYOYZHYPESRjvDwNlT7U/oIwBpB6PZi4BmhXF95CJsYGl95P19Ej7BC2AGpk83Bp/AGUlVg/00SRjVa0YmdVyU2UDqevjrA7Xcsubx/nj3tSKiEjRGAoQAHHmVyLLEMaxcBUiaLDYioukKAWxtQcwLNR2A6VlVlK1tDEzjvysZXL55Po8JlpquQAEC1f1gH4eDCAzXHMpStrlLUsT3fc+VDavgvvBZI5vX8W46fSiYxEeVqDhugCClxnrYahnFvz1goDadhvJu7jITkCrAFksrJdU/1EWn1KdVq3ujFdduHqNE5iPAKgs3vXYa6rnkRimLa2zHD2oZAZIptB4CHaF5BugvtyZ7+da6khEekhyew8eDS8kVphOE0gNbOtJ0nkggFCOho4T4YEGDf6MwEIhfFtZsIIQlQDOgZgWEp8hBYEfDJIkiWcuYqOCR6JhpWbBCFl4QASjcKmcuzp8ZGr9Sjx0EgjAx/ZZFUmUJ53vrwmgaHM6snzJ0ArmWncZ2YC5c9mw+Z8DeGf5GfcbecogjsxLJE6FIbV3p9yR38vCCXQNEqyrMFxBnEt9Y1xL8wTgabcDt5rlmz5ch7MKnl1ebWFb1P28MHDijkyxvjyfbZTXINADeeSIRRtxZyJ6kEAaAJhgc9Efyjd1Lcom9NnVDrP7TDtpn0Fk7yuWlgkk5FYPie7CxmK40tggcTUzwumuEAEAMe5TYSn9blyRvgeU68A0vNxRPDsC68/fsd5q5TFMJgDTgzWlswERhF9XMfPNZxj9bKljN+L0hZYIGdiJLzh/geikl7z/PbURjnwLvxKTNBrWZNkDCnpHKAqUjNA2uXXXZNu+7dvpSbWzg6NprmeDuRdz1L6XBDIjQEZaq95y1vwtLknbdm8Odp9iHY+lzL3gsX7d+xKixcsYH0iMef+XYd7ARosISU4Jrvkkldcn/bhXXMA5lIlAINMNivTyaQ4A2+ku39+N+DqvDjfXIAgGRdHjh8NP5hl3J9rvGXOBQFsyzbeY+l4/VlkFfk9J+xUPMPbZROMpgk6tgOwdwbpVSMAxwBr7CPPPIUhM6wPWDcVs+tSl5JpumlUphYM0slgwslMQc7GPc7wXGxm46Ge52QT/d4KGFRP5bFJAAxIRGG8L0NmBuBCcNqhE5UoS3JIx4HPBhl2s2WF9uMRpZyUedXS0JwWAA7YvhMcx5Lvq9eenl5w5RUh24s1grV6ir6eYQwpTx04uD91bn8m7cejSXKwAN+FF10UDJyjR7rS33zpH9NZZ60I/72Vy5fA+ulISzHyr0FCLKidgU2YTYxfx7Dri0CYUkjnzhSMxmbaspbr02dwnLEn0C7jTeZLL+NG+bKAWgdVzKrxVmtuaWfjoIV/u+FgAQKLNeTnpAzWHsBFAZCFi5C2OU8B68Z4rlYz932/a6pz0E0ZwQ0LICj53bThgfTIz3+QXnL5BQEODfZ1AyjhrQOI2c/a7nybAVC35Puo85OJNcJ3PZnGXeuYO5OsW0OshYK6wZzlWXAoChrA9qRfBBqDMcy64H1a+cxKhVGxUKk0v8tG1FbLbCwxgVwnsgy08CkSCMygNRI2xpcbVD5zlbD5zBQA9ZlqtTSvQ7aba3IhOZPV5Nh2u2yEDQPHjNXiZMAqIddbiNZkzWGcAsR5LXN5Lh2iqmbb3Ob0z//yZZ6hbISxfsyd25Ke2PhguutnP+Qep5FgX51e9opXp2E8pw4e3Z4+/6nPMY4XpBtveDnFKBbyPGPjg/Wink0f17QBNjza8ZMco63rWxjrxJLjeA/dfPO72CD8BWBwfzmPjKdD+VVugZOjBcoT+uTox/JdlFvgl1pgenrkOSnZCWBIdgagS5hPd+NJsCF97CMfSCvWrE/vCfPpXJnrI7f8CQEVwQA09Suvuh5J2WqCgslckYrg5dOf+VK69z6o5S2LCOQITjieO+vPVc/KyW/hIaJcpjDJFXQpAJEIb2JnTQaCYNBzprQ5KdZwOpviZpPZ2BAMOZc7tAbiMoYqZSkYM/NvWURh+ElyHLp/WSoyVwxO9RFQegEIkKs2sRsfUqmciIVEhuNIDe9nt1WGUOF5YuDuzwbRgyY8pSTRxDF8gniZqDdogq1MiqDe0saaHAdDpPT+zHyYih3AQkbjnqDXViQyAmZF6eviugwy9SHy2m1bvQaO6lPErv3RfgJ4dmeVQ8xwHHetQ2IkY8nWI2gVlNh7YH8kyzIj+gnox0k+lGcYHDe34EVCm8mwmIsvhUapJgazTHZlmdk+Nj5fMo9ake1ppBlghAm0bRftl027/UzIfAADJh0fkV67o+ofDGitQMZ5SKhkDMmcmV1FgNs0Oy1d3A6OCXg3ayy1t5CgwiQ6CkNrlKSkisSjur6NTeDm9O1v/yQ8hQbZla8luVhzyqlUFjseVXdkYFniuoWEsVH2E5JDQZohQDQBiT4TgbgqJIkVyK1MCEaPYuQ6ldafPiddd82ZqYHy9SbiW5/ZSxKG8fXQeOrqk/mD5weftC9ktshsqIV1pNwyPGPZyW2k1LcMIZMmy9gfxyS7rraJwN/KV9kAWzkX/JcsgTBBApyw8pnJWQ0yE4FIx49zpwA+9OywbzWWLsBE507BznMcOR7tkyj3XjJDVeIRwEOUaSfpEsgkyYjKWdFjmcmSGT1557sYs7LaCsN250NRBtpkT1DQ+SPrQSDHz0cFtmAx5fkneOp5qrgnmVImG1kmxT362ZK0y3VE8CpmC/8XwBBJc8zhmD/6I+fKRQIz4enC/XqMfN3Zdyiy3UCS879PMNc8TkkiJhPAk1jqOaQYGQUrATL2oQwPAE+rSpGc2uYB7vC+CRI121aQXbDM6xiG2SJQFGCXlaoEfUpwXyyOvAIAKt23bRdsBFlH/F4JSbynxCoUHBQwyCyoLH+NCov6a/GZaeejwHEATPQPYPU0gMEkY/K3fvM30jiJ8sFdu5AZ4RN28FBU9boIRsBDeM2cd/4L0r1338OYr0hzAPY1co7KSrDI5nS0p/1Ix+YBHpxx6inpyXvu59hU5GMtGOBLsKZj/nwMpU9NnU9vTf14aFmR8DjFCt76++9Iu3buSvf/8A6kyoxdmDVAIGF4f/kNN6YumCjbNj+VegEprnrTG9Ljd/0sDSHN7Gb+LsTAeoLv82EsWJHsMWSvp2FavX3njgA5ZPxYht6OElyyxPnKs85KT1NyXlaO4JmsodNOOy09yu+iQpzrMePc32/lOEMk5XoBnb3mzJD01bEu3Kn8irafi6nzFGtJBaycvch6xmRxijDLJtXHyWeY/mSsVxCJgjnUzPoytwXpDX4+UfBATyLHDbLt2XqXacwfyX0ea46nABQA4vp4hrgmBeOyxJbTy2gua7zSqjYAHsfRUdazdrzmXv2GNwLQIJVmnRMUGGMtq0QaOa4cUuDDSlGanWt6zPrfxPNnggpqsr+mYFu20a9K0mYJ/MJUqqTs+CR0IZ8FMtFkIHl+wVdlSc43K4e6XAvuDoVUyupaeB7FRkP25nHNs6qWptSH8FizKqSVy4ZBLyxucNYLLkqNc+ZllNlJVhrf+zEulzG0aCkVx0r+XgJbhZTU7R9jlTrWjIBmkZTNgq3y43/5u7Rv1xYkjufxaHH9wjMQQKkXdtAY/SNLyhLx3r8yMqXh1QH6Bi4Z/kbDfHnsXAlsF+/HvNtNFt7rs3sQ2ZhzNRg/EiyNpIIdlD3QvEaBX8fVMUzcXccE/1yLBDBlkLpGytb1vYKWmkfrSWT/eAx/9veytZRCCnjGOsA5BZf0J/L5ImOol+tRHmcFtFHmeQEMyYSqoNhBNWM2mMtK1Yd7eY5Xpm/+299GUQ5tAyzIsXnTw+mOu77PMSfS5S++Jr38xlezWXA87e96JuD+INUAACAASURBVP31xz8LWw2PoRuvTytOWRHAkGxi12uf15NU12xp7IiYqLWDsQYwNDY6k970pvekO+4AGJooA0OxeJdf5RY4SVqgDAydJB1Zvo1yCzy/BaZmhmAMkegYbYWUTI8hcyWSP/1sxgkKtj2aPv6JP09LT12X3vfBT6VJDCXdWf7Yx/6MAKOfwGVeAEOnnraeIBYQguDJoPxjn7g1PYhJ5fx5y2EQkXyS2JtwFQa17tbLAjDxzd+zfKzgRQQLJoykc5n3SMBkIpg+GqjqhVH4kZR+V8qagpFTLVvIzwgSEU4FOMRXhQmcrAaCuCYC7ggyA7Qg/S95/bizNkEALJtBfxEBmDAX1UBTNo+smmBHCHRwHhPh8IqQbm5peSoSWUJeECSkPgav/I7kweCsFX2+gbOBpmyNQQAYfQgMON0hjASecxskmkiaJFvxq2BUFX4ytuV8EjB3Vv3cCZYE7SRrS/+Fbo59hH45hudOJaCDwNC0yT2N1YfXkQCBPgEjXHs/4NES5Am79u4J1oTlsA1Ew8OI67bcriaVR5VnEKjbvvV6LeivUjLnNCiVqWQZ6Sbu03sOU+wAF0rAkO0duGBkAuGXUofsQn+bSLzdjy5R4e3jOqQUI5Q5rg7ZzDjX0IRUC2lCJWAZXhhtczQHtjwung7KKGpbUtuC5fiU9KY773oI5hhsIJLSBpKzK194WTCWjh85jE9QVyT0F77w0tSJ91Mn1V76ZCWQ5I4C1siuGiDo7enzHPMoU38AUBF5EebXzXXT6a1vugLPISVGY2nntj0wKgRKatPuLkpaRyUrjYiRhHBME5xa5CIDgHRKFUK+wPeWlrnMl1kwho6QMFgRLKCB8LXIzBzLrGPMGubHMARgDChxCHNxUhM9OPSqcYyMjg1HAhQ7+nwugzrOo/yzycnzZZiRg8mmcR4xVgOk4lqVNYWvlQwAWAHFmJyKCm2Z9eNcDIVGpLMZlBV8cW4FMMQxBIiz6aqIjD4enCd21/OnKvydiQnjz11/gQ9ZY5bktv8Fa2TeuEbkqmlW0Mvgla/AdRwnJeBEE2HXGBk+yl4Kz60AsE4AQ1kGF0xA7tE5FTI217tQt8lSzOtOyAsFhsLcmWNnODN/nv9kLlRxrbaFwKaVrUSfggkQ8jYlZ/labTvb1uPrIZJZVhmYij4IBlZmDD2ffZSBNK/ZqVIKxThm+Jtw7lwpMYOIjVRuirVJUChQM1Y8fZZCohpUvDQKWNABa+BlV14N0LEgPfRv/0omPJ4uOv88SsBTEhzmZD/g/kuuvJIKfl9J9bTl+Wefy1w5FAyKGoCOAQAuv+yLFchIJ6nm5Dg595qXpcfuuTtAY8HQPkDhYcbAqmUr01nrzkg/e+DeWBsGAXr0Elp31vr0wH33M6cAyvFBmw+o04806RAVvxa1dUSW3s0aNQvZy6GDx9PFeBn1kVR38vfly5cHo0IPnTt/eldImJUJybhoo5KTa4pVyl7+ilekO2+/PbMjaVvb12pQvVbPZDydfvpaQNmj0Y59vH8IUNViBHMBMSphmaw8/fT0te/eluoBYfoAOPT4WYx/2OYdu0NKNgUzaIKBE9X7AFf0IxMgckOiCmBoFj9bqawZdqKVtRYC4FiafmJsgPt2QyLLAZ0LslazNIixxLNJGafPDxNvQfqYe/SsJsIFyKV/Wyv3LHWwH8bImrVr0zmXvgj51qI0QfvPhpE4CUowq5rKYJYsd0332ebwYDy4QVDFeJigGqWssmCzMhcq8eaZwK9nFmynGQsPMGbHuQbHWjwXnBuu+zJIGY+9MEt99umpNcAYC+AjwCHWAca+JsWud/WA4bNkNOkupXyO8frwo5vTBZhVd8AO0mMsnnmMtb27dgfYtxp2mICT7eLz0zbxWSlDWZbt/r14YQlq8SyonY25+tDx9NfEJ2tWLQvWsGbos5kDCxYsjufoBAxDgZwBgR6eF7IiNTivA1Drw6/H5/xsrtH1oxPAtLVUfEFGjvfj2itrU4DH38kScu467pQ3+h7BIEFogSHnQq5umr3LIuZQflUC110TPKbva3eclYpJePxcAY1uo/1Pp2+3b98RnwtTfABN14YhngeDXMeoFdYA+p7PGAopWUlOJjutEYZbM8bTfTCpvv4NGEM+m+nveW2tadOWX6Sf3Pl97mGc+X99uuaGV9Gf3WnfwafT5wCGWmB/v+rXbmSMrQl2rEbgAm3OqYZ6TLSnWRvwkpwzH0N0nonjAkO/9d50++0PAiINlfPIcvpRboGTqAXKE/ok6szyrZRboGiBDAwR0kQOo5QMmZLJmzuA7uiPHU/PbnskfepTH06LVp6e3v/nn8HYElNUVoRPfPLDBAF6AbSnK6++nqDlvNQF3dpS5SZMH/v4F9MDD/yCQHglwZ0VY/JOZJZyZLaBzAZBoRBllOQRhYTMYClLizIbpajkkdlBmkiy6+nOpcwCU7ZInsx0YSXwd82mawi4o3x8eA5huuuOnft8BEOCA5azjUpEJpz8zoTWnd8s5yKpL1X3igWQ8xik6VHjNZtwdxCMGgD6MinsY3e3nuA+vFcIBKWHB4vC3WOCxeIeNLU2gNRHQVDJRNLgdMmSJdk/gMDRa9B4WtaDAWo1yYW/9z695pUrV6Ynn3wynXLKKdGWxbH10DAoNxCt4VoEho7hSdENNd5KXCYx+g7ZLp7D+9VDZZzrvPblN6bv/fAHJyhX9qM+BkWVJs+hUbYsrUmSBRlZIySE/hzgmn4ZgBdZGpbNdN1VlNFSpPNhzi3oEZl98N2Dft7YREIquyiqg+VdWL0LZFS1ADCN4J3QQFndCsZo29x6JGbsQGOYPsXvly2ZR5v0wRQi8BZYqmpkwDSmLVt2cw52SAHFKkb60wvOXJWWwX5aihfELHZZ95FQCJIdxF9lNz4nROdIW4YCXHKHux9JQc+YBX1g6pBUWa1lgoS4Bk+j5trpdPlFy9Irb7yARGaA3danuX8C4qGZtGlnV5iIywaQCaf8xdLL3psGpRUknFZtEfyZQ4Umi113HjoKgESVNAxDlZeZhNtIMT4IspUt+btqPidopb9FM34RJsqOz6KSleBArcmqRqkE7Pax80u2SlHFK0xPGTMB2AhwcFwrx2WmlnMtM+Q8RngYCcgGzSfLOzMAqYwqzzv7U/xDbMOkqMZqZ/xez5sg5gRIEVhPyCac48F4M2mEYTKndW4YwQsQDJCcy46rg+Gg4XoBjAhumfhkMJY1pCRlM8PN876oUiZ45Ff2tCo8tzKbKQM+hcePY9F2CMBVAI1E/vnrk8BHeAvFZwVo3H3PcjVf2d/JVJ0dc5J1Ez/HvtXwMptA02/nEKwLDXD9fYl5eKLBoveeByDJIipJawT7Yl7THydAIwGrElgQoKrAlgAi1yqzMRhi8TvaiPGmv1AAUDTROONwDsnkHPp6zdJlqZL3PoaErJnrXgUoo8m8Uhv70LlvYurYrRScpW+UzCrZakJqtPDii9IDf/93eMsw52wPrnMeQNOTMH7OokLVViokXXzZpel+mDmuqy9+2cvT4w88kAaRi/lsWUIlskuQpfzs3/8zde8/GOPBSmf7kTb9+mtfQ4Wph9PhnXvTmZdektpPWZ5+ctv3c0LOeuP1deNh49rXhaeLDEcZNsOAsMpx9GGxWQVciqpwr33ta9M//MM/BgDfgMeYfmzveMc7Yk79iKplMjAU7M1HSnWM9WCGOdbSjJcVc/iRp7akBqRymvjLfl1x6uq08ZltaRh0u4LzTjBGxlkjBAf1wZE1pNn2bPoqqm2xztVwf42AakuUaAHYVwFwz2LdmIuRr5sS7e1479D2PRhON3CfAjDOcc26ayk5blW1kCcxzoboJ8e/Jun6vHj/dcx7PaVOOW0V824irT3zrHT6BcipoiEAhHzMah7jSwDTPgsTeOku/Nt1imsXqJ0lwMvzpuvZPWkeGwFWxnStGOA54ZxynPcgFW6FceNzsJv2agFckvXnijLMHHbC+5xTCjmqj5bSUk41IfATT2F/xrcKFtYkYNszOzvT695wc17vAY9kdLVTAc5nnc9J/e8EAn2mWv69VzYU82L7tp1p7Zo14e2kXK+1EXkwvnMfveVP00DvMapmNnF93Wn16tVpB/LFkFwiJXOtE1xawJiVPXSUe+iGsXnG+vWwfWHK8tzzuSyb7Bj36tx1HBsD+PKz+r1ZwS4/w8YDBPIZ7XuWwnLaRjW+MKwvrc/ZkDpXUlRmG9VF+YzHKrzQoioh5zU+cBy7Numdpf+Rmz2yhl6AHPOuu35KJbLFsVZYKGCUzwgWuX4WwJASNzcdavB0qsMQ/jA+j3Wy5uY0IiE8mG7/0bdKYrNJ2rqVeOJhpGS3BzB09TW/lq56+SuY/wBDh7amL3zyrynmMTe99tWvSqevOz02MOYS/1gJUINu2bAVVPF0HWycgw8V4NsYkug3vfm96fs/eJB1pewxlCdf+VVugZOjBcrA0MnRj+W7KLfAL7XA1Ex/eAzNIkCLqmQFY0ioxd3+8Z60d+sv0mc++5G0cPlp6QMfoooF5VkMHD/16Q+zu9aTpWQAQ+vWnR+lhQWGBIE++ekvpwfu/wUBx1KSIwADAgiD2UiwSGQKr5wTJrYBEj0n1/JCTSTDW+SXgCH/khkOgkIuTgI7GRjKlUrM/zRUrCMAlzHkjtgM11TDuRtIPojKQsKiLMqk2ARVsEvQx+RHrwhfJjyyJjLoAa2cwM5dRgM8EyVTQhOMRYsWRWWz7AeAuTDgSD2gSJFUW8nMgHDE8ryc04A8/Ey4hpam1rRv376QleWdylyuWsAms06yeaVASxE8+jnPKSjl5wwiw6MDIElQyN83sZMsIiUDphego5dkYXSKRJmkXf8gWUudVP5ZAONIwMKy9GOwEDSOthR2A8fVX0I5m2woE1kZVV6P5s1DAE5jgDJWXRvks2Hw6Yvv9r+7ulkZkA01ixLnUSkpJGWFOEmIYYqAlvYjyXRneiKqyLiTnquthbSGDepaAv/KSryPWqthJQDeAZjA+cDfpJVkqT/0g7MBFOqbYAwQpN7x43sB0NaxYzyYVrbVpXVL29NZ7LpOA7ZVU7VJwEq5zQRB93GC7x37O6k2tJsd0kNp245nUy1B+MgsWGWMs6MkorKGJtgpruc8dZVDqWPOZHr9b17GbnV92r2b3e3hRLvMpA3PdJKoch0yx9xFJ+HKXjl4h8DOGId2r5loFfKFFqqhKXLs6x0GGIJtYL5m4qSESJBTaZLQEQNURo3JisBQVMKjyZUjCHaYXChpkl1jYhI79ST1AlOFB1X48sgikjFmf5aSGvtYKY4/u/stO8bjCSrZh7IvTAAFfIKdwngMYEmAp8S8CYmZgLJ9JWhTYmY4bsJzR4agPJaQXPieXBlPhlEVcgfTRZkCwbrwvgVhMnpYElvpPYI8RsYAY0fWh+cR9ChM4X13A2Cv68Lzq3YFSyrAncy88fpNYmnBOGY/kh1901w/ZF8pi8tEn8wWykC2cj5M5k3srH4mm5D2cthrFCwoEGtbVELLYz8AToEhxrK5dzD9BNxkbAiYlVhNcXzbNCRQJfAt/u06l8GpYAw5gjJNipvgvkm+QgYq8OB1s5Z52TI2nX+z+MrMK1VMAE6M+8OYLv/+W9+ent26NfVS1evCF1+ZNgHY9MACbJvXnk49/9zUz5zrZzwfBCwVCHbeyxJczJpTTTtZaXBBx/w0yrojeL3ignPTIMnzjk3PwBCdFxJGx8l5F16Y+mEZPvKTH3GvSLEAPDsxdX7FG16fHr///nRg37OR6A/Rfq/937+TvvePX01NM1Vp0anL09IXX5Z+AGOpAQZcLQDbIebwUdc7THmbWeMuf/GL0ve++x/BmBylPWXY+HcZgA2M/3PPOzfGx5aNTwSgYqKu4XQHvl56HA3ynFJeZbLvmisofQjWS8fyhcHCW9y+gI2DlrQDP7I+1vMttMeyU05jnHAeNgBmW00QNtOYVeRkZJVkfjK2NPkWNBfEsUImdNMs2WGstJGAC962t7A+zBZAciwKzo7i41THBgOAEICozzABQa9xDL+jKoFpqwXK1mKtE4CwwlVvPI8awyi7hvkqM7EVQGWQ9x4HSHF8KMEF3Ytxb1sc4T7nIE9yvHd27s9zIZ5xet00x7OspXku8wJ2K/JiAQnHn+NRdqGfc22YAgxRdqdMsh8QyOenQKl/d254Pp93rlUCHhUlAK0SoErWo/NjnGcOT7bUvnhV+oN3vy+qierXt23btgCEBIN8nrlp4tj32VirETXXMUGhK9mlAmWutZ379qQLzl8flbf+7v//Iv5/h8KYWjP2cTanmhg7k7YFO2Gaop+6alXauWNnaV4BPHP9q2WQEccI+NgOjg+vYSFjXy+rAjh2fREQKQzulfgWnn/+zmex61t7iUVUyL2H8XxyfnjczHrK4L2MO0HLePa7sUS7+ty0DZTmTbCmTcoKLZW0F3CazyaH57GKJTgT18t8xMvR5/tMrNO0F2wxGUOtrVS2Yw2b3zY3PIZWn3ZK+tCH/zDinlrGqvHA4xvvT3ffe2dIyV5+7avT5S+9IY0MdKUDh7enWzGfrq5oTr+O2fmZmNNPQi23ZL3K3GGeM7MrKQSB3Do23WpBIdFSDvI8u+mmd6Yf/uhBVvfxch5Zzj/KLXAStUB5Qp9EnVm+lXILFC0wOdM7ox9FSMkEhkiyJ7PqI1WQzKQAhmAMfeaWtISys3/y55+GoUGCJmPo438RjKG28Bi6Lq074/xgDPVQnlVg4FOf+XK6H4+heW3LAhhSBhOsAYI7q6Jkb6EsERH8MYE9AQyVfIMKAOU5YEj5Sl6OYpffHfXYKddEOIMQJqua2jYRPAZTx8pBnEemhybJc9jZnAzmDUlfSEa8X6jc7iRyPP0bRnhvAE2lHXuDnfAkIlgc14TWoJe/yXQx4Xr+TqGfVaIVO/AkG7mKi041gAb4AQjkmBgXwFhhMO0x3LU2SDT4C1ZD6X05xzQ5LNgauVqZn4lr0vehxDQoKpnY3pUE5SO0Uzf0eIGh6QpMUC01T0A7ip9IUcUpl+SFCt82Px3n2vvw37EqmT4lBqMmx8ouWkniBAJsg3HkEHpmBFPEZNRkSO+KYJPQ7rKFOHdIIwAzzCwiqeV4smAiW829Fp4y/ZTRrkdOFsCQxrlEuu7qmrRo5i0oVFurX804SSkJEPhaFQG+1syLFs4jeaAqGoF0LUBbPdVvDh/tx0xzK94JC6lSc2o6fWFTWobkrEZQATBhgmTLhLuJ8tMDJMxHCcyHON82WER6Mm3YtDkdoTRz/xSAjkE8gA4iJczMCX5JZqqoU9RQ05/e/rbroNFP0beM+9FZsA2G0satB0OC2Aw4NIoZ6CCJtEG+AKaGpx7LJL8W6ZYU/GmAkQkYBwP9ViviPUgvvbaS6QYtpMdMNjq2bejISLwL6ZPyjZAqBNMNlhF9F9Y5wfgShJC1JlMv+AMnyrxXyxJStoKEQtlKMxKgccaN7DUZNCaejid3gWUKeM4s5yyxg/jZhNIxEX4ZGqs7bxwDwfgDVGGxCK8jwEYrTDmPQs4jIBRfeXz43SQzPLocJmEinT07otqS4Ab3EQa4/E1wVsAy36OMhAya1AH8yrKzLH1U9itJVl1jHHcZkJXgguSNZKYFn47OzgMBKIWJs0wPWToAIM4p+1FWicl3r6wSGYUkgV5frSXIQzqGISzghnNOBocGudmeKLOJouw2vlWyzgRtNM4N1lOwkFh/Oa+gkH3l5wSDAuwKZpXXYeU33h8gUNTokyMZxzKJ9NWCCbQSnmo8P1yblH7KSstgMhX2GHOWqZ8EBPy9t7wl7dq8BWCoK40BLDQxboZp1yrBbNbLuGeS/lPxCNoOgGSCLBjTtmJFmuLfXUi59O+pcx7Tlme/6hWph1LnuzdvC7CrY9niMJ0f08AfT55xBuMEX0MkrnNp7zWXXpp6kcQcBlSXoTTCfZ/7wksAljanOsCQ48i8RhkvKzj/AOc7jsTzOG1ocu56a3GANWeemR6+774wUrat+njuyKyw+poAveD1PNZH/dAEQpXJCZovgSm1+emnY6wonXStddz7824qd83U6j1Xk85dd3Yk5PsOdqbFsE2+gxytjQqc08y9FgDiUdpyF3JU5WRA5zw9c19aeTLAEtpxmvEwEeskP8usY2DHJoSsjUZK2uOV1tps2XarksEoqrOKJpUX8WazSIIApP1tlbuengz+u+5bAt0xZL8q1xPY9/nQwrNL9kt4CDEvjgCoyLI7ChAkMO06IMijeXWAHI4px15prjmXBEYFnwVspmFsupqHP5BlyQMUys9Z53msJTH+MwPV9UEgXFmmAIqTVkBIH6TCa0x5nmugEjCfL67x01aqAxC86c3/XzYkp698OQ81Cw9gufRcUfosUFMPyGM59gD6qCDmhdXzfGjFz2leW1P6+j//fXpqyxNRfCKqfbKm1QJMVgK6jQHCaaJdy0aEhtRejxUYvT/XEq21nbeZfYfXn2BfCWzVO873+cxynbS9HEeuLcXGTV4TNJqn8hxj0TGWfQjd8MjPnYL5q1zcfwv0hT8Ra4prm8w37zlvFpXkePShwJ/Hs/rZHABA26haoA1wZgDwtAePH1cEvcUEqK2AaTEHJchez/LFAFxU1zx2rCt981t/k6u3MlZbkHY+9ug96Z777uR+p9N1N7wmXYLP0PDAERi1O9Ktn/08mynN6VWvuCGdBTA0RRWyahhwbkboySTLFXfGiONm17NusQ710j9veN0fIE97hGsqA0OlgKf8rdwCJ0ULlIGhk6IbyzdRboFfboGJmW6AIQKnsPZxJ02PoewDUqFxqsCQHkOf/Au8Fs5O7/7TT5BYEKwQDPzlLR+A3k7pYoChK668NoChw4ePRTljAYGPf/IL6b57f5EWLTglTC+jNH2J6RPeQaa7J4Ch7Jtwwsw2AKQMIkUiZyIZJrIkogak/D6AJYIvE8oGgqtsTsvfCHT0A9Lksx6mjjT9GYIVIhaYHR1RkldAw4pjpljhlWKiaCCaKQoRjOkRVG0Ax988p1Ixd+daSWz8TKZwD0aFHE0iPb9AjQHyHL4fxJzVQN5jmTiamBochkSOz7tb6Gf0syjOKbXcl3+LnewSs8oge0ygjlchmbMNDCAL4+uiBK7X8Cw74yaKIwbpvK8TY+MRwLneQdqFYNJy0b0YNYdZLe2iZEEqumVtWzCi7ezqjITApKSiZN6r3DASZU2QQ4aUjUfD9NM2L0rn+jdlIVbTKklwBNhi95hgNSqqlapGRWnw+Lz+MYB9frdtBW4ASqJEuYwHDERnV1h1i75uIHmq08+FZCM8MaZJrhoCgLA0dyMMnFYAru3b96aNlJFfvGh5uui8F6TT5tWn1tkAhIA+7YBBY9Dv3W2etv/xuoDsk46TyCq1e4Ikt5PAe4hYdvPOQ3h3TKXFS5ekg13HOR+JAbuwlcgV2ubMpJte9xKo+ZUkM0cCONoJ02j7XkAuAAqT03EYMMqlBBNtM3eM3e0VbKhnh7ieSj3er7u7Y2MkSnSzZeszYyZXEhMYcn5ExSr9v2A75bbLPl2OhYJZFglUCSB1vBQ71cHoCRpMBu6en2wpWdC3RVZClnRmuZLAjoBTBPuyW0oMmupS0heSQOeM/czfHOeyijI7Bx8QKFR6oCijHGOcydJoZv6EpxTjyNkmC8LKfFH+2SRH4MjkjGsN9lxJGmWCZbLl+XyvY/dENT4azbYSOBLUCG8lAUsZQiVPsVhLaEPNXEfoD9GVKebUAiRCw1ZWInkX7NBgPS8DGdjyPpTvCdpYychy2iZqAmb1rDFep5XSopfoU6vb6a0yCrAimKMBvOc6ToUvjxMgjQbRJUPoPN6zH5GsQBN65884n5ddJHNB43fHQ34JCOXy1koGBxmz3nsjY60XJoxzpADUrG5UAagQCCIJuP1VRd+es2ZtWrtiedr08KNU/Nodid5OWIsvvOH69ASVvvQisr+VbZnwjgFsn0GZ+En/jazoMGNFKe+yU1amPQCproPz585LXfs6KS1fmy5/9SvS4QP70zMbNzHnWJu5v2VIx6pJqjf84hEKGJAo00YdgADKUTr3H0hjAB+zQUXOeOlVaT8AURfGw8qi2pGtPfTww2mAtUnGkmB7t2BPaczLOFoOYLXh8Q3BHBI8EpivlwVD35996WXpOPe2ZcuWGC+Ox2YqHa4748z04x//JCRoAneO8+OwXsCBAWba0zlrzwq52oEjeH+xjs7Q17uehV2DZGYha8og690upDmT/H6IuTuNJ42roUBwyJtls7nh4WcZW47rkB3G35AxAwLNbQEEABCa21rPWoHHDV3lz6i4AIhmp2aeDbJa9ceRGWelRL1wArTQcBjQTEmV68l4yBtdd5FyAkzKoHqWfnJeziB/q2DdckwVflmurXn9z+B9rDcBNmtIzxlktbLmVuHvlr3tZBhaEawkt5SJpKG4VeAA1rxOB7rj3gpjAsFRMdP1q7ShESXZGeoaLodUNtYTPe+q0kHAnbf9/h+mJUq7mEMHAeT8nFIyn7syZwQF8xrm4xxQBrCjDlDmKMChEqsBNjTa5uC5BBvrq//0lfT0U5uiwMSYLB3OIXNIkaf1+sLUX6DUdZjzhbk89ybwEt5Ozk+rlHlXriUGAvzP+fvcs5w2tFADxzEu8Hls3xZsYKXEPhsdW74Ew5Rn+owOFjAMJSVoJ3wF+Z1/01A6qpKWNnsCHJTd6prF71Yw3nfv2RP97LFbeeb18Vw7xng1YBEs9LkvWDMMw3UGs2/lwcZQ+gJOTcvsmklf/9oXo3gBWBnPsNa04ZG708/v/Qnr9gzA0GvTxZdfDQP2KH2zE8bQ50JKduO116YzkJJNMqaaiDFmAaSP0r76582aFvyi35uRcBJP6ln4v25+b/rpTx+BdcuuSflVboFyC5w0LVCe0CdN19SR1AAAIABJREFUV5ZvpNwCz7XA2HT3zGwTzcgVBYYImGJrnviCoGjWRAEMfRhg6KwSMKT06jlgSCnZFVfCGDrz/HQEAKIfxoyJz0c//vmQki2cDzDEsaxIlNUQudR1Ll/9HGOoMKCW5l0ks0EwERgKKVkucV34mhiEusNpIiowFEkiH5DNsoRyqp37kQKx618XzADAGhInPYNkEml0K7vBYyu7sSKZZsh6dGSZSS4Bb5YeciMDNL6C9s3PgiOyWKS8F6aRBq4Gc8uWLUG/D0jAtUt/f5rd6Xp21lxEvX4DufnQ/g0eB9j51Sy4MJU2CA7jawwyswFnlptFlROSlwKQCj8OZSn83SR5cclrQL8Nd8UjfZTNwf13kUT1QNvvo9LVOLt8VSQbh/mdbeTOq7IWE0cT2IoKSvrqZyANnODUpNDd0KC8m4xyLSENoO1zdbFslCuwYzJUsKCyZCYH1V5zjb5E9INJiAl2EwwVA3KD8wC68A1SDuNufwwSIvEhgk2ZLINh0K3syPNAn18AIwhgaHaFXlLscHOPmmmaUMuSqNM4dt78tG3rbnx/9qQVsBeuxqCWu0hLMKyuYrwrLWsiqQh5AUDZOPfy0MaNqfMoFXM4fS3H6EdO0g2DZ38Xu/PQ5mcBmmhqffhwHyCYEsaJtHxpK+V4rwVU2UFiQbsB2Aju9PRn0HCK5MgKRVaDMkkawRjUnXOTmuNUyFm6bEXs2gdji3uuRqbSfayP67I93HEvEhLGH32dMR/nTwaGYlDJJApmTSkBKbW74FAxTmSe5TmV2UKFyXkhQSwStxNATCRguQpgIV3KeVEJSFW+JoDBOYKlF4wUkgOO7VeAhgIq7H47J5R9KadzbGeJGvIgxkTILmmbBuQysgw8Zr0sJfq8kKJ4rIId53gNVhP9bILme7L00nPb9hkwiipkrGQh0ZLFI1uLsdUkeBJG7XjSADQN4ieV2wWGIX8bIan3umvIzAVrgoGkfMzk2aRZgKX0JTNED5vw85F9yPg+gDm55cOtyqWZu2CYhrZNyI46O7tK15UBLOdKzDGuw3khY8hlWHaCL9cJPahk7o3CNorKUErYSpIe+1tT3B6lJLFeybqUHZbnpGCHhswL8HAx0Z3NZ2sBDdoBRc5de0ba9sTjAByUdOe4R6hM1s29/8ZNN6Xv/eu3g42znRLzNa6nSlpoD1lobbANBc96mCeN3NcVr7wxbdjwWBolqddfTSFbNb5mU4xHgXdBZ5PGFtaQS17/+nR05/b06L1UOmMO2ifKAl/6trelH37pS6kW1lxtU0OqoTqScre5yLiUxQiy2U4jzL8Bvlul0DVeUKSQ2gr2HYFhMcEY0tPGflu5dHFq5porOc8hJKIrAML8/bYdO8KbZj4AxK7dewEc2qJ9vBbbuKqF/qDvVi07JZ0K0/Cuu+9OzxzYl04/55y0BZbTLCo7aqI8WwYZY+uwGw1UrNKoPlhfMj80MqcPI7GP5wZAG2uYc8g12zWulmy8lqpfdTWzABVq04L2ZjYuWjAH1ienOsrcy4hUDj3DZxwjAouygQR4RmS88OzIpdR53gjE8m9fLqFKC53/FjbQF6mWSo16ee0BULCim0boVsnqg8Xl+wWaLNseFbnoswCYkbhF5UtZLoJH+gQJ1sdcEATLrLEoICFD1cpb4bMFAMScEtT1+RR94hpeqmwXhSb4EuQOgJrWOo732ns++EGkTm0BDPXgOSYLT0aTYKzPECWfbrzYhgsZ14Ihyv36AMcEhvz7/HltvLcifefb30xPPrEhrs8xO4/NglrGkCDnIH50HiN82Hj5jAuZmsyn8HDLci/XLhezuHfO6/rjvSu3k50WQAtjzLW5hXHpvD+CR5bjshFGk4UZBJCVsLqGuN76eeWPtnveMMpAW7EZJNDpeQrTf9dM70/ZXT3Ak6uw1yWILEgY7UdT9itTZwweAair8FnDvVgldhbP9Ak2Mmow/zZuaTR2GRukL6fTN795K8QnwD+O0QIwtPGxe9O9D/yUeTaRXnrNK9NlMMH7ew+lw8d2pS9+5vOMy450zVVXBTAkY6h5DsAQsZVSZFlLM5Snr21ANl7D822gm1L3I+kP/+gTVCV7mAp0ZY+hGGzlV7kFTpIWKANDJ0lHlm+j3ALPbwGBoUqCM+wHeJkSw2QQEOHnSgJFy9Xv2f5o+uQnb0nL2UF97wc/mSaGSBRIgm758PuDMdTOjvuVV92QzgAYkjE0CGBikP2Rj34+Pfjgo2E+LWPIHcTsOJxfBTAkIJS/MvuhMKOJhFROhEF2AEO5olIBDOU/wyQiGNXvJ3bp+JWsH3fBOtDS9xNcNgHKTBMMLsA/Y5Dd7hqABCOphexEZ1kLO6+yZwiyZBoFO4fAUKBHA+s+kgZZSQZoUUGMIE3auUFo7O4R7HkMARl3/kxSBYSOUeVqFwmX1XMmuffwVVEAEoa4iWOQTPA5d8uLzxbGlUeOkkRyLquAmSC6y1gLW8EEyKDR9ys7szS9YJK/N+i0ffx9yNVMimmQY/ys+fQIu9rDejIgg5mR2h/+LEi49JMg4RvgOPM7FqUuEqw2pFkySASNGklqBYX0XvJaZDVFKB+aAveuZZgotcveSAFkESyHvIdXwZIqknuvLXa6uafCMDvMumEFZfaTzC/AExJbwQkz4SmAMjEjzdFbmmvS2rVLYWntCfmfO6ALF3TgL0KlNM6t74HJ+1EMRzc/8SzVkE5J11BhqYkKZiM9R9M82qwaOYO775pAP/jIo+mhxzenBcsWUjGnJaq/dOKtcilyl01PbU+HjvfjuaJnQiMAGxKm5va0c+c+TjGVLr/8fO51Il13/VUYgp6X2un3oD7NojoUVX72796ZHn7ofqrr7EqbNz+R1qw+jevuiqRM89FhxplJgmPXpKuxvpVS3vsi+K8koC/mgM6xgqChpohkqiTpEs183nwKxp3zJcCO/BUsOvsrJkxmnBWsoMKvojCTbsZsV9DFV0jRSBoqSNhlocRLBUUAFDJxZPyRDHL0OhLUYRJQE6UChCqkHyaWygr13RIIKnbHBYayLJQRVGItOHc9ngyxYO0xngLkYax5rY53E6bCt6pgGEaBQpMs7l/mgsBTAT7rzSRrQxbf8e6jMa/9vF41zuWYcwISYb5NtTnmpefw5ZgViJIhZNId5sdc05hePoJf/J+smrkkc57DuWg7V5oAOz+U3ynB8Xe0Y25YfdZmR4La10tlKgCpLDtBFqtXi+sJ80m2wogSVOaC1yggGJWSXERtfw7VzHl79LtR9sbgsD0yE4zS8TCUFlCZ6hBl1V27lM1pEvyOP353qmYOP/Tzn6caPlPLeN1NmfYO1imB7ibWmfPPPjs99CC+IFzXKmRUc6hY9OSmJwJkW4S30O5ntgcwNEZ7jQHuz6Et9wLmvO4tv5WOIP05sGtv+LE9+cxTaRk+Lr0wGWYz3i1BP5d1eEbwgURWpppgtuuXhsJRgct1nPtbgifQXthIeqm5/h2SLaOpeGkcv+L3fi9999ZbMaFvifVOf6FOPJMEFa552ctY+wHEuw5G0upGxdJllDynzQ4wt48d7+GeWN9hOcjIEhy65557wjh//QvOTVuffiq9+KJLkQOvSj/FnHsH7JVOPJSWYHbdioxsf+fhNMW43IYE0apko67p9I2AtiBEwfQovtvtqiELiZFzQ1aaZdabYEkJACkhO3X5/HTG6lNSUy1zl0qENYDhMiXDK4/xJnjQwHrsODwCGJfnN4b2ACQe2+esbRXy3RJTRUZKE5UPBwAXBZKyZEkwBFNljMB7SlKqQYzvh5EbT4UHGCCdbBQBEqW8tL2s0kGYda4Hzh83T4wTHBP+PBewJCpuIUETmNAM+wgbJP7NTQc3dmZKvlie3zUkgDIredIxE7zvj97zbjYsFgXrxXngfHDdcIwIQimB66KPfd4oIXM5dN1UdqwkK54xzF9jmTvv+GHaBDDkeBlGSh3sKJ4pSk1nsW5qjB8yLMAi2zFYvMp8aeNgynJ9IfmkLaL4QrAo+V2webMfWxTQYN1pg2UrC1HGkOCLjOhgy3IcmaJK42QlFaxZ56MVKIv1OEA2zuV5fN8azLR9/nrfnsO+0lNJAFgAzD72GvWX8li2wSB9tBeWXT1rWb+eS7FuwVDqHQxpshJDr7sFJplSsin8+W77zt8G69awTCnZkxsfSPc9dHd4S73oimvTFS9/Zerr7kxHuvekLwAMtdR1pOuvuTqtPX11eAw1c99WkJT16aZSBXLAGoDNWbUzaf/hzgCGPvDBL6Uf/eh+NlfKjKETD+vyP8otcBK0QBkYOgk6sXwL5Rb4ry0wNt0LMESQFoXBCPAAhqSBa2wawBCMoT3bH0uf/JTA0NkAQ59I48iRatCkF1IygaGrrhYYuiA8hgYIkGSFfNSqZDCGFnSskF9C0EmyVWIgmHAWyen/BAzla80lsHO5+hKDokh2ZTDox8G7ZA0VrBulZLUEUPUlZksDgZoldRewkziLhG4Ebx0BH6uGNZBA6vnQDYijh4ZSlgjeZLcQkNbo3WCCXTq/5wqZSQmQip2+UjIoWOM1GACblC5Gy+/urAGmVWgM1E163PmV0l7sVq5CjiGAZHLj5w08JWTIVBK0Ke5bxpDvyYGrXiomv9nLIKqcmBQTgBtgFl5NwySrs3lfF4nQEdgRY5hPT7sTqrSLNik8VAwao5IJEfpc2mnr7u1xbK+hoaEpAr+Q8Dk0BB9IZIJRpYwpEh4ZE9mQNxgXJTmPsFGWLiAT0oiZNnUnVh8SpS0mw7FbDcAQciUYGEoNYucZCcwQAX0Tgax/sxpZdbVg1mg6ZSVgyjg7sTJgOHdLC2wwfCO8FoEd6f2HDhxM254+kNadtiy99Ior0jCgQBMJtACgO8eCK3Pb56V/+trXqYZUm3buPZTaO5YCxpn0VFNt7MZ0Nx4mnQBlY9M1aef+7rRi9VnpWeRk2/dQ7YyT3/zmm9LNb/vtNHj0cFqyYin3B2PFktMEzbZJ18H96SjJ6epVp6R9u3elXbAVdpCE78N0V7PqakA6PWlk4giUNFAie/eufSH9yDBiBk5s7ywRc0pkYChLvZRvZXPpXDUrG0AH2CKLq2D0FIBqsF2yZ08GfjIDyPM7Nk0izbtlEghMFj4/xRgsAgEBO4HBACL4rN5TzqeCVZarZmXGWDFWNTQXTDV5cg6YMCknM8kbgZ3lPDSRCkkW7ELHWyTQURkM03iSIxM1waLs26WvBT5Omq/3spPP9btDHx5FjK/sJ6Q0S2+RzDqxwlJ4YHHtJoh6BA1x7lHWJkEn57ZtEF5ZJWlqW1t7lKQ+zhxqZ7yMyZBy/XAea7KsdAOwtoExZPLqWLd/LOkt6KCPiTIODY1lDUQfBXNQIAnGoZ5iIRshkeS6hwAyZujvKRkcmn6XZJejSkKCo0cSy/oRBuIcJ8AoriGYi5HIZ/mb7+uCSdKBL473Phs2m2W7X/cbrwvj5zo6+uDePalRXy79xATl+Ow81vMZgORnGZ9LYN1sASSxhPbCxZoyU/796qtT1fIV6bZPfjqM2y950eXpUVhDU7T7WsDRVhgcux97AqbQSJp3yrJ0/ptuTvf94z+lg3uejfayXQWN1p93XtoIKNsPoCMw3QIwW8d8GOEZMkL/T5OozlAlSpD+gksuSV/99r8HiOq4NWn+td/+7XTHN74RlbEEoZV6HgCo2cV1X3fddcy3namJfjeZFywfJnF27AnSzQLcGKNt+11fYFBlUB2JDXNGsKsRUGTFwqVhUHwMWVoXZs8z9GMPYFY9nmDHSOpPQVq3A5BiFObPEM+VCX36NEIvSaLtT/swGELOA+dcgHYZwItZGsArbDU2L6ph6zaAtVxywVlp9QqMpGFEWnodFC2+16MzcyNDxpDgpOdSijSh3xnrmfIsx66sqiGewQKSBVA5A3hkcSxZnI65NmR/A9y7hsZdsHzHAFZGYJT6XVHoDOM3ZFfjsFA0iI5Kk3lDY9LKhYKiYRLNms3Y62H8CxYcwrQ5NiQEjXmbgHAGVXxwZlu5MNOnDcKAvcTOjWqNjPs/ev+fpOVLFsdYPgAY1yC4hD+SoK1G+vt4njYDhMhEc6Gyz/c9u4+NEgy9eU6FvIw+b8Fn6N+/8y3W0u3BGnYlrQIYreOeBulLeivmjM9OwUGvT/BKYEgGns8f5Xl6osnSy7I3wDTWdue9fWxBCftR4EzPK+euoLIbJHmTSx5UXmuC8fu84hFRXU4AjnsIxmWAxXmTyp99ryxg521mDsF0lblMAxaMQsHOWn7vqx8GrNZzjmFZdkpQR6KiWjO/5NpguSlV9lnhRoqMIc3Ov/ef/5irtAb7sDlt2vhQuv+hn9MXk8y5l6SX3fgbgLoHMFvfl7742c/Bvp6TXnUj7HD6emxsOjUABtYiNXQcClBWUcJ+Ymw41TRWpK7uw1zXSHrv+z+ffnT7fUaW5TyynIKUW+AkaoHyhD6JOrN8K+UWKFrgBDAUsavBCtIX4z7lKgRZFQBDu3c8Rrl6gaFzMmMIYEhp1i23vJ9AimQL2c5VVK8448wL2SGk5CvJn7KQj3/i1nT3PQ/A3FlG4IrJI1WnDMZyMJSBIV8FMBTVyWSghN9G8crAUBjcZuOPzFgoBdkuTCYKgg1heKvUhb8rY5BB0MpuvDaSVbzJksyjBFlr15yWjhB0mvSaRJqgWlFrlATLz7ljp0Tk8OEudkFbg7Wid4g7oyY0BoJBO7dsfSTGmf1kkhoeFpjY6rGkTEyWjbt8w8g0lLkEo0hPAQJ5E1E/Z7WfpQS4+gIp0/IcvXhdRNUjgsHCO0g5nonNCVYCgaRglNIYk+PYoZTtVApAQ05CPwxoZM3O4dO796XG1g5kUxWpm0RJVpXHE9iSkt7AsQbxtpkCgBkmgDTQHWdn35LbE3pTBICgX4UeKFELKejo9mn4z5TAiSLINfg1ESl2r/1uwOpx3elsIsCXwq/BqyCGssLCYNlgXIZDnJd7qrSMONelRIC7wmtEg/D+YK41BzuE64GQIStN9kSr/kokcY8+sCWtP2NFuvi889M0O8R9AIBjJNgLSTCXkdz2kaxvoax2KzvRd99zfzqdsTHQN5Yuu/iC1ML1dVPu+LFNSMyODKXpKryZqFC2l2S7j3HfvnB+OofjzsaMeumy5dDqqeYzcBwpW1U6+8xzo1TzFFXbvK9GpDjHjhyict+6YJgcgbnxDD5GG554EuZUbwBsc6HlVxJcHzvaw31n8+1oa8c49xdA3H8BhiphFBQMn/DKCuNmgZRcPr4YO3muacwemVnMMce1x5TtM2GZ6sjerM5NxZxSJS6rXIUUxnkncBBVtoAnBJOlQHAO50H4oAhMOfcYS5EsRbUnfUeyfEbwLzxHOLd/E+wNeZpJpkkkf3O8zyaxE0Qq5pP+P7LUrKLk2Pc6mklIPI+g0dEjR/GsASQEaGnRkDrYNNm0fAq/i2CgcY7sG4a3DUmm19AA4OgcmIt0SQDWJEywyGYw6eoADFFW49waI2GUqTdnTjsm7sNpCabIjv+9O3cFE7EbcEMwIRJW25D5HeCP8j/O7X07l8ZoK+d4SC6DbZDlNybSIS+jnwS8ZBUqixJ4ERgyqxa8EE/QDD77zGTzadcaj+f9OL98BcBXYn30wIoysa1gTZ+DF8lpK1amYwAry0+jwhYsrx1bYPUAAO3FL6ceidGllJW/51++QcWpsXTzW96c/uZLt4bMpA3AuA+mwtmMYT2Cdj61FYPZaoyml4QP0F0/+1k8C0ySBdiHmH8D9MtlV16d9lPZaz9gqONvCMnQCpg36y6+OG1+6KE0yfzvxKPtagysB2n7/Y88lqoASi6BfXTH578Q428h4NbTew/EOChkvoIHjqMAxblvE2alRwInjvUGEvcOKoBdcvll6Xv/8R9xPcr8OmA8OV83PP5k6gEA8yXLyHVpLx5Claz9l1xwYWpk/TnMXG+Fjbh5z660R88xpcdU6+oDVLnyumvTj+67N3UBls2yGEEAJ3memsCHVDaYspnBp09NAQRExUFxdcZQVOWjiys0oIa6u6SjOZ1+6uK0ZuUirh9j4hkLBfQwr62qBcjI+HGsWCFPBo7glYBh9r7JbDGNv51YMkSUIQ0gJZ4GbFZCFwweAJK+ABOQR+HtNIARfy/3NAw4BCTL75XuIgtS2StAGnNbRg3MO/3Z+G5pdJ+7AuCyflyrfEb4s+NPY+mOhQtCJivwaRs75kPyHbBlBr1Dguyc4//++L3vgy1zWoBCbiTI6nHcu55McIw9gH6eo04Qh+M2YO4vGLgCyd/cue1RlasVjzC/vvXNr6ad27fGJlYNzFANvO2EMeZvFVXLZP0K1sksrWbdsb1muMcB2Day8vpZD1zgnFKuX7IAQ05aet5PwWqMa+E63c3Qo8f1Sd+xiEOY1xqQu7Zk6VhfluVxH7aPLKACQPJ79kxTQoq3YUnSrqwsA4vI6Ri/4TVUAq1lVLk2BGgPi3SYY9onPnP12poOoEnZqu8R6M8SX4GhClhoVvH8z+/+XUjJ7OO5zJUtm36R7nvgZ7CPptI5L7g0XfvqN6aeI3vTsd5nYQwJDLWmV91wbVp/5jrugc0Mi0UweMctHlCF6X4lwO4wJumNs2COD4T59Dt+/2NIyR5gXEWFk/Kr3ALlFjhJWqA8oU+SjizfRrkFnt8C4zCG9BfKjCF3pAkM3cGSMaT59EQvMoMN6ROf+nBaCTD0vg9+CsYQyRWxyC2YT4+MDUUycDXA0JkAQ0fZ4T0K5d7SzR//5JfTT++6G3BkSbBOevqgvpcAnRw8lwLmEhikJ0ixY5av0ci5ZITr7vgJYCj7lwSN3jBN1kMERznJFBgyUKvgs3MIEKVOD1OpYzbvayBQbkdCMEXwFabJ7t6SnLUjJRjgPY0Er3pENLHzp4eQlZj0wvC7ib4G1MrWiqphU1byiYQcP5VISIKrEcmf1PLC72cICYVJoMGfzBCTowV4XEi112NICYuUdIGN+SRZUshNeNx9LIwsrQtrUCkAkM11cynt4rwn2od2ilLlSl543zj3PULS0NXTz463ASPRPl+W95WS7vW7C9yC1ObosR6SPVgIMo0IxkcsY16SskSgW2KlCKjZzEqczLpNxu2rgl4fAa+MEoEhg3oCTwEyJYbuzPaTTJngmaAo9TApsxqSO5oG8OFvw/2aZIbMCCRC2UUlg7WFks51DXpn9JD8wXYI+RLJBuwZae36xRicC2Js37Itqk5dSOnqLpK+MYL94/ijtMMcOY/fKTvbd+AAvhj1+HQc4ngN7FgvTQthhgyTZAhmPrVza9q+71iqaV5K5bLp9BS71vOWLgyGRBXvX7P6bJIsGC/65tTPTnsP7EynkMgeRQ7o7nX3MVgbgA9Wu3r729+WTYVD9jiL5PTxtBFvoyOwiuYCZuntMTJMhSsButikdixn8DGSKHeFS1KyKL1Osliww0rTI+ZJNlTPAJAGuCaNjvVgFgnilXbLBXLCFJu5M8p4NdGTuePvYye7xAoyydVnw78XzCWTNRMfx4WsDttbCUXBNHLsryRhk3FznDVBcKmDsd0Lu8cSzp5DOVFcE3PGHXpNf6uUesi6C7Pr3AYCH4ICi2DhOWY1sFZCIRCwGaPibpgbk72AcnocWZFNVlRIVbIUVWagvkLKt7LnkX4p3Dvv7aMCluXDBXXCVJbfCbYuXLiY7wNR+lxj1cMwF1qQ5CiIuBhpomyIO7//Q6psYa6txEQJWAmkEdiJCnGCPsEIoPdoQ9vJhHCYtSXK0vOfVYp8g2wKd94DCOfelTUFeKDfG8cZYM2QSigzRDaSlZRMDD2OZetdDxoAwq02FR5YgqusVceRz8oA83frTluT1sN0uR2g5LxLX5gmAGSeBdzq5j1X//qvpac2PJ6W4H/2LF46HUhWmmHiPfHkk2kBbKH2VaemKRLf/QBJjQJ4JNn1AHSz0EDJetuxdVta1LYAc3sqgfFcWHna6vQ0x0vjrguwFmHsnXfJxYClo+nJRzcEOBtrBG0jA6gD0Mp/0wuwAGfjCYO8jHYKdgWN0zuMmS1sCF+WHdfsXiaF/Wp7dgGwz0HaEubJ9MMLzjsbht7WNJ8xs3PbdsCvZWEor2GvlbCOA8jOaZsXZew3PplL2ns8Za4XYlY/CfCgD8w0x9sHoNzPOBoWgEJu1cw46LOvGDc9sNKsV6iMyzFegD/ZQ03gLqgc0dfFK6pTKcMKeSDjXEYOz8M61rDqWQCcGOuvXbU0nX3GSozySb4ruDYeLzImp+hr577gY2YKCjRq0ozskOPJKPUla3KUqpkCKILMI8iJwsuKaxWA7mc8yQ46fKQXX7lxQHIAC8mgYaLtXNZ70KpqsD3Z2AnwhrVrUTBZhmJDIQya9bkLGXJH+PYJJsvGEhQWUhbMEOAMRoxNoHdXXtkykEYbTbGmqdb9w3f+cTr/wgvSpi2boy87Dx44ISe1omcBYAsW2rbDgBuOrXbAPkGVHlh9ZwJajAJKfO2r/8Bztje1s64OAj6qlA8QintSkqwMM4BzPuimi89A77GYY44D568S0pBH094hJVVOJ/jMuqyvmRJSn2U+w9euW8tcYq0rAfohjWVNFNxyvYonJid5vkS2qGSWl/gM1lfz3Cj80nyvBul67lkl0vsVxLYPBEGzZxXrD+vICGNSUF1PKJ/7SsnGmH9TMFir6UPXa7mEDXhY9ROP/ed3/z7AcavmtQP8Pr3pkXTf/XgMMdfWn3Nxuv61N6fuI/tgyO0FGPoCEsf2dN1Lr0znnL0+A42WBrXiYImdVIHJ9Yxsz5qw92ZcjaU3/dYH0p13PohUsMwYOrEAlP9RboGToAXKwNBJ0InlWyi3wH9tgenpfnLHEpMAKdk04JDRWwU7hjNSvcfxSXn2qfSxT/w5VWXWpw/82WfTBDuL+r3c8pcwhgiS2uYtSC8FGFp/1iXhiI0tAAAgAElEQVSwbDAhBQQZwi/i05+9ld2nRwiqmgiKWkK6FKaxBIZRBYVgS4+SbLmagaIcPOdd16LkdTbQJUgtpYkh7SrJmooqV7IHDPIi+CRwFkgQxKgzyVUaQAAns2SGgLWZYF5m0JjG0QZ2BIVKkvJOmjuK7Drzd+nrJo7KQ3zpv7Fs2TIYHYcj6TPBb+SYwzIN+J4DciuF1UcSa7WyuHYCY+ngymje+MY3pn/91rfYAc++MiYj0yQO2RNFVkB/BNuCUuERYxAvY4Yvd579jEBQ4ReTkxlYSCWDXXdkvXYDWJNMK41ZgayPe+qhClc3IMy01Y3CqyNLdSZIMKNPaKsJ2RV8fpB+Mrg3WddYWNChFpmHu9sCAH52Aiq6gFBIBUxyCbrruHeTHq8nJBP2J20axrq0cQSxJdChkFNkEMjjyJzQkBRwz2pwVthRGsbfqgFVqtmZtGR9UyPAwTQsJ2gm47RTHRKLapDK2SRNSvYcQbIqZkiGgG7wAzqUXnbVC9NuEtceWGBTgE/z8Uw579yz0grkX4IAw7SV5qF1VHGp1ceFrG0Ib6lhkqLHYPYc7EEeWdGY9hzpI+llJxw/ll526kdpn0svuxI/qe5oN1kBfSQjy+brIdEdLDPbbvGi+elFSG4WwD6QvSJbzZLTAn9WUDoOQLhzx3b8hfYgWeJzIYkgGeO7kosAety9Vm4U0qIs46piSz9AnxIqmsG6LGOz3yJhoX/9WdN0jbyrlA1FJbMsAbTNnFuOOeUjk8oNTDgs7wygQP4TFbs0k81sMIFHpAlhsOvc5Vz0rx4kAjImgqbBjqtVgAOrV5+e5i9ciGTlUICEh0jgVyKfLKqLecXKOPfDmFuMIfo4a8K4VZyUBJIEuRa4brh7vhKmiXPJynre6lGAjRpYEHsBAO787neCJSLzSqDECoQ9gHKOIWVevt/1QlDSFD5YVdyjnjqCaK5FBRvRvqvHyyXcN5Qe8u8xpWMw3Nac+4I0xb22cQ17t21Nmx59JM3nnDXR5lNp/9594ZlTaZUmOt/S9VH5ib/b/kqMZOppFmyCJ7syV2CrDtP6BkyN7c8h1hOTVVu4CaZLN6D7bBLDYdYj5Wd6zDST9JrgP8dIKclR6Hvnv+e3ZH3MRQCNl7z4Jame8fPAXXcBPKxKO2HLiTwJDF3/6lelJwApBbksGS/IpfzN18UXX4TFFlWu9uxNvUgrR1jfx02YJY3xfteJdhhdtuckc/Gc1/16GsVn6PH77qddGG8lE9/rkZUJun/5E59JSwHeBOWWMBbWv/nN6bZ3vjstO3VFmrdkUXrmic1UFcOrBZDwspe8OD218Yl0OuXjf/rgA2kPFcbWn7mevsdwmca58bWvSd/6xtfDv0jmoeXM7Yu3vPUt6eEH7qeU+TF8aQ6nc889N2156pkw+x7ienq5t0XIlqzkZBIuyH/DDTem733/+2kBoNU8mDGjPOv6YVXtperVoHJOrmfZ0lPC1LeT3w2xJvXxrHGbYZz1JuR9gdAKiuf1PYyW47GW4RDHs2BebIKYphdgSbDaYGUCXMxMUcWwajqtXrkkLZyHcff5Z7NWwBJCUlaNxGxmSu8bKUh5TAugC3gKGocfFv0jwCl4242vWg2V1Pr7R0Om2Me6I2g4CmBQCdux89BxKssxj2qbYIpm0FEGSFTUCgYcQAJgppshMtf06HLcchNxDwIX/rx40eJYvwVBqpmHjmHXLcFYx2EUVUAObQW/vDHkOqifnHQprodz/8F73pNecP756Zlt2wIYPtzFs1aJpACywBugg89ZNz3cSPC5HcUX8HYb4PkqG3Pt6Wvk0qV//uo/hc+UhTKc365X0ebOBeZ6eP5wjQK1+urVsN5O6wmEnPcwLMQRGH56NwkICXzUCIS7ngr4lZiwhfdbmM/zt2Afapyv2T3tZwziGHAN9xkb74HZpHxVBpHtU7B9vSeX8QD9lFtzzeF7xi8F5EKuxd/0PLOvvSY3WkYAjOZwzKPMYWMEjzPMeGax5Vh6/WVgCGPBOB57J7xHaemsdNttXwEMY3MLJm47a9iWjQ+nDQ/fB2g6lM6/6Ip01atei0wQKdlxGEOf/lxqrp6Lx9DLAMBWR7vIZYpKs24OKXOMaplUQAMsnlRWyXlv+l9/mO766d2w0srl6ssZSLkFTqYWKANDJ1Nvlu+l3AKlFpgpAUPZNsDAhL1PfpBFFMDQZC+7uU+nv8BoetmpZ6YP3fI5pGSwSAhab7nlgwRPg5SrX5CuvurGtP7sF1LBYghPli42sCrwJbo13f7jO6F1Lww68+Q41O/w29BMVa8Qd+KyZ0+WkBlAZ5CooOS7uxhOK4Ikpa9gAgTgkn1MCk+NwuizChChlgB7xNLYSgR4j6WLa/lMC8mNCZqyD5kFRwAK6qkoowfJBMG01+PxinLylrwXiDHY9ZyaSndRht6/+2XlqeWARe6YmrhqMmnAt5BEWNBMwEoGxWGSYRlCVig7fc3qAAx8BeijVM3dz5JMxt8L9vg3ja29bwEVK5IYZHpeg2GNW00wd+7aSUDalkGe8C4gkLdsLgHaEElknzvf7Nwdw1tpkGRdqcCsYOJkgG5ayVL8J6UfuRY+Ct0km0FHDwZENgIWLBCkMekXEIprkZ1SAoZmu3MdCS1JTbAlYB6xYx2JkUkMr2BJxC537jt3Wf2Lm5YRWJKQ5v4VuHJHGVCPgN3tXkGHqgiaKa3bQCL9f9l7Dz87z+pc+5kZaao0TRr13pur3HvDHVMcMOAkQBoQIEDCAWxCJycUB0g4JB/k+0EIodjUGA6uuMqWu9xk2ep11EYzo+lN0rmu9ezX+HzJP2B/e/gJSzN79n7fp71r3eu+70XVd87cmYCQveERoz+WydBgSPZIvLnPfthtVkxPOvEkkvhN6bEHn03veOtFacfmDemcM0+NNvfOkx4NrZjKTgXklKE0TEKwlw5T4wAA9pNMrXni2fThL3453fjJz6VOWvkepQNLDwH5wiVLo+tTF0H53HkL0jPPPE+SMjv1dG7FdHxO2rmb1vUAPgJ/c+fOxkh3anozCbiJhJXmCQBpSmxMaGSiKVfaQeK7AxPRDpKTEebPNRDm4kg+ZJeZdjrXLZNbohNTtFRXSun3S3vHsa60PG+iUZJp1evLE8kdzANaijunduGSqeaeCKNv2S38XAlfja3rBaLYZw2siWE9qQJQ0q9DllnugCWbLgCjUtIbMgpZYqwPOwfNWbAwWAajJLzNsEl2IP3w9Vbsn3zyyXTC8ceHibuJYy8gnRIJk8IsOzsWe8k96N7JZut2NauPBNX16+/2a7gLUHn7rf+JXBRDfJKcOX4mfhc7tm8NQM49k83R9eQ4DMg7L1gvCiRlS2m0rNRMBkoYwQJM9Nupahz/ZgwHAT3eRTvtfvcLa7IXAG/6icel2/7p6+nA7l1pEoDzMUC1URLfNmRoSj5MLvv05zJB5L2Ls0UGpQBXYaztdZnwus8bJ2JkrQzTdtqasDMHIYPz+riGwwBbdpU6BHBZxz63Xb1sQkEJ93u0pGcvKjnS0NcZVc5Sw/cuOPOsNH/mrPStr38jve9DH0l33PJTzrRpdFPbxQ6rRJIzj/HC1B1QThCroWRWPBYdsGrCZFdZkWdcK+eZhs7rH30k/MAmAGjthfnTNHUyHbvq8PjaEwbVtYCtytKUdh5lXl2j1WGinVkjdcz7tR/6UPpff/NRjK4Xp3Pe+pb08K2/SXth5skccyyVsCnzqYAptAlZ2qyZs9NAF+cZxsmaWVcARq174dkASscAOBdOm0UC3ZDm4e21x33MOjmw92A4QF+EMfUTTz+dHlv3VKxB14/nfydMQuWtewAj5gFWzWGc2honpeefgZEGQLSNbk/jWb9Llq4M0/BuJVg8a9bzvDuipA1Ghl/BDgumHWcn4JBzKnibgaGi3XkJGAJ0HS/4yvedX+93PJn72ChrHLnTJNhCI33dafXxyzHRX0TnsmZ8kxjBURgoepnx+f2wqGTv+HzpYTxsNR/PRcbE52lzy4S0excMVDoeKiv0fBVU5PTnbFT2VQlDZyOXx/nOnhfUz2bxSNvYA8PRvSxL9jSPt7NYAJmcAQFqcfV22Rzg+eLe1MPJvW6RQ0mveynWOvdl56rCryzLJx0XChQ+R5Aivesv389ZfSJn5mYAYuROnMPNzHkPa11/LDEkn0sBQLEPjjG+Fmtk+Q5zlrUi55Il/DCA4AEYoO2cv3Y9FAwJ2SwSRYEmr9095zqepBQU9lhA3KzLRphr7tudu9pDeidQr+/WIJ+XpZ/ZQy/8osILTdApxyGeSw1KyUuSUj9bcL5g+cqi3A+g6Hj6d99D1rDPa7+n3HE68+g+MgYIIKvE7tR02tfsluHK58eZwucIrI1nXA9yD0pX7cyp5M/ij4yhIUDMY3QQY6jCF0n5dX9/dxR5fv6L78IS83kNoM71rMdj6Mm19/M8G0xnnH9JOu/qawGFdgU49I9f/lpqQk599VWXp6XLFgYbUdsBzxeZonHuC27KTNLvacRiUE16+x+9L91x153EAqUNELug/FUegfIIvNpHoAwMvdpnsHz95RH4b0YggCEe7laxCU15xBNoSH0XKTK4OdqDoeSLdJb4aJpbAoaO4NFSJTD0uU8SdPSTtOIxRFey4044G5lOd+rso503QcLnv/gP0PsPpeef20rQh6cOZqJRmTWIKrFzlG6E35D+QkQu2Qsl+2QEgBCU7UzBD5+hVwBEBXgjICOrJzyDSABklkTnMQLzOqlNBGe2XW6wXTWJuJUygyODtjl4+8gY6bfKqSSJzwkvHV4TLWt9LwJhJWQmRwI/C6hqC+JEgMv1CkBZjVYSZHLr9w0Se0vdwQp5lZVEq4M5kDRYyyaTQi1Fa26D1YJJ4z17LYUEzcShMDItjCoD2LECWmJhhZcJ72GAqpShnyrjIOPSTUeaQwTO/VRsBYYMGpULBiU+SDoYlxJQAtVEN5ke2EUhB2NdjCKV0PfIYFqgzjkLY2Dev1pmjx4Tsh70IuL1weiwMxjf7w2wDTZGAE8Z0PCrkL354VZIx+GB4Jc/ztOtTFCmEsE8wXkFIFB25Mhdetqaa9PSxXMB9uhQw5rVymYAgOiUU1cjLXo25BVeTz/SOVt+z59DZzzAn4O7dtKmvJoEqwWGxDV0C9uc+gXz+NnCBYuROAEgUM3tKyUiSk/abSvMNTzw+MZUhwyRTr5pmES8tqEJg9DZAXa1IIHavGlb9gwhmZo7rYUKLvIzZXOAEHUAMV1InTTklcHyjre/NdaeY9lEQC4bLRIY5s+EQZmMXaE2I+k5QKLaQ0KnJC4kFIx7gIMlE/KQovC/YCFElR7NiWCi8kQlgdx/PeteQMk95O8J8oUUTZkZ6yMAWRgRrvVI2EnaBBesSuv3NJH5dB1kADd3AsxrMcs4rcILEOUvPUxkpcm2IfnkOq5605vokAVYSnKlP5DJjV1wskcX+4H3soru/p4MCCYwJZh0CHBM6ZjglQnaQrx99CxR9lW0vg6/Itclvk+ddOBqx+B7HGM0iWsW0DrEuI+QwE3k80zau0mKa4L1xlxF6+ZhknCSc71ZlJUF2EJSSxX+MOBfJYl7DYzHMV4/G5Cr/wi+ISTffcpTGfHFeOxsfWkDEiBWIntM/zWlos34kzXLomGtWMmXMed+d9zs9FeAQYWJttLJvAeQK3G+6LGiCbDJl7/jGW3CZ8LsvY8qSZHVI9in7JJ7MNE18ZX1OajvC3Og14us0Aa+f/GVV6dR5DaHMWbvwj9HsCpawbMmJsBE8HxavGQRpr1b0ooLLkztTzyZ1mLAvnjR4jgfuxkfzx6ZiRpSLwHIeYFzL0ArAIVTkKe1b96aeumIdozrqQRwEZSaAjNnIiDRjudfRNpL+23msFHPIs5EJVud7MEpMIVGlcJQeJizYF4wu/x3SP6Yk607SZZZGz0AP4IJUwFyh2R0AAbv2LcnVdV7/sDQ4Z6uOO+C1I4MSb+YUzDLXoSf2Fc++Zk0F8BnAkDQHtcJ0kA9bJTQTplMx0Xmei8MtBXHHR+IlXsB3kfatmVbOmH1qekHt/4qHWM91cIoaZzQwpgytoAAm7rxuCp5PhVS6FzYyMySXLBQ0pifY4UHURirO7cy/rhHE/wq1vLoKGuOdVULA3JksIc1hrcdINGi+bPTKQBEZ61eBgu2j+cLXeemTWJOOgJ8EGzcx1lxjLHxLAifNUDKo6xL539Mk2oOyn3cewV7u90OovgFTp+5MN151wMAR8gpuZ4a5klASxmszwjb0GcJlT5kFFmQVfYxrsGui+cTXn50M5T5KGtwSFYuey8bRMdRzplUGWtfZlmNfkxKvTlXZDfp39VP4aJx8tT04Y/fkKbCpt2ydVt0QFMG1wVgNxuQbhPsPDt82o7d88oChIb3AkP+V9moEud6wI+DB/anxx55GE+izfgMTgwD6i4krJ610fXOy3JvWNxgf4ffV5yf7lXN+cfjXbRXpCjG1dcNuydZa/F0erlYo+k3gB7z7WsWwcI7xLlfSN2VNAtaFYbjzr2+etG9rfT9oomEe1zZbXi18Rk7OSMnIXk2DvE1soaML9yrGoznDqgZeBTIku2kdHwIcFr5m2CbjCELI0D5ARjKDlV6Pei6YvH98lf/jgStDzALQIyYYcPTj6S1D/yOs3gMb7DL01lXvAF5+U6Asz3p639/U2oGGLoG8+klSxcEY0hxWJhoC7z5vGZelN1WC24rXUzV6fp3/iUFwruVTpbzyNITsvyf8gi8FkagvKFfC7NYvofyCPx/RuD3wJCpO4CPCThVaZ/ilTI9jnRDq96UPn7DR9KCxcenT3/ma7R+BwSA0m5XsmFYQK2ttKu/6KpgDPX3DqfdmJhaG/r8F7+GP8XzBH20Qm2aFIl77thF2Gs1VXCkJGkJtgpBfbSrDwghfxXAUPgJyVbhfXO3DzpRkcQI1Bi0huiqxPYRWdBDSBBI0+nxVgrtUsTPpxBoVZjEQG9vJkGVKSCwodQh5CZhGpo7B+W22kdCMtbA3wWHTF71QvIzgykRgEw2gS4YAP6uyexMEmH/688MCE3asmEqzBqCZwM+A8QWEsgAT/i7QELRdj6kcbxXdH7i5waDerMUHU4iCSSYi+s32LWCydj4vjKberlWJVJ2J+km8O4kSRhQmqSPgUm8fhJGdOKASshIaCstrfKZPfxuSIJ4T6UAtvZ2/AXvTAQEGEw2pMobECqVMcWXJRH/ZlyktBtwK6nREPNlFlgpsM5eHNk/ZyKJsoCQfhyCUSZSYbkL3cUg2cvSq0FDVDun11M1r6ct7giMkBYq4hMIbJW26b8huOISiva+dGNR7tUAK2wCYMZ05D/jAAnsWteKf4rSnf0kSi9t3JZef83rmSto+iSLQ4y1uEY7P1dGIhCw60BX2o8co751KpQbAEYqowInGtnKoqjjM9qRrNTaxjuq5SSgmKhGkkmyotytmgRFr4zDgBVnnXFmOhE5Wxs+J2Nc++5ddiM7GsG/JszTrcIDsj3y8CMhs9qOjEejZ9eX4x7eFFawlTCZSpYkKrmCy+gVzAVZYDCW3F/jlRGyBrAyKUkVNEUeDPaeskpBJdemHX6UVLodXYMCPVbHTV5NCDMoI6IoeJeTRwExE8AwQZcGKAuJe7ZD4XR8XkzAXZsyQPyv+6YXwCtYcbzPRAADkyJ9MpRMOBa2MHefCaS4xgWkZIQpW8zdunLXoHqAt1HmfjLrtI3EqxfQo59EsJLrqWDBtMxoS129sGYY/3076Hak2boeLQyH/jSNtHiWTSXI6712m3TPmIWRPt4kmmnzns3MkybDFbXIBAFOJwMmyA46yv6YyPzu2bEVdlb0dAo/ocnNraxRWBqAJLK69DJxvQQgwLVnhkCJNcRaNal2rwvURNc1xk1vlkrnhPvVU8QMLLpSaaLN9XczdgJAHn71Ai6Mp53ZBJtMvoftphRS1PHBvFixEON9QKFlK49Pv/nRj0mUNX/HS4XfP/3i16Ud69fTxWxKBrA4uHv04YGlJdunDWbFXtazYECckfzOCNevSbvtsccY5yve8bZ04LkNadeGTfiaAYgI+nLNLTB3WmBzvPTAw6kVkK2P6z/vDdekDRteSHt4Rjg+jbD/xgBhx2DngMog9wK0YY95btQyPx3dA7D3etPhaJmOXG3lCWnjCy8GaOn7HR2PDxH3ot35yvnzUyOyniOswQMw8mQCdRxA5gzYVCUbitePsgcWYcC9ZTPsFN5TeFU/qTb2nWyrAcC9KILwWUOcSy/BFK0RQKJzYwUM2KibwEraDvviKPOsT87vn11KpTIwVIACAkO/B4Xy32XzaRgueC3Ds1IglWvL3ax4Po4NsI4AJgYxYIbGu2D2tHTeKcvTYtraT8An5hjm6hZzmhgDz4oa2FkHAVCr+a8m/IJrk6dMDvbXGFJC96vPpFYYMFu27GQ8htKq405Nv7r1dp4Xmp4jS+Os0OtOQ3nNsz0f3Jf6L3lOiCG7R2QHuU49l2Wdup9ltVpoaYKxJ4spWG+eBxRYBLRd055truN8svulV9o4ujouSu/5wAdTE0zArcgxBdZ9rsgUcg3Z0c7xDSmc8kXOHP2JNKXvwtfHB5r7e9Wy5emBB+9LL7G2OohFZGApCVfeJUgpa9lrKs7L6DzG2Pex/5VLV1TV8hmwnxivPtiikyZNgdWzP9hzHmuCtj7HgzUEuHLY5g/sI/eMJtM2msiNAJS15/v3tRlc0wQ8y99kPMoQDW8wu+UxN+5xz3/jDUF+gUrBImMlZbXuOz3EPCvyuip1MdNTiPU1pOQMAF/Z2ZGQZ3uORB9DigSa/mOWzbwO48FkuebWX/8wgKFa5Nh6Mb6Ix9Cae25n7o6mc2hXf9ZVb0Q6vxNp2a70tf95U2qyKxn7dvHS+dEJTzbT0SACZcaxsyorrI6z7wgNFA73j6Y/fNcH0u/ufVDQsZxHljOQ8gi8hkagvKFfQ5NZvpXyCBQjcOxIZgwFc0dgiODzmJ4zJI/kTHQbOYQHw9b0sRs/kpYsOzl9kq5kR6EmZ2DohmARtAAMXXjBlem4k86mGt+b9nd1RED8d1/6BqaD9+ELsorAqjPYNxFY8oEmyhE4ESgaUFgBlLoerdDlXYjylACE4r+/N/XM7X8nERAKjhQmzP43qm/8bFT/INkXUMftRtUCC+YISVwLIM0AjKYlGKl2UDGOhAEfEoEP2dCa8MZnG7QLepSACxPSBgJjTVKXr1ga0iHZPOP4Jf0DBH+i6s77mZQJChiMF53CoquJ9xtSKu4vKmtWG+kaRjK3AO8UW9Z7/X4vdyghdC6BPYIBMgJMGqP1e4nKrseIyaU/9zP9bKnpBqhdJgMEjgPMp8BQF4lWAQxZXQwPntDxyTbBoJcxqsEboJ/A9zDBuNIUK8x+niyKCOEZmlwhzcXg4p4M0iWd5fbEGOUSHJsEBHPF+xBlecWX95b9auxyxlojgJXhZEtef3+41Ab5qGAGCYe+QHWsGYP6arKpmnEmpjIvmO8KAUWABjw4Mo0floweSlz7CMHwKKCOfiiTSJzfes01YUC9a9vWaB9vp6jtAAV1tKCeT/K6bNmK8CmRoTRMsrgFWdc+xoICajrQM5AOHIZtg7ykhtcruzDZ0S/nCZgVK1YcFy2XbVFegbdCyANZcxokK8MxKB+m/bNMBCn9Zgjuh6VLlqQzkbUdxethI54vgn8CVLI3pmKC7ThtJXld/9wLaR1m1UqtXI+CQ7LhHD/3sOCQXyYeej7IQpB1MsS+EvCTVSaIVGOFV3A3wE/kZCT1MosmMv8CPoEGGeIHSMpYKEWLTloAM/xXgFCGQpwZdshibv1ZBo3yJAe7rMT4quUz9EWaSzerCj7nMHunhbWqL5fMKNe4DCEXkIn5EGupgQ5vIUGRmWfrbMZ0FubBSoqqZPfIdGPuakjIKplnJWMVdCiq1bOEtb4Fjxo7lQ2zFuonN6bl557B2dSRdiMrG0QCVKWHE2DJEF4t5Ph5XYexO6bPAkTs5UmY6vs5420nT4LcCKh4NiwagSEZZEOAVkcAhSbjV9WHr9Q+GCoP3X1XWgCroR0wYhpAUjWJ9hj7z/lRjtINE01mQUgzCxCYmXOc/bdAd3GWhMxGEN19xufJtpBhIcjax7hM4Mzq5b8jdo5zjuL9ADSZnxH2unI8/cUEaScCxrRNn5VOOu6E9NQ996eBsaq0cOXSYATJ9FBO+Y73vDf94t/+jTU9ghF6c8h3ZOyccPwJsK66Gf9ZIZlbvHp16t61Kz2DHGtciYkEPyENy+4DxKjSHBum3j7YXpfQNn4T5uCHAGzsXHYYPx8TbM/BJqSwgoJHYf30clZd/La3BAiw/Yl1ADeD0U2sD3bTS3iDVbOGhpA6bQKYUo5mt7gzTz2Tjpmbg/1mMaKjtxNJbWtqg0E6jnW1ZMWy1DK1LT3yu3vzuarEitfOxoPmsfsfCDabTDqBmD7O4EWASZ5n+wCCx7MXLr3sirRv0xbYU1u5f6RjADUVADAdGPTXjYddwzbpZcv1wOY5zNq1k5cgafb+ERjKkq4MBpWkY0xm9gfLP6tws3oGWxiQOWQhQE83H0H67wH8VMPkkwBbawGiFnkZR/GiuW3povPPZh8JPO6lCDE12HjVyLEEIHthPwluHeZZNx22luN6TNAAMKcDwGXa9Bk8FygYHB5IK1auTv/y7e9xTgH0C8TxP4GXMGIvGISsr2yS7NngcxaQQ2km6yMzFr0HADzm1sKGwEg3Pl0+D+I5xn3JtokGBOwHvxwDwV6ZQxXINRcuWZH+/EMfDpBkw4YXA/z0DOhlHTbwXPD562ft5hlcoWYpAHJ86ZRPsV7Ci401OB8G0fr1zwEMrQ/jf58bmi77zA3ZrKANAywDJ7oACq7bEIKxaW6ezOcCYLGG98NUGgIc0k/KM0x2bD3xRDGn4e+nl7Q/1bgAACAASURBVA7vmb3J8vO9GVCsYDl7loYvUYBP2ahbNk/u2JjZwBlcU96FfJvx9PxXsuc4+L1Wzh3PBU3S2wGKcmdSgM3S7wpI+ewdlSUYvoKaT8v+tUAAAy3CJcBcnoXGYPXOAWBQAQyNAD5WEvdNRia64Rm6kv3uNtbJsXTGeZekc695S+pGRrb/4PZgDE2oak7XvukNAKrzwpOJgz6AoSKGExgaz2fWwyBTvrb34GE6G/5VWvPQI2XG0P8VAZX/UR6BV/8IlIGhV/8clu+gPAL/ZQSOjXbDBM6SkmMVVgwJYKmSHiFxrFbDPniQoGR7+h83fpgq8ynpxhu/AjDk60bTF77wSQKSESrBbemCC65Kq04+C2PSHrTunVEp/Nzf3ZRuv+OeNH3GotC623ZaT5oAeEpgUGUABLl7lcmpFTYDzMJPqNTjN0CIotoqY8cvK4jZmDq3CTb4qid4rDWYDbkaAaxsFT63iQCuykDXABW6hLKcwzAKWgBWxIGCiWGsyfsaDBvAxR8SSzvg2KnJwDTaTAOGmfiGEXRUQjNbx58J6MyAKaRZZvZYyGBN0RHKpNOb8bOUwBlEm1wXErHwbCFgLL6Kjmf++xDVRYNDg0RBm/A5kslRSkD8noF2dDEhsVFCIgNHOVkBDA3aPllrToK5yqhwe8/S50lANKakrbrBqNR0vzRytQ201VavU4AjAuPCa8agl8+P1toCjAEHZIlLzCk/08Q6/GK4Z5kkIR0K1oQdsUpeCcreSBBlPTj+/j3yJUFCZRmwQWS01BOgWzm3Q3AD0pFx/N3GKNDA+BnjhrdFkKBkYFDFH6ANs0nkMDKI45AhXXTmmTBFkJ4Awj1Pq/g9yFPapiJhAcip4HP1FlFQ0E83skF8i7oZiwGQgw7kLbuRSRLGAwzBRHDslGixJpRGbdq4Jc2bNy8kGgMa23YgteD+BKrsEuMabSZpdoz1sQmzUr4noCIgczIdlGbPmRFAkWDcS3RR0lvHbnm2k581Ywasod3I1fBJeuyxtHXrVpJTkguZdsy3pq4COYIoSsAKM+rxJEVCvoMw+0ymvI46vblkJTAhAkP6CzmfSqtM3lybdooL/xtAQ4HAkGtxy7lVuAyuDJrK7hIYkhkWTL4wWCUxYN0UYK8tpZ3/ebAzVi1fTuJNZ6hSdx1/x71kV6tq3lPAQ5ZJMz41gkG5+06WOsVeJ4lsAhAW9NKPqFUGHa/roGvUGElKK+y7KpKm/Zu3pHvvvANz5om8X0qtsFHOxtupj3G7m05iA3ixKJmtYP1oYivzwPsQQFACmluLA2QHm6MqzYAVtuqEE9O8hYsSnZw5fOrwd9ofwPAUGBl6XI2DHbUfIHHtfffBpBmkQ1cbPm10P0J6ZOdDrzm6VOklIxMozi7lmbJHMhPS79mRMIBh6/xKQ0N2yr7hZ3aakqkxyJxrUu3e03PFve4EhUTFhJ1E2TFVNKNptkyQmTPnYGJ8WvrNzT9LyxbBOlm1Mm18al18nmbb8/DA6gS46QI4aOZ8XLVyZbrvd/dEohrnKp/dB4h09oUXMrZ3xhwLMsydNwcAfkJaj4SzBTlagHaCBeyP83it/muPkxjqcSTIeLBjf5iNBxPQ+xMI1BON1zfCojiEH9tE/i1rQvAhsyyOpi4oPh0kzENxz3Swa54UoJtAWj3z/MQzT4U8sYnrauKzprS1hszOM9V72LBhY6ri4GgDYHwCw/AaXid4otdcJ15dml3bOKCfxL2S8X/Xn/15evbBh9IGvK3G101MT256CY+hFuSqp6ftm3emXXjQVMNK2gGbZ1DPNj2QAq9wrpzTDAaV6gwxx/6RhSMQGGc+c5vZlJw/wRgCrLTbHGMjKM7C4TzgrOD9lD/XAIpXISObNRUZK3LV8845JTU24JfDNazEu64dXydZOzI5ugHbBD2rOdP5EBjA+QI0vVfqq1l2FyysxYtXpa9945/Zb8yd54fPP0Fgni2e4dEynTUkU8Z78nx2vpSkZhaoBC/9hzy/AVE5a91HFkb0GvLLM6ySZ6XeWB20h3ctOzDet8/P3oHRdO5Fl6Y3vf361EzThp34SwmC+LzQ8LwRBqNd6pQebwXUH6WQYacuwegRxkvPPs/SNkBaY4gxANuH1zyIZHVHFJ+aYJwVTydb3fewjmtZ08WzqlLfJMDXeuZZEPCwRQCKWT4HldZ5Xtvx0DO98AkLfx/V5CHvzXK7iEV0byrJ0aVXhTSM+3DMLGQpTbN4I2PIZ7lnYQEO9QDg+boMtAvO5bhG0LeQJMo6DBafkspSAc0x4BEQ7Eeft/oMRTO86FjnOMteypI+5fWjFCgqABz/81c/QCLL8xFLgLk8Y/QYerDEGDr5jPPSxX9wPSzw/TBfN6Z//Mo3Uv2xienNAEMyhmQsVmpQHmzVzPTWfF/G0Hjmu4LW9e10vPvjd38wPbT2Uc6xMmOonIKUR+C1NAJlYOi1NJvleymPQGkEjo50ggtZ9TGKgJZOAHoEmcQRqmQyG0aHDkJ33pb++mMfxHvhdBhDN0VSSU06feGLnyRwGcXwcTLA0BVpxUnnAAwdTp34UAwT0H7uC19PD6x5KK1cdTqJ81aSuJZozRxtoUtMHCtMBhTRwYX3NSA1gIvgmqAnLG0jgMwBkl9VJrhcsyCTwZmBlH/8sgJtlyKhlQreaxBDzHm0Wq6wUshnChSNIyCahbRF4+lgUISxsmarh7OHUYk1ZMIxgHTBwFUT1WDvkAhbfSyuT/PLZgJnKeGFl9AUWB4mBPpx5O5mMiayNMbqnverv4v3k82fc1WxaEVvkGgyHN1m+ONnHSRx0aPFwFKvomZkGQbXBqL5PfEvsYIYnWjwN2IcTAwtSPfLGGJOuwmWXwkMCQzYEU2TYcc/Oq0Eq4WqoywHflnWyhAgl9dZAF/Z4NpuMlRsuVYp75HcMFv6n0R1VEkECasBqtfpa5zH3I1OKWH+fVk0PlyUMOk3ouTFblQGuoIVDUiEepTjAbCEyo0XqxRroEpfX0f1Ewp8FaBQTQ3vD3ik9Cy3KlcO1IssoS2qqT1dh9M5+ECdsnwZAAR5EuDBAzAnVi5fxXUeSU8+sz4kQy/BQFh5wgquQ9nPMH4mMFzGSNa7evCpIYlFqDICWGLgq+xAIMcKtd4eVp0F4lzRGm9ORKomYKLhqZ4bsjL8moK3iqbTE8KoFAPZAPRGkAwAOLFmBf8cB+fairkMC5OIkDvACFGKds899+ChsRYGAUlFdCxjD3Mfo3pNcMPCb4KS0QkH5EyfHRMzPSaUTQr61oYZNYCLlX4r2IAcsi8i4ZF1wr01NDRGYm413rXgZ0U3sjAh13IKYEWAi3NA9k+sEda7QIJyTUGb0SMAqUyaydD7PviBuJf9rOedGB67atpgjmjYrTdUI9fcNn0a7ZE7WeN2P8rm68pfTFg12A0/Mfche1nPEdkKXYzVZObhKGBRH3uxEdDk9l/9EiPvrQHOCZAtWLwonfG614Vp9ODBjhjXUZLZQ4c64uzxHt37GnK7l2UMtQAiVCJ9C5N4wRn2gh3JjgiOy0pDSgSKko7CFpI95Hnw5NpH0s5NWwN8mjVlGrJCmHqcQ83Mr/ci8Op5lk2PlSPSZpoxLjosOufh/WVXH8ZaaU9vD+ykYCM0e7KFZMT9JrNDian/FhiSseiZJZjnvz0TXKsmhcsWrUhdBzrSNnyr9u3cm97yluvSb35zZ1q5YiFj2h8StFnz56XJJ52YHv+P/0jnn3te+u2vf5PZHoLtTLggptevLFAgYHxDTbrwT96dRmHW/PoHP0otyuyQRfa6f7iPE1YdT8er7TANYEUgLZkKe+XMc89Mv/zZz9Og5tacUQcOd+FXNDlNqoEtJhjCGh0Pu2eMexoV5GUNN5FMv4CB8ghz3kBSbOesjn0HYYDCmLSNORNXxRz34w01xliumjs/QMoJGBFPJ+F1jNc+/CjMo9o0zNgPsU41rd6BRFMAbBoS4ycffTyYkSthVQlW6anz2ENr07v++I/T4+ueS799CB8exr9tynQAG55JKimZ/xcO7k2DgEJHucdgefGV7bbys63wVcssPBmXMFJ4DmYwQzNjAFjPzpDn8Xd+OUz6+WOHOJ83owB9E+1cCZOxBmZkfTXMjMoRwKHmdNG5p+KnVQsrqDutwPNJaWC/RsyAJL0+v5SAinQypod5zarjjoN1sxvJq+cTQHF9S7r/vrVp3TMv8IyZFSBj9srOLDYlxp5FAta2UR/kWaKZfvbgK7FhuDdBB+/L88f77oTtNQFQ2OdZMEd5X4E+73USoKkt1R2vOgD87p7BdP7rrkhXXvsHAWwFKMQzRH+1XuSMwQBlEctC3b1nZ5xpE3w2DQlgeaYJjg/SPGBy2o6vkN3dHl7zAKy3ThiZi8KfSG9AmcE7MS+34OIeFDgMkEoDZ+R3npyVsJeUFss2rdZkHiDWYouAimBZUYwK3x8B95jqDAb5LLbrXgH+6n0UfkvMrWPpZ8oKCq8l/u17FH6GfoZrQdDHMfOZb9MBwSPfbwosYKWiGlT7uzJ8Ldpkc3MJl5UBGofHEGe3EjlMvoKBFppZ1oDejnZpCx8r9swvfv49Hr60le/togPe/PT8kw+lNffdyRwfScetPitd9vZ3cjZ0cFa/kL550zdT7ZGGzBjCY0g5W6Vza/nGxiGud84rm3kIMFaNr0/7O/vSu/70A+m+B9aWgaFSzF3+T3kEXisjUAaGXiszWb6P8gi8YgSOHukml6GUIwPgKBUoGEDxsEcKUCHVe4gK8uGd6a/++n3p5FPOTR/7xJeMbEmMutOXvvRZIR0AH1pxn3tZWn7cGVTx+1MnQeQgwclnPv+V9OCDUIjHakh25wESZEPj6KZB4OJXtLf2XQySCfrCsLIEOkRVXSNdvkKCFX4iuWLnHxMVzSktWZoQFcauGslWW+0n6Z1GcCxIJBhQS+Bq8tZIoqgHkRIlK4D+rsnOeALEnJCRKJMIhTQMs1E9horuW/ojGKj7PRkf0R7ZKinXYZBnspS9iXJSYLBnMh0VcRO1aDOrwXSWwxlMykQS7PE1BnwdSF5MGq3I5jHKgMqwJcGSVqeQJ0S7+2Dl5G4pJu/Zq6Avy4hMYAEsDpFY7sdj5Rjj2Qc93ur0KOBfBO264ip90BAU9KXowBbeMppUl9aLIJ2d0LwnvTyiQ0tIjPQnynoc2Q0mqrJopOjr6WF79PDT4DURYNvNhDXkOJmEVzEPetpYCe2DKSTzxWqkiYaJtgmmXYP4ZzYV10gYUKi1GXYRCRJpE++N8Tj8CG0oTIr1XZk4kYpsJ12LMJQWaDp91Yq0ehltdrmh/VTW9+3aQ/evXTAYuqK62su4NCFFaZ0yKdZ1D0nUURKD3V1Dqb0Df5qGZj8pZA8mpiYjJiLtmITaPtyEToBoIS3aNT2eBJPE++wHFFA2tXTpYlhFc5kv7p05mQRA4hrMsjo+HzDP9VGAfQIh26ic66Ghv5VJgmOzr30f8s3W9MAD96YH7/1dJNeVJAUyU/oO440BINZAVzY77ykB6ybxtiNQhR5NjF8v8hLnXU+tAGlli3Ed/gnQMnQsmfmlhClLK10ieqvY2cbKeJaOyCLzK2QNsuhIdF0vtrf2fqYAqrgeBCmVsu1GCvTXH/9YMIPGsT6bYjyOpK69djJEHoq/yxDg15jmqdzrIZhAAQgh/RSIGSVJfOnFF6Nls94yJngP48HUBuiyFcBDWd5CEsEuDGo1Fu8FYDrMfqoBKNTA1rbv9SRuvZwNDcjQZCnJFhzE28N9mTvu2eGrgrVJ22fWnn5b3DDt60n4NIA2odXrhyRxDEDMyn09862vkLKVWhZhP/utjkSsVlNoXisAEExHjan1CGH+JwMgO9eCytmstirYGbuQaRW+ZL638rqdJPJtvF7fMD1G6kkKJwDaaa6s3M6x8RzLjEbZSV4nZ5SAN2y3BtbG6XQZ2gqzrZe134DkaBsSqaVLl6YNjOcI5/VFgGb308b+8rdflx755a8CcJFFdsXlV6S77rgzwPROvFw06y6YkILmSxjv8bBt1uNPJGNr0oI5qZE9tO6+NenYAOxFAAh9rZRUjmuZmK7+7N+mWz/+ScaGceH3X/dW2s1/77upjXbpFfriwL6aMrElumEJ+Hi2TGUdPbMVw3KuoYJ1u5WufZWcW2edflZ6GnnlwcOH0rRZ00miD2JK3ZKue/efpkcBBgUSXJsCG92sqzmw+nbDSBrjbBMoXLt2bQD7su5GBMCZ+1NPPyPtxXdMAOXeO++CATqDM2F6+umdt0VXshr8xY4BcgncTcYke93u7WkQILcAhmTVKHnyjA+Z1ctMsQwIua5/Ly/zOZBlZHZxHGWcZHkUjRWUBU7jHOmGmeUzqAGQuR72a18frBvksy0TxgEKjadr2bK0HHnPUQCkBsDyes7L4ZH+KNwcOZrb2LvBlIDJ4nGd6aGjhLa5ZVr69re/zzridIPZKxgiA9Qv/XkEyFyPniU+pwSFo0EDPy+8wmRBySb1+ReeOfoI8YoxPfqiE6DggYUR28TDiIn3FrSQVcUrOVPPu+TKdOEVVwGoN6b1z69PC5D8Pf/kuuhu5zrUF21IIJvCkICpoKiAR4xV+HLZoVB2nh47A0jJnmONcwZw/i1eOD8YvD0Ua+xcliVsuZDhPo8oRP81gLnWtulInx7j9YBxSKLs4BlFHLkx/E4hXY9iFWMZMjLZoTy/jRnGAbz8nvGcHZd9rhfSL6VkxXPd983G0lle5pjl2CY3v3B/7uQ8cM3IEPR7MebMhefiMIWALG3jXOF9Q77MGnDv611lN9ijPBuOsleq7VzJWesZNUQ3WdfJLbfYlUzm0RFYaFMxkl+bHn3oXkA92tWfeQGMoXdQjNif2vdtSf/0la+niZXNdCW7AvB0aTwbPBe9jsyKVZ4uw81W9cQ2yC1HKaboMXQ7+4hwo5xHviL2Lv+1PAKv9hEob+hX+wyWr788Av/NCBwb67QlSvgSaGJ5DM+NAEeGCFCVOI10wjbYkT78N3+ZTjz53PSJT/x9dCs7Bp39y1/+XPgCtZB4X3D+lWnZqlNJwvBiwGRaoOJTn/lKaMtraprTtJlz0959UO/t6lHyLBH4sFhn8h9mkIJD0uvD46XUnj5kT1EOCwmWCVscRvyf7IZsQqsHii1/CUIJdiVz2/lGnsoEAjJNhkdIoOoEV0g6WqCVm5jLCCnkG1HN0yjUKptJMIHYDCrN7Xt2xbUtWrCQjmsdAbwcJtn0s03W9cgxUFuCTGYzPjBFEvCylMbEu+QvUFDQDS7DZ6h0j8qcikDQIDG35Ma4U1DBarjjHQAR1V27SzFoRYCoEawMDavNJobKQuZT+QvvJQK1AYNFfldgaDfJhYwhGS8Gu/VUSEPmxguUicgaUm5UyOjCxyZ8lIp25JlZNsD11gJ0WP0dlYqgfELWiLIC/m4VOFdikbEwp4U0ruhEZiAtwNbPnJhMOH+yPmSBmCSErAbZg8wUDZuVKUwk8R6gLbMXW0tL6nqcxFua6vmZ8imDfHut5eBUzo4mrJ2wfCpJgBub22CHHUynHLciHY+PUBvAwE6kZPt37cac9CD3UwmYsyA9QhJST1IyTrkXcsEegLSjVD0P4rdwoAumCHKc5haMeRlrWQhWg+1MZYIQ7YkZg2qq3xdecnF65tnH07z5C/BlmZkW8JnRxpjPNbnSAF2vGL19uqkKF52MNDaPVu0ltpxB/8uVZxMY1oQt1q1wa0atSfauHVvSM3SFUhbYj/9R0wS8YajUK73QBEWpZhOshqHBvmB5BUCBfMrEwi5Tx0ywZIoxb0FyAFCI7kgG+cxDMFbYK1myMRyAhsmu4IPz6hqJrnQmWgJEJoH8z8TziC3O7TpkNyPeX5lgpYw0AMBqmFJdgIbjAJmOsB4mIOnchx+IgAMcOVg9GNjyHgWzRuSsF5mFiaUATtG62T0VJu58bhsJ3wDAr7KiHqQS9Vyfneh6SfLrGJ9ava+QIk1G+nR0IuvXzkr8T4DOvVwPkGbnM9lTgkYCmPr3CMbokyXjR2NxAU/XqXtPj6+JMoaYH9epZ4gSt/q5C9N//tM36WrFWHDfgzI3lHcx7iGh4Q2U1QSoq0eIv09CLmjk/hcQdCyKvaVcLP9sUrzWhFrj+Q7YBLaNzmdjNiQfDL8VWFrMlWvV1urNyK5W4oH19CNPAKgA3LEvBHkOApq1II8SZLNl/C1//6XwXGtDwqjc6/lnn0+vv/oqWBjb0mlnnhGGvrtJVINBpWcKYyGoX8PYCWBpdrzirLPSKmRqv/7BD2PN2A1rLjLOvXvbwyzdsTrG95XmTGSc58NM2vHQGtazCf1QWr5qVbAED7E39IFpYjymwiJ77LlNmE/3pBnsq6eeeQbpV236w3e+O/3wu99l5x+JeVAGeB7ATid7uwmj6FY8hg7CWNIQ2S5up591ZtrAOb0OEKuBew65nR4xXNP8WXPDjL4ewK0D4Pu669+RHr33fs6IA9GuvhPm2xBrf8WKVWnvjr0BuI2RZG9XdiqjEtNiz7yAVEuFgXzWZ7ZrdCYreQwVZ2z208u+QkoNM9ig5DNLhH0ONfH86gfU8BxuZSx8nQyPOkDxCoo5tfitNZPkz589Na0CfJ49YwprjucZ3jHj+NnY6GBIc6vxDxKgHkA21MqcCwIpJ2tqmpL+7fs3w+LrAuSAPctcytyTBXPEh4O4sH9nL/h8FiTyuREHBF8vF2SCJcjzhNcEY9AmBZ4P8RyySUVreNfFgR9nDAbWnA126YLWlt5w7fVp1Smnhhyth+eesirbtu/Gr0uvtQ4YvnV0lIznis9uPn8EtKGF9vKuWXEiGZHWKOphDD0Oo3L9c08Dxs8JRuAxCwqAN+4NQTuBGLtRHsLDaAJ7kYdF+PFUcC3t7fokwmhlLDoO8Sz1veM5mKXeAXS5d0uMIY26Be4Fhnyt57Z7UcCokJE7Vn6mBZD8J7/G816po/u7mHfXh4xbvdi6YQk5dhpT+7mePw59GNRzxmavPljCzLESS/e/8ZfKQcOZUdhtxg7H+IbS90rOeP2FrLH89Kf/RjxAHAbDbwbA0HNPrEmPP3wfctKBdMoZ56eL33I95+4+gNKt6Ztf/npqqGziPLgyrQKItHNbBftBgEjGa/hrsfbHMY5+dlU1jDSAoXe88/3pttvvLDOGyhlIeQReYyNQBoZeYxNavp3yCDgCAQzZEln5CBR1HJrDb6PCli1SyulKdqBza/qbv/lgmEvf8In/GYa3CRr71776+WBDyBi6hHb1i5evTn1dtB6GkWBV+dOf/Wp6+JHHCLraaP08he5mByJIlBau4WcESSRyVunD40ifmgBmsmQsAh6CpgAMvCYBiBKjJ1O3kcMALERXJII0/VEGCI5ss2unHBlIk0n0ZYgcjYB1JM0mweiXxSKzvsS2MbgxwdV8OijmBvAEZo0Ei4WUTJmMfi8Gxtn30k5NObm2iimgk4O+0ZC9KHnJHY407NT0MifSAlDS0ZXpFB3E7D5VeKmE7KzE/DFQ7Oa9gmkk80gWjYnlK4JxmSt+rgmF4INyHVt6y9KQbaAkbIjPlg2zDxCjl+poBQmjVWmzdaV9MoYmkKAZ3NmuvgC3lI8oZTMhMWEbIYjX0Dk6I+ltZMVVdo7sLyeHsNDP8p71Ooj2tfxuyNCCiaEBaPYVMYD23wbx0W3M6nGYkYoMRY+57F0DQBOtiHkHg067R9UBDI0DCGppqgt/IdvXa0ANPBFAo8x5fZWqxsHk4vamTp/DeB9Jf/b+96RBwMmDO5G2cP37AFf69ZPh80yK6mAY9XBdspz6YDI5J8NUpHtGkXBhzHqMgLcBf6EOfFhs060R6Sj3uXHji5G4UspOjcifJpK8nXrqSgzAp4UB7mSkY3WMr12vlN4VXbwciwE+v4M5MymWqaK8IkA21pnsoxz0Y0zK2IeHB3Ps+7qGnn76qaiOH4QB8Sj7rOIo+wqGRg2Sljo7hOkdZnImE4ykqI5MwM5iAkP66liF1/wWuC9A1CyhRKIiGKg8jc8wCXMvhyG666aUvLp2XXfuC9/HxDE8Mayss5dMHk1qyVC4Bnyv9MkQTAVYVSZmwn7CKaewFgHbSIqweEo9JDSTkUseIwFSvuj6E5iScaLHhobv7jWTTD1LJgNI+54yLfbu2knXLaQVyJjGN+IxM30Ksqn9qQ8D2Y1PPpOGO0n+2D8y2loWzE0XvOVN6fCBvULhsNuQJmn4y/vIPAjz5gA8lNQgdSGZrtX3Q0ZHSO+8T416AbkZny5YCMpf9GrqhtE0gdePh1XSCdvpWc2dARZsyd7Iz4+U5DfuYUFmx9GxjcQtZCZDYRwva8ify/oLAJbrUUJiS/mQjjJejonXWQsYKRDs92REeVbIZDQ5E1AaI/n3jD7lzHPS7T/+KdcyHMbYU+lcuPnFDcHe8jNnsoY3wNRQAuhaffOf/0X67pe+mubNmRUgmWy6fpmCvKdr8Uz8gzbi2dTb3p791gCX7Rg1eWJzmgjI9RKgei1SLufoLDoZ7Qag2f3w42kqP28/sI8dneWAkwBivO8KwIzxjMNs5EzDnEVbMQoH14g1V81e29/HWcPhe4j9OQBo2sr7KDGzg5zXtnHrRtigDakFttw81obSshnM9fqH1wIuNQcTZvvuXXhEwQZkDXl2jWcMTzn55PQcrKOpdH8SxOwGRG/BKPviyy5LD/z2trT85NVp3WNPpjXPPZXaAN0vvOCi9OQjT3IejqaDFBoOsZ8G2W9DgI/RTY95tGBSAOIhtSxJbLPpdGYbZUDZLoNKx4qW9VmO5fkXz44AMEi0AcgEa6dOmRomycq7hod6ANhZUzCD6nigtUyoZQ/Up2WL56bli+byd3+fLleARnq1HRFsZ9T7KdxMn8F5BTtG1tC0qXPSt7/zffyilE0jQeUM85o80gXJZRu6t93rxgnOVPJqdAAAIABJREFUR5YvyeItneslhosAa36Gh7Ao+5Q5Hkr3AMT7kfDaECHYJuwjwQ7BzjGu5a3X/xksoeW0Om8IebVSqi1IezWcH89rR5HiCkIeBdjwsBKYtRuajMp2pJz66lXbFZGxn9BQnZ59el16Ft8pmZGebzJ9Yyx5pnh9gvMyarsBh8azNsYpJYNhMwhrq7MThm14IfGMp/2689mg/5qgFPuvYHzV4N/kWS0eaCdQ961jKxApUCR4b+HG553fczzqWJ+F/NtxtKDjWNqtcReApnu4YBfnwlXucBZ+XLKqBRkt5pS6nGUQMlZMmNH77LWY5v73eTpsn3jG13PNogy0Mq4pA0Q33/I9gCNkrFCqZXc+8+j96am1D2RgSMbQW94B2Lov7Tu4LYChuorGdA3A0PEnrYwzqyKkdTA5lYBakAkj8vxEGVfNuOHJ97Y/fC/t6u8qm0+XU47yCLzGRqAMDL3GJrR8O+URKIAhzaeV6wRWQNAkMFRJgGjlr/JYH50lNqWP/o8PYb56RrrhRqRk+saMH03f+OoXoVsTAAkMve6atGjZ6tSFx9CAtHze5wY6mD2wZg2B3wyAh0lQ+WFwRLJv22lp8wbAgj65ja6MIZlBMn+KA8dAxopbeC4oRyICC6YCCYIJmomjgJC/b7Cc26jj2RPMIhhDJFa1BC7VBJILqRw2UfFft+6p6E5m0GWwZbLVR0W/QYPHCPIAMAh4Ddj6YI0IGikHMzE2WJ1KgFvQ4/2sWbNmRreywm/Bttu5C1mml/ulL0oY7UagLACCmTKBnQlRGGGT2BXeBb5eAEBgwiDb31M6dNhWznxeVJ+9X4GWAFcy+GKw6fu0EpCaUPq6Hlou9xAs2qK+A6Cqk0C8ksqxrdwlYskAMbi2S5xjOSZrKIA2EvzoMmU3GV7jZ5IYyEowsDdArSEQtyPUgN5Q4f8AAGCLbUEDPt8xiC5TJTlH0UZeJsIe5FdKOAy4x8MKsuKZw1sTZK0KvE+yQq5HJsZR/IP023BMJ9STrGB+HsAQqN84GEMsyvBM8OcCVAMAQdRHSegn0Z1tIF101TXp2uveivawN935q1+k/du3YK0ASMK12VJ86vSZ8botO/ekzdtp44zsRKCgC1bAIICLQjUryouXLk+P4CFz9tlnARrSdY61exipglKyabCIGhn7BgL7iy46OzrNNZOwRmceWRLOF1enMWqwdKKblh4RR1k/e1M/oMJkOlcFAybEDQBWgD6uuSnTZvCa3dG6WCaY/kQTSaB+ccvN0Z3Ktsp33nkPCb3Vejy3AE7qSeZlyfUAUMymBbnAqOy8o+xNPZQCmBOws1uZobySl1LXHtkoSgAjEdFo3BqzSa0mx3wp2wjWF2tUeUp05Am2X5Zihdk460CpoECTLISYfz7Tdut9SD0upGPVQqQSkTQrE1EC5Ri5lkyo7JCkJIpk0r2vfEwgOIBJfcR43/Dj4bpdxyO8xxHGxoTH+7Gr0xEAt307dqXH77gb+WEDbZdhjpBELzl1dTru5OMDELUlvGucTJOOV+xP9swAe0UmToW+LoJPvPcIlXsTdWWkA+wjTZ7n4HG0FxlcM/vTsRPIVfakdNF1L4NlA1257JJ1DJ+rI6UW3+5V94kAWjYiJmEHCPZMKMA3zxiZeQXjRCBKE2DNZd1XGo4XZu+eW7nFPSAw7+P3ZWZ5TtQDnkyZDJgIQ+RpGJznX/S6tHfzlgCNupGxKZGbTcexPhgazz73XPrTv/pAeuT++2FLtuMpUlD4SKQF9Un8/AwZDC2AeK2tk9MWpVywj6phtsxduiitf3xdaqtrSpUAFe2svYmcuXWAo7IIa5ArdbOmpyMJW4Xn1zNPPZmG6RInS2QQgEXT7qmArwd5rph0DsN2EmgcDzA0Bntv8z66MuFVp39YrZJOgWbmzM5bjzz5CJ0qm9Px7NFO9rASLJ8lssCWIEvqYvy37NyR+hmradxvB/euV5LMpW7YoD28Ti+5K695Y3rw4YeiicAzjz+V/uID70/f+MY3Ux+FkyEYF5PxLRuhtfu4Cs4+gOh9nE0H9VPjjFBGJHiQu18J+GQ/LgEU90/hL+R5V3jBec4EA0W2hZ0UXRu8VlZqSJiCURkqRIChKQHmCygpYxoFCK1kEGTCNmvGzN6ZgAn/aSTup564DICVewQgsltXDQBPNUyajs4DMBlnRLetKtgxtbWN6Qc/uAXJuD5X9TGndrfzmWABQJahQJF7OzMDc/dPZWUBCMb+yExer93npV+eH67pOp6BrmX/7X0Hm8T/srRkttSwz8fXNaa3/fGfp9kwc8eVDKxd52sffDAKEq2cqcpC3YdV3IeMIdleB/ceSCeccELICZsxHh+hO+FMQOEeuwQCAj7yyBruG8N6ADN9voJdy2vCoFqgy2sB1AMLCnCogeLALt5z//7OYA/5Z5B95vNYObryZp+7RbMIx1MGUjx1+L5sPzukuWejUKR80nilJA9zPAToig5lngGyhZSPL1q0KM4SgUGfsVmOyJpj3yjhNnaScWbcJOPI9w1fIv6rlBRKa8glB7k/WWXi8kNc+zBd1qy3eF67hnjc8vt01+TZecst3w9gqLrWdT0pPbP23vTUow9mYOgsgaHrMereB0i2Lf0vzKdrjzakq19/VTpp9XEBbsbZKLDps5QVHIxICk16DAkMKSUrA0PlXKM8Aq/NESgDQ6/NeS3f1f/PR+DYSAc4BYGldHqSRT2GIjPHPNcqekVFPx0pNqSP3fDX0IfPoCvZl2jFzWuqYAx9+fMkpIfxvpgGY+iatHDFaoI3wAeqyrJIPv/Fr6W1jz5B8oP8BgaSVaWim5bAUFTeQkamnAWgIlqel9rVB0iQWSNZchUwVgTddhWx8ueXQED4nRiIGnyZmCqHsTZKAFUlA0KTZZLxFhLoSYARQ1YelbmQhPnVKzvBVugwCqK7BteiSWUHCXkLwabVSz/BqrnAiwCFQZ9sGqUABmpFQmcAKfPCpNv3KsAiZXMG9NmwGTCKpF7gx3uLVt18xe+WKOr+LDyLgl6ORIl7VkZj8mAwGSanvLaQpxmomkTMwYD3ufXPxzVF0klgOWziScWwi2S7i3s9SlBu0lgBVV65imai2XzcCy9YWdnA2LVhMB1glObC+v8ov+D1Qhcm1aPKy3hvq6LeQz9ynah6Kn0ARLObWiGZCVNtgljHo47x1y9D+v84gnPv6QiRelYoyGYyqAa84N+ywJxLGUGjw3gYTagGGKplDuyuJhgFU8TXEkz3IPuoxQ8IchT3ie/E5Onpo5/+XJqGDMuJtCPLi/f/Lq256/bUjLn1zq3bSY4Bq/YfSrv2dRBEA1oSvBuQdzNeY/rEwFqZNGlK2rhle7r44ovCxFOZ4SDVd5lDttNuFrQhCTnvwovTNddek0b5XeetioRozJbYsrgYGwGxMG0OQEKpFUAqa0DmT4yhXhW83i/n8MWXNsUakInWA2CxBB8dfWlMuDVX3Yzxr8DRnb+7Nz33/IZIvBxj2RRzYIEsnT8vbXlpA63FgZsAhfQhqRRwcx0rBXAmvR7mXjZcATIqT6xnnSoDU9KjUECgMAzaSTTdA2Os6SLpERiJtapJLT8bT9I0QtJsoiSw28AYCgD0k/wrmZsES+UNb35zaoNdV801jiGDPEiC7rwLAB9E5lfDuJrAOQ4yl2QNmSBphFv4dmha3YO3komNUlWlFIMATxP07gKwaGGcQDPCUF8AT2P8QRNo2krbznvGnJnh97Nh/Qux30zcTMoFdWXT6Ocj+KAPj3s4jOPt2sj+t2vfnt17w4zX+y6kITJuZENMojOWwEa9Rv6AUkeY64JB4voSfNaMVkCg8Agy2SuAI6kIngmeL+6hAArspKWPGQmYbCX9UgoAWiZPGH6zTwV+9BiqBMDQqHfhslXp4V//Ni2Ztyg99+RT+X1leDD/V159NQbE92ECPistPg4Z2E9+kg7Rbt51dP555yHBmZAee/SRYHo6l7IbNMU9ilTVddgJgH76RRekeVdcmu77f75Dm3nlN5X4zXVjkIz3Dz+fgP/QPkyFp8NWmsK5c86b3pTuprvZIdrRK5GatXJFalm2LK3/2S9g/2xJl19xeZpBF7j7f/ObMCv/sxs/k77xtZvCY0iospP9evEFF+Ix9TDz1J+mz54erK1ZvP+F73lf+vWn/zY6xbl2m5FO7cRT7Mo/vD59/zvfSVMAkuzaZSLfqaeb6wJAUL+p8y66BBP6jQC7C9NLrAnnfjNMkEHeq4d1M5XnnfSH+vEYbcOw3Q5AfAggupvzWfAjPwv0bNNfB9Agnl+yX2WP8qyNrp4UGzgbioJAPCcEaGUXec6WPHCiOGNnMdaHz8JWGLAVcdYjMxVAdU8LWvI78R6CBshGa6uOpJVL5qSrLzufTnFcD8whVFgUcRqDXTMfJlWcceyJURy+1659Im3e0s4+w9uO+/AafcbW8lwspLLx3FHCqOkwcxsm9SUGr2fGYbsEMp7u15CJc7bM5nm0iyLA9BnTwyvHbph60njeK0VyfQr8rjh+dTrz/MvS9HnzkJdq4p29uNY8cH8UqObPnpt2bt/G+ST8wLNKCbrxAKdXK2upA3ZgE+y0Yfa9IJhG1E898Ri/Q9OLlkZYQ5wLgGcWd5T/6tc0yHni/m5sgiEFaFpRCSMIkGrP/g6Yt12Aj/rf1bFuW2KtT7B4onTejmB6CQkisxI9AwSH3M8hJ+Ma3KfOuezB7PuV5yczrZQ659ijYB+5ZpTO7kA2t3TpsphPCwKOr5+1YsWK9Ozzz8UZ6lnhl+8VMnOLZ/y7hi5gFo/sQKmuzj3iXI6OykbjnOePTQ+aBGz37mRP16Sbb/4ezzsKBbyl5+ezj9wHG07GUH869eyL0kV4DAkMHejYnr4FMFQ9Vp+uuvqKtPq0E7OclvUuc8i4zfVeqzxZKaTzy9iNUFS57vr3pDvuvJtz9+V6X1x/+as8AuUReHWPQBkYenXPX/nqyyPw347AaN9u4i7CCjNuJDnHNJ826OinkmclqrI/7dy9Pn3ixo+mlQBDf/upm/ihZpYD6St//9kwMWwj8b7woqvS4hUnpy48hqz8S9OXMXQvlefJk2dHK1W7ZJjEKJEIeZCVVQKq0OEbMJVMmQ1zDKoMigyGozOLsi2SNTuSRcNzAR++Z0AlU0hGj6+VjWPxTDp5Az/Tw8UkbSLJRL2+LiTneokIINkO2+ux+mZid5QgKqqkQVGHxUASGJp8AarCcFMaPcmRDJrCR0gWQ0ht7G4W3XsqCL7b6fAy9WW/HgN92Rbek6+3q4qfo/TL6/H3iwqg9+nfTRT1vDABjk5fsCRkb4Q/hXT90hiFmbceN/zbjmJFBdfP0ncgDDaZ404C1n5ZBkSBYyQFBtUCQ31IJwSFHEfNQsPviOTaZESASymP9yuAJTA0kd8RNBgBXOhH0uHv6CVUAGQmp1Yx/XeNZqe8tpjPYFIxlr6vAJ3JRz3gzHg7o/EZw0gbDHxrg2GChA3GSTeJm23qGwlqx0jOJ06g6xVxdRMJTzXr4QhAz8iI1WClerXQ6em+RrJT09DKfdWla69/Vzr/iteHTMAAuorK/9H+Lkw270u//o/vh2Ry6/YdVLbp4jPIeqBTjxR8g+x6GCVKDfWaqNCclORuAXKS7ds3hzG5jBg9QBrw8WkggViOYe2Jq1enpcj5gnECWCXY0EDQr2+Kcslg2JhYyTyRmSL7hTHZSavzWEesy/CIkPkWPixN6QW8XZRMKVUQIDnxxBPTfmRxTST27VSZ95LMCGD9+49vJignORU4UArFPptGUrx0/lxapw+RTNOJj7kdBzjivprAZ9ntzW4y/rH7m9IcGQK2tLbtdTCGZOdRVhcoNLwPsFTQwgRNaYhSh2AKZRmaoImMps3bXmJ8GksyNPYxr5HpIvglcOEbuBJlnZkY2wrbc2AUlsAsTH8FHEOyxucpY+yC1aH/j/tsILq85U5q9YyvYIiMN6lwjYAVtUovbN9s9yyvr2SeO8pemAywccwzBBqAXjvReUuwV18eW1Sz5wSmZdFpmux1CXQZCAkOKWnRs0OQbHJLW5wnsQeVnjH2GkJ7lgjwyfqR+dUE40nQJ/Yy1xOt6gVXS4BPAQp7rsgUyP4hhUpTFkqW8RSAdjCSANjcw8pTNKWOhFVpKWuhGwaQXjHte/alyy69LO3avD26pR0DxLgc8GPt2ofTFgCYRfjSzIRBc/IfXJc+88d/lGYDmtiuXraTDJo6zqGz3vDG9MCPf8S+q0lnn38+ZtR3xHU3h+carb8ZL1mRp5xxdrpvzX3I+RronFWbrn3ve9Ne/Hx++6tbw3em13OF147jXkbYp4LDghstgEbdSDQ1hPZc6aTjmB0mL/mTd6f/DZAzCXlTBaySl2CBjHJO6QszBKD90Y/8j/Sv3/42LcVhfDGcdu6aSze5k5Yso2vfw7E3V59BF7Sf/wxm55x0ACCtnfOkEzmaRtSOpW3V57HWLAxs2riRtTialtOpbB5g5UvPvRDjPsZeeXHv7nSYuZuOEXU9Hk17tren+mmT0haMr4dk3jRPDhA8zk4YdQKI/nHOZQrlUoeASjactjW97C4BDteMz4jguSL3DHaOa0VpLmeIvle1JOETOQfrgy1Lq3kZpLx/H+tV5k8XbBF/XzlPNc/yqqNIBFvr0mknr0qL5k5J82Y0M7dTAZgPRgFA4LKPMZw1c0F6cM2jAEN7eObg0wXYF4xS9pHeboLXnktZsuQxkf9eeKPFecXc29FNcETgo85W8LzG9dkAqKu0uQfGcNtUOrrFotboWX+a8XQZa09/9CfvoU39nLQAtpf7xSJBO0DxU088EWfUTCR0B2CLWQiS+ePe9fw5buXxqZ0zsRP/vGDz6fnD+vFZsPHF9Tw/93JteITFc4PCi0+AkmzdmEcAZoj9UAuILgjEqKVN23byfn3sIz0Eaznbm9IWjNrbAJJtHOD+9L5C4sjnRIyifJo9L/uns+tQ9hdyj3ONRQc0x6bwGHJ/Cwr5+kI2FuPIMyE61jGGWXaWu5b5XJ/AOAqi6b2Uiz4aleeimGB2pbJnfmZXMp9Zmk8L/Enk1DTfDqQT8XZrYA/39HZyJh5Lv771ZtiwSlOPhK/Yc4898LLH0GnnXJQuRErW07UXYGhH+uev/iPdAmvTFVdenk4946T4TD3ifDZYWJIdJztLxpBeexWM3RAdPa+7/i/S3b+7BxavEGb5qzwC5RF4rYxAeUO/VmayfB/lEXjFCAx1bj9m5VCmRQXB5BFbSxOwDSCrMbmqrBogaX4m/e2nP05V74z0qU//Q/YYGutPX/7SpwisDIba0gUXXJmWrDw1DeEDoWa/n4ToM5//alpDi+Dm5ulU5qhAmgQQ6BpEGSwNm6AqDSsBRHLLDYqz10kpIRLoMQDTLFfWiDInpW4lk0+Dq7oADai8Q6G2cj4eFkm03iZIkRFhdybZSDKgxqgIR3t4vu/vdkFPN2FT/mKlU4V8yEoEQAgWu2AwKGWKjh7RqSUzm4Ldw78EU4rATzaFkiETTH0+covy7LUjayC6T8XvSEXPiX/BGPK6i25Ufs9rkGGS5XMyYUg0TFojscwSEX8WQSX3FB3I+K8ysFeaYxp8jxAgdhFQdgJCDAp4AXAEH4gAzs+R9RF+DQA8JpthIikoV/KVUKZjYm3AGncg44fg02phv0kPc6RXh4yW8ETg+qNjkwkQ76XUyY4wscb4X2ZaWQUHPAp5U27xnuWCGlPzeYxhzDOLYSiYVbZndl4xzmW+W5sJcBsAgkjs+/sxgAbQFOCQLm8wfLSSgBWJRP9IZfrOzb8AIOC9ue9aTVGRk9VQ/R+jsi4s8dkbboT10R7dy/YgI9CUdc+u9hgDK/4uNaV8JjFz5s0nyd8Xv9eP/FDwStbYBMCP404+EYr9ahLRM8hRlYZk9o1zojlytF73vlnLkVSUvKF6SUxHWCfBxmDM+gU8mBsDbSUCsmNMqg7DihFwFUy0ah1gaXQCO5KeAzgaQy746FNPp81bt3HtmJrqK8G6lgU0FUnbVMyTp/CnrwtPI5hGFaz/NsC28bxnLWM3QgIF7EhCBCDsehNwZL1Y/RfECE+bYA6FK1gkafpP+RlW4v1S1mmCphQmG4tnb7AjgEphOqzEgvvJ7ZtrYZY1xfvJ+HBPeT7UCJ4Clo04HpFAyZ5y5HIYUlTfCyAl1rALSNmLnQsFcQPIQooVAI+4tweKzAr2LklLdMcj6RpBUhFu8y9/2dLZVsvud6Q/mnN7A7zEv7snlAaOyLrivht4r1GABD/DtRfSO0FuV4UMC72beD/nyPXj9wWW3MdZbidAndtYO7YBBsoOkV3AWrDjofvdxNCB9FpCkudV86EyGQTZ9OiKu+B9bFltUjjC9QtoDlGq/6MPfSRtXvNwWv/UOphsg6yB7jQMo62PP0pPFyG1morUthYQ6DYYOgvnzAVUmJTWPvQQ52c9Ei3kXax7k//TLrwgbX/hBdgNO2JNtML4GgWU6EeqNQjIXEXyOcy+dLyWLFoc62jrixujg+R5b7gan+GadOt3/x2wYl4klUdYoDJtKngOCQSOeOZz7Ur/BAdkhPQAUvXCYh1jjge4t07YPa6NqezZXgASnyWyD+fOnE63M/YO99WM2bt77oRLL01P3XsPAMEwv4f8SUCdz9vHPnr/X/4loNHP8UQiKef6ZG30cC9zYRf2Aj65Bk4746z02PPPpkf4M8LenYkHEjRJfdrTMHtg71Bv6mK/9oL9COjmve15mr3xNPYflO3p+vcZZMMEJs/n4WEABr8Ei7NsWOaF8j3WWzCH7OilmbLNAqqDtdKCZ9AQZw/DEaCQ3dCO8UfJU2b7AEDAmhmH71ojXjsN+MnMndGSTjthcTrx+KXIPzvDeLgGrzaBiOnT56Yf/+TnrE/Mw5GTuV49dzznJtvVMyRMNnnQ08+mAf2xPgVrJ3K2KzUT9FC+KltUNtAoZ0phTi5zyL0ii9imAJkQqqzUmIPiCM/Yj33yc4B1Y+m4U1aHLFQwdhv+VU8j+7ZAtRSZ1TYaBszEv8emBYc6kSgCjkyG7eNzeTtrUbaQBaGZM6bCTNuDP9GLnOt4j5U6lcU6gi3k88fnr2eDY65sWPFpHWypTlhCNmroOMQ6gVE7CjNs4gRYwyUZu7+jxGuA+/R5a/fJXhjSniWOk8+JrhIw5G0aE/h88Pnv2ZCZVvns8+zUL8397viddtqp6Vlkp2Lv+gk65rmFPUwx9mjHoY4A3DThbwJIFZzyuZulp543VSEB9HPUjI3GmSK7TLa20lqBd56ZAI119XRORG73m/99C2vNtTnKXLem9eseTg+tuYuuZL3pnAsuT+e/4Q9SXzfSuo6d6Vv/8E0KCvXpissuSaefDjDkye3cluTxIc1XymtXPSSJMoYG0fde944/S/fcdz9FJI0ry1/lESiPwGtlBMob+rUyk+X7KI/AK0Zg8OC2IAGEZ804qz74QBBk9hAYTYJpUDFuKG3a9ET63Bc+mZbRjv5vBYYIRtNoX/rKVz5NwIFcAgnN+edfnpasOi0NHh5B7kIXFAK7T33my+nBh2gHDDA0RCBtRx+9F6KbmBUmPUD00dDLhCQ1eynofSPokanJhlUGxrk1dgZ0TKJqoYabAMroCbMcfk+2goG1khi7lwgoGexYzTdgEYgwuLY9vLIkK+KCLsobrJ7WUAX2PesIXg36xwiyW0hcoxU9we4wwaCMpWjJymd5LWHQa8JWko/py2PAZwBYdA+LAFEPFrnX3Is5qqaUMgeiLb3+TkpwGJei3W/hNyQ4FCCN9wbIU7QRLmj9sopMDn2f4nd9n4KFIGtlmEphN0HsAbxwZAwds/0uIEKNrettLV/yW5KxYcIvwycYUmHIXXSHI7hU1sAYGhCG4TRjz7Sm/Xz+YtrA20Y8TMDDdyB7H+kBEvIXUJuCKREJsUEr1ySzxTHxmvUtsaua7+HfZdr004lsfCTDzLseTdFxpppEtQEJgCwefJT68DfRB1i6PtesCeexSoJS/A0ufeN16eq3/xHeMcopWBsEx5WyUko+SSYst8JmeI6A/CUkLXupXke3OT5TptkQc15NkG0SIsA1BfnTDkx0HXeTizBx5s9EJIevu/xSgKGTgyVlciRgaMIna8V1bTLhOjWpEiyqs8OVsiGN0UOqN8w9DyAP6g5z40EAIg3QDyDpyXKU3Dq6m4TV35sEIGtiP47kYC9mvjt37cYP7FBaQ/W/phaWFxVkaf7jmWclIZq6zyRxrqnlapDjNbAuGh0zKvBtyAvGMLEdxrOkmgRbppPzp8xQsErg0uRD4CJ8hkqyl8KcXHAoG6625j3KXGWDVfYqyWQAZPzPveH3AtwxofDwcUz4HUHUYAVmTmAGZEpfxXqPvSS7ka/c4j0zbpSnuH6zZEdvLE1is6+XgFMhfZGtaGKb2X7Z/LeQ+sT+5MvrEijVaNdzMQND2UDX6xc4Uy7i+zS5d0jyww9IuafGz15PSe6Rwc58zQ2YLLuHvG73ql/uiQLoKeQnMlQc75CTaT4c4GMGmirck8E2ymdMt+bpXF4jrLIw0y21sw7fJsbQvV9dMyFded3b0t0/+zmsSLq30UltABCnA6ZZE7/XQOI7a/78tLO7I1163VvSY0gSt254EcbJMfyADgaTYIDkV1hX42kTdwEX1/04zpfV55yDEctQevLRx8J0ugbGxzglmjA8Ys+WzpIhzoyFp5+Slq1Ynm7+xr+kmTB7TCznw1hqPumEdNu//mt0IKvD+FnYfffmLXjDVaV5SLq815de3JLmL1+WNrD/Oig+NOrnwrNoiLGcxrrbvmlTuvaaq1I75vIjSst4H73fenitnkJ6321GjqTptia9rmXX2yBnf4D93IvMMLsI7t3ZnqrAtXvwOGrgLBoCEHp262Y1rYxZs+RaWBQHYarRoYv52cIpm0TLAAAgAElEQVR49siEZG8XHjRhui+rI3zZBLkFe7McMHf3aoL1czivKZ8XzKPPL8FYwSPBmTBuZtzqANpqGe9JMKDqJdvw7JStqVHyEUAW5+EgBuuy7/x9YWk9hQQrNKivp1iyYPbktHLp7HTy8Yvx2NP3CMaWLFeYWLf++jY61CkBpvsVz29BTmWKjXTv85kd5whj5TX5LJO1GGbIjGmA3SUZt0IvWYAypDzzC4ZhKJVj7wskcP7y39EoCNjpsiJ99IZPp+37DqXVp54e7+ceexSJ4NbNmyIGOB4m5s4dSMn0xwFYtR29z+4VS/COgkW4ddvW2CvNzIeMoCHONBmV65Ff2dmyjfXhXh/lujNDuJ57r057kdXV6V8VVFKaViATfGHTNhiY+sZN5LOYj2AO27Es+6uFxJv1JWCrXNV7tgjUDdguA0jgXnlZnEM8O4p9nX0HcxwQvmHszUIK7hnjNQly29xgPAwwA59oWIHBdfgNupf4twWYqbDWlCHayTDMzJ1xnulK49xnUWhR5s6NyQgfle1ZAoYEGSdMrOVZtzPdfe+t4Uvl+m9tbU4vPv9Yuvc+10J3uvTyN6azLrmKBg0H077O3elbN32LJ2sjwNBFAEMnhL/gIGtDoNe4IYp5wZik8Qes2yoKMwMAQ2+77l3pnvsfBPQdLueRLz/Ryn8pj8CrfwTKG/rVP4flOyiPwH8ZgcGDW6yFZc8aOj3p1VKN1n4QxpCafYGhLVvXpc997sa0dNXp6ZNKyUYslfakm276LJXQ7jR12tR03nmXISU7jUr0AHKcYYCDkfRpgKH7H3oYmcCMNERMpWGqQZLJRQu6f81OrYhGQGwArb+P11Fiw1hp038ogAQr77IN1LBHspZfl9uvZuaMTAwDFI2KI0Dk/SI4J3hp5LPtTlJBhKrHi1p4mUoGxtPxYekgoX7wgTWwTpBwERDWktj3Uz1csXwF3XR2ZkYSwVkgRqVOMQbdylPCc6VUyZfBEd48Jp2yewIMymwFozXZAVYA7YzmWMyePTuMJ/0quppp6ll0KjFZ9nXKZ4YN7nifbD6ZWUv+jslg7myUO1j5dxPg8EMicByShUJQeJBqaR/AkGBOdFshQPezbIk7InPHYJU//m4vjALHV5mbwapsIdkWMhFqCIYF/oD1oldYLwCGbcj7qeILAjgPhf+B0+T45JbmdtwyQRZkyMCQnjMBQAC+2RlJ6Y3jFsBNMEaQlsV9Cb4RGMecjYdFUJ9mzJxKINzNNcEyAOhQQgH9TfgBCdiktHFHe/rm936UJs9elI4wn7yZapMsW7NyH5IIk/oj6cZPfAKvkUNIIfG4YcyVLyjj2IskcAomtr5WsKoZuZhglmwhJRa2555Kh63xJIzved97kOTMTLuRu8xeuCQSGuf9QPseEjG9ZGjNLJvC9uTKNKh2C4yOaL4uu4TE5cCBjhgbQYfwpOLed+/eE34Orh9bnAvA7Ma3YzFeFL2Mmy3H9QLaRxLfAWj0q1/+BhnYpACGzGW830bYE0ow9GwSs5gIcDqLxHQy/+4hQZjRzN7EL2loGJkCyaegrFV/mQ1ZIpbZLkV3JZOvACxDwpklVq4l95ayv0JG4jrOFW3B2dxBLxI0xtZ1J+gqeCDW83LnHQBZK+2Fd5G/7+cW8pVCklEw7Pxv8VWAikXHQRPXkKIFGyNL3gJYZn7z72UwqHjvYLyVQN1Yo/y++8z38z2C5RWnUckE3v1AEh1+KyGpyPIyE+PoNlW6bkGbBhiIYZYdrIHcpTDafvNVeLX495fHIfaBAFr2yfFzlb9mkCyv3xibOC/dY7mTlKC7wKNyyCrkMC2t09KZl12e7sA3qJMOacctXZJ2ALoMaDBMEeB42rt3sd+fp7ve8aedkjpYb/5sP/+dgYRnPsyejYC+q044HoZDf9r00kustf1IJk8KkFKQo5b729e+NyR6/jkJ1twt3/u3MOI+iDRRPycN1Q/jETWJddeH4bQG6no+aTx+yR++Pf3gn/4pzMCXnXRymgx4dc/td8D+qUpL+LceYC9ial3BebYf1s9e3mcCLCZv2A52Vc6vre4XzecMgIXB3F4Cs+n5559P655+JvysJrJ/H8InqY49pCeY4Ib3tg1Q4aTjj2f/ud/3xnXOACDwz9N+Jmc2nMS0BVnSGGM8awbAEkCQ50AP41ENI2UT4AQCTJ6Xyq8zCF6sWxPoaOPus80Vx/wFw4Zz0P3pcy2KG3YMFDhiLl8Ghny9ICoG+w2cN9MmN+OZh2QK1qNLZ0hQgDmsQe67nfmyQ12AkUJEpceO91WNbKgOpKuBphGfuvHDGNLjq1YHw4XnZMOElvSjn/yU60WqC+vEz3Z9eQ/R0CGAXsAaAXWvNUCi3CxA1kqNTDjOi+mM8UHaxhfAUB0Ac3ipBQBMoSUAXD2t7GbJZ2hQbPdEnkPv/eBH0kZYmueee36MWz/v+zwMrUN4B/kcmjdvbgDsezlLbQ2fmz9YJKgLUOZpmHDTiUOUeOZOof2sxz1p3ZNPBuvJIlC90l+AE2ONVrrUGW/YQMDzSJ+e2fMXpna6U24BFOzp1cQdeRxrxWeR4LiAvl9Z8jWYQefwCsoybJ8HIQksxTiCYu5D92Ph2+baeFmCx7X7VZwFAVbx++7FIzDQfE543ugxpXfgTrpo+hXeZIDMgstFxzI7YgoA2b1SNq/zrwTYjmRj/PEZJ/hoTKSUbMqUViSmO9Jtd/4Mz6oCGGpKL65/It3/wO3RpfPiS69O59JUpB/G0L7uPemfb/oX/P4mpNdf8bq0+pRVAYIOE59l6WoGhiwEyQo7SlGmYhzSQkhCb3vHn6S773lAT6dyHvnyk6r8l/IIvPpHoLyhX/1zWL6D8gj8lxEYPLg1t6s3gYF6bnenakCDIyA5SrQqqgZhIqxHQvYxgKFT0o2fBBgykich/9o3vkB18RAJ+gwCukvTouWnQDum3XcvLaWpWn3qM19NDzzwIO1vZ4AlURGzixVRjt18ppFMKw/QaFZmhpXSaJnNFcSfYAvk4FZdvwFVPcBOGEdzrdmnRa8FX5az5jD8JFirpcJGGJolCIAhEwnA2+wkRsJvl6upJPr9JLEGlPqP+Lvz5s1LC+bOT/fcvSbtwgCycSJdn2o1s7RNLcayVn0BKpT0WzmXkZTZDzmplCUjW8gg1kTJpF6AxQDWYFrGT1Hp9wZ7SJYKtkB4CCjrIYkqvAsEBooE1UD0kB1ZqGi2UQX3HgUHZLEI/hQdUAwUo80412XlUj8aK8gmKxDSMUcdIJGhcxmJVP0EPFlIwAWephHQCwI0MD/hHcQ1K7uzStpD4icjzKTfREB2il5RVQTnh0mKlGcdgomkx5CAmkwqA+HwQZJ5xLzJnshdpQAaGT+v2XuaNWNm2ryZKjxfq5FgPf3001kKSCVX0DBkg3rG2L5Gg3I9aACg6mG/NE0UfCAhRU4mMFRFCV/PnKMAXxMbmmiJ3kfr8qr0j//vv6emGXNYsgCE/L5eHSHDi3VmRV9RXWV68rEn0sc+8jdpzsyZqVPT3QAyqIiSAFQFmKFEpDLNoPOYS1O2hK3TjxBot7GW5yLDef8H34eXBnIxWGVNJOMmaLZYds3qfSIDyK5FJkrBbmFOnCsrvIKXvayJMHGl+5X/7TNx57N37twdrcrtNuY6MTF4ju5RrTCGFi1cGuN/1MCc9bdpy7Z034MPswcB2Ezy2NJWyGs1caaLkR4xmsdq4joLJkgbBqSVAEJQQpAY0RWtCaNmTeJ121AWUKpue81uNucx5I0mAQUrrMTuiYq2bBaZfwySays8wEpAiwBSVN5JXFxjMtVCNhrJDvdHYhRJkyyiMKnN7IsioS722iur7r6PeyV8yzTT4EsD2AA5WafF9zI7KMt8gtVWkmBk2WT+XvGnYBAV91p0D/SzlBop9dEjzM91DwqOKEd1XkzsClPeQfZajFWJ3aM8xP1dMOcKwCn2W2ksC+ZAISMRHHUNFNfu3pA15rotPNb0qVHWYtc2vzrwTJJBqE/MeFptL160PHyd1j32eDCGRBScV+fDjaC5rvPr2t4J4Lj69NPTL374I87MyYAu/WkhflkaBy9ftQJvn0PRkt4T91Ja0B+ALfjQb28PM3SB03GwLwSVFs+al/oB22WXjYPd13bcigDhX7jrvjSnbVo6KKDEhwvO+Fw4xDXPgbV0GGaSY7YfNlNu942pvGA743O4C+P2KbQCZ79sg9lXDegoi+8woIwm40s5wxv5/Jpxx0LWZOKv/9HJq09Ju2EibuUeOjg3lZMpwXnnu94ZCf9//OAH+EQ1Iz1rivWpnPZQO53TWqbiyTM3nXDGaemHyOv2Rqc0mI20V7fN08m0uf/P236TZi5amJ5m3DodFK6zWGMF2GhmXwCAzo/zn1lrDQGM2NkyOvqxPz2bPJEErqObmWeuCf3YYNzblFaMlDl7ug7t5wwBeOS1w3xuDSyNHZwT+uFkYW5+LgrM2NiBk4DnGdLY3gPps5/6CCboBzmveaYqTeM+v/Pd73M9GCcLICgFK5nK97HWZMo0UBjxmgQiGpTocR4pW4omC7J08weGbK4fsFdmnLJDz0Dlpd6LxQVdo/Wf8R5tXa9P0pVXXZ0uu/oNaRc+aaefdSYSvu547ihl2w5Lq44za8nixSEta2AM9sNE8zPdT3YDlF25A3DP8yTIhLIamcOn161LDyBhkj21YP68YLlNaZschtTNdtCbOS3OHbuU6aemFLcHj7lOOlFu3UqX0RoKGFynZ1pRaMkFKIFm7wX2kObuSoXDe6iOswAfOebQ1vXGA/pNeS4Uz+XCH8wz4VAHkr4SaB0AUOmcFBiycFPEB63K+ZRdc375HA7AjueZgLQAnmeFIJag4CDxyjCFMc8on+lDFErGNJ/m3ixYacrtc3Iq3ljdyPF+fdvNqcLuhYyXANpLG56ik+wdAL+d6YKLkJLBGlJ6fKC3HY+hb8FUm5De9IYr0oknLA8vO5rXZuAwznybF8ighZ1aUctnIqnnGfy26/803X7Xvcqgy3lk3pnlr/IIvCZGoLyhXxPTWL6J8gj83yMwgsfQUUAbvUuOUZWshDUkY6iS78mISXQl27t/Y7rxbz+aliw/mXb1XyXw4vsAQ18XGBrofBkYWki7ehlDXbZ7JgH59GdvQtbyEBXkOarswyixisTYoM4uN8rHBmExDAcrRhAhs0sEVyLMNKnie1l6lBMhWQ+CQcrPDHzDAFfKNUFYsEr42Rjm2HNmz8ADYzvBYjahDR8YAjeZQnZf8/P76ZQj40gvFMEjg8mTTjiJivhmAKMx2t3u4fswm/B2qZEVQQCqEajVaKuDyn9M9L0fKeWar+bW2bblBT7iNpR+FSyEEM2U7s2E1SSyYKKYKBQdzEyoC1ZEBIFWoK06EghnI9PMFDBJ1dRWsMCkbG60zqbiXUo8BFmUTbXzmhao5y/u3Jb6ZGPYCcauSlSaI8nm9QbvettY1X3zm96cfvLDH8b7+3OrsgJbdgbSo6fWJIF72UH79DqSBDtlVQp8EawWzIrCeNVAsUiUwpzXYFoDVZhCSgBswytzyIC3CZaACcVEEr79+/ZH69uCGZZbkJMA6ZHA2E9qUR7EVWAkPYjHh4bSSgOqGN8JAEMmTdv3HEwf//TfpRPOPi/kcy5bzYlr8D4Y1eCVb8iIMdkZGRhOv/jJzenH3/9BdLFrZuzMfntMumWBMA4agS+lvXpO5O28gpRh5XJaWz+Y/oFuSUtWLQfQsmsW7LjWGbE+RhgbZYOCis6r3bycF+fINuEG1Z2wD5pk/MBOakW+uW3btmgZvR92RzVJ2oYNGwI420T3MUEBO3cJbGxHUjNv7sLweFLSqPnyXlhDTz+3Ib2A7KYS+ZxJnuw9AbthQFgf5NgowxiCBcN8T2mdkBbTlWsiW+TQrm2p0T1EsiQ/yO4+0d7eBNOgH1Aus/WyL1gBeJgcCgCY9LhPTcx8TbSoZu8JgIRfUZg2ux+yea2Jo0m/kkGNqoNJJSuHaw6b3lKS/coTK/s+2Qo8X0t4eJXAF0ETxyVAZD4zxjvYOxkw8qu4pmJNZqZGKZEuvaYAhrzmgmlUgEMBVrlnSlK6Yj8rtSnYesW11cPieCUglf1CsgQsDI2VZpYYBHnscpLnPRQglQwHgdW4Xj5T4EATcBlI4YXG98OXp5TI+3s9sNmGOXcWLFgS4OeKFccBaNSl235yS6pT3siak0HZxt6746670+vf+OZ03LXXpl9+9Sux7rewri6DYXSY9Xf77bfFHq1jfjx4O5GxjK+HpchZqb/QwjkYNL/wEkyalGYumJcWzZufHrr3/tQMa6DnUFdqwtPK86GO+bArZC+dxPoAPmcsnJcuffc76ai3Ma377R0wi6akHfvb0zBgzjE7FXBOuTfGYWItMDJK4ts4oZWOl/iuMVb7OS86AdlWrTou3m/LRjqbcU9zZkyhu1JTmgnY/cy6J8FThmmMcHF6+NFHMZ7uxhx+VdqO5PIgQPvsObPTwvkL0h23356mARgoIT37zLPS7+67N/V3akg9Wzw6VfLcOMz6f2Hn1tQOo28eBYQqNoRnb/OUSamBosMmxuVgMDrzuvWrMGwWAn6lnMi593wXVFRGFetPAEf5tFKy0pLM8iDOC1kow+wRihEtFCya8Bg6BHtJNpi+cz2cXXbV2oth93gAMdeETJVcZPH9NaJGsgg4VDHSnW742HvT9FbWmzJwxmoEBvD3/v2HSFNnkcijCmTMYj3xXrIOB+ikp8dZNWdGe/u+aD4gMOn7h1cO86SBd8i3Lfywrj1r6nheRQMCQViuZ5h5reKZM6LUDdBd1tBOpH4//NGPgoV0mEYJZ557Lh3GDqQBQByfZV2HuKfwpjsGINfKWfhCMFJl3AoKTkKOaOHiRc5IPcUEvQ+wjmTi6o91L95SzYA+gvPTp9MdD9Dfrlx1+C61NuZnSI1NDjh7KrjePlC2g7DZdvLsqMeIW682PQndA3uRphUArlJ3/y6b0oGQiWkMoydYFHp4pilJbYSRZSEkzswSuOM+9/0Od/fE2LgWXgkgO/4yfX1OyCZuY42F5Bvw2+KPf+oAfD3ffHZZbBtx7QH9DBF3CQwJVAno+Zz3+PPMMC5RUq8ytQHvKQGxn/3yB+w3Yj/Gro29+tKLT6U1D92F/9ahdM55r0sXXnUtMd3edLB3fwBDR0fq0luufX1auXJxdJQ7xn0rG3fJxz2G553AuWvb7qdV4TF021132fCinEeWE5DyCLyGRqC8oV9Dk1m+lfIIvJwoAQxZCQxfAjyGxlNtpUFFgEOZidOHd8HW9Ana1S9adlK64YYvU/IkCkBy8vWvf55grzcYE+ee+zraIZ8MxX4gDByHCDY++/l/IMh4iOrUfKJrgghj1KhmasZM0gUYZeJjQJfbd+cETWp9QbeO9rBIBrIPT+7yIogzTFBjtdeAU0DIAM3AK1fvkH8QpGbvEbx09EIg2bXyqAzpKO1ZrV4LNihnMFGVft4sY4bA6oTjT0x33PYwKRV+GiSpY3TK0vdEwYzeM9kwmwRV4+uouDaHcWkwAJQMhPEulVMqquGtEt3SbF+cJW8G7kV3IgNnAaKQFSgZkJ7N+/r7/qwwoG4BMDCQPkwAXnyZbBhY+tqikmjAaTAZTAv+p3lmI6DRzn0YDjO+3QALKgGlnltDDNYRCZNzEr45JBDhb8LrCiaGzBUZZSYBdqnq814Jyg9R3SfFDwKZ7cdlTRTJkMlCSIgCCJDpk+U8kTxTbbWtsWvggMkVvxe0eT1aTDgBs2QKhBTQOZdNoczQdfN/2HsTNz+rMs3/VGpJramksm+E7BuBBAgQCCCbgigKiqijaLfbuHbb3aPTPTP2dLftz24R27Vd2l1AsQUV2UV2CDsEyL7vqVRVat+SVM3n87zfE5lrrt8fYK76Qq7avsv7nvec8z7P/dz3/fD5Brb19ZVIuKh6drZ5liHDGEcVOBJ12WmAQ62whibCXPirz/1TmCOPUtoAm6eHdvZjMO80gB3k2vYCZLYRCNdRwf/dr25Pjz5IVyVhKIDALirjg4yVhr561iylW5H+EpUaNHNsE6HkH6HS/9d//Zf4U4wDICvJ3ipIuEjY7Vpmi/pRISkCxOLnkFFx/hwmnh5johJv63gZQ86NfbAhCv8hkiqSlT/84UGMSc+ClYFHFP4ftjH2Wuygk9qE8fi0CMwA5OgvMUzC9cBDj6Q9+1o4fOdewYAQcDrGcfaQfJF9czxI+vCZ0FdsYlNDWjL7pFQDoNpGNb2OsR4ti4Hq8miNgWHghWiw5O+VgaGC1UdSxHV0jpi4FMlo4aGRE2DP1TmqZ49soKJjk8meax0GGfNvxoxp4ZXl7ys4ZhNM3+O14FBINEqSrgy2ZoBH0ERpT0jelHiUgKFgZJXkWz43J6oed3j2xB5XPDIglL9mTw+Pw/c1wXOt6rXSx3sGMBOv01OFPSSq/oWU0+uWQaBggfBZzp88Lvnzsh+YY+caCONq2Twl5p8GxAK3BdgkXgIIwHx0jPxdGwBHMOFM4mU9ya4TbMSbq2EMchlm8nXXvDP95y23ApaflF564kkAmvqQhp16+oq0HabLuRddDHA8Kb2EzMo9eC/ASR/zfgGGv86bZiSW57zhDeneX/w81cFqPICHj9LF6AAZ/En+Y7+94p3Xpa3PPJ9eQr5TD7vtIB48n/rsZ2ACYtz82zvTzMlTYoy63ct5/tT5du4D4HzplWAo9vJ+V7zj2vQkHc/sUDaPzx+CxdDOMe6DDXPN29+T7vzNHWkfrIxy9ihZR6O5Hu4VSskqOP8pPP/y665J9YzlA/fdC1PPBgqAoozjRhgnZQKo7s8k8JqI9+IvpNxNadE22IvjYdHtR770zquvTS8+/Xx4DNXwtzbefyPSGzuWHWUf1nvOe8V0mIKtrOlXYDj1ci7DJSA8g4TBXAvcp/C/cv7lvT/85UBivKcUsq/Ce8hmELK93Bec8+OYG33d7akR36ZGpKgTADRakWwJtOjXMygzDCDuMACZHbacj76hfnlxv/E6Oc9ZzzXlA+mjH7ouzZkxlpb2dsIUsBidfvjTm1k/SFsB1O3UJcuwHDCxme5cLQAYHH6Yp3cCUDQ1TYwiQtGdrLine0/uZs7pTeR+5OKOzouCmHaq4nmCSXretcMSEkCrocBgseGll19Njzz6SPhnrb7ggmD2yBrair+Q92U7l+rZY5ygTDeYgHZrYy7NngMwzsFtQxoZjCWugSCVB7aV6/k4hSkLDI6vTJzTAAZbDuzmYPrT3JOnw9xtBWxrwK+JRhhKQsuq0sE2pLr72gDdNKk/lqZNmR5FJo2mlYwV4Hhpbwoz8aOwfWFbMSb+k60rMBRsLYbC+6n3VtmCeS+J+IC9OPbFEkvX/SRYv9HZtPCn8v4/afKEmDd5z5ItPH3azPDjkzVV7LgCb3grsccoTdY/S/av8yGwerc5bjjK7stk2lbjaci1/+VtP4munAJDk7h/bdzwAg1D7k8Hm9vSqtWXpEve9PbU1bYvtfYcSt/80jcAWqvSdde+NS1YeHKAVzKHjdrikjPINhbwHlXfCGsT1lA/zR+u+y8fTPf8/vfGIiN55PG7zcg3IyPwpz8CIwv6T/8ajpzByAj8PyNQeAwVPhVVmNIaKNoqenR50ZlLYKitY0f6zGc/TVvj5em///cvFlIyqO1fufHvCV766JjRlFavvjTNVUoG3V9gSHPiz/3Djenhhx8heT6JgAoAI7oOyXgBDCkZThvgaW4ZiV54ChWVyJwQGmAbFIZfDgmlCZp+P9Gy1pCkFKRllxFzVYt4Gk76PuGtQgVdoMhOZZaAq6kWyiKyTfoAgZxsGQEHfh2J1ayTZgNWjE+/ve3OeH0NRpDBoCL6EU6xO5ZBr4m/LXD9WfaDr/X4jcJCQlFiNQRYIfuhJFnRf8SgPyeAnpMJpwGfj8ywMGgU5PH1JjFWVTWbNcHIBs7Rbp7gMctXMtsg2gb7OllGVqEJNPccOki7aLxNSCL7wr8GWRZj2xNdv0g6BWcEzziWLpIMP2ccVVofBvW2p+3TrBcQo1+DVMa/GznAkVL11IQgrl+pap4lR0UXmD8mvLl6LltLs+U6QTCCYIPnzPKIAJrPiespY0WvId7fIL8KI9YxY2DC9Cu5skJfXPNygD7ZXxqGVlNRPco8LQOQvPod78ZE85KYZ0d5TjdAUB3Jlu3lBzRKJznsPExnMDv8AKTd9bu70gP33hcdpyr510MV+TBJqJVqW3k7tiYGdskrg3323ve/N82dPztNpBvOEfxN6mE+DQ1p5ozMibFtoGo8zLjpWRRSRIEUfi9g48Nx1xRVc/TC5BRPKIAoWSGyZzbQ0WnXrt34TMyKdbEPZpE0/i0kQ2NqxwZbSDmOwNAokosnSc6ff5FkuwK/EVZBH0nKNLr5KH8SwOlrA0CSRDOahAKGYAMA0XgSznlILJsY78GWg2k067cMoKicjjWjkZsx9YqEL4CQAhzNoIzeOspCBSXDdNruQCVwwzWQzZ8FUgWGNBIvfKdY8cwjK9lKOo4DInyYAEuuomfmjgm18zyzaxy3488RtDL3KTFuMisnM5eyb49rTHZdZhEVYp3ikQGh/HMGorKkzaRNeZNeW+6ZeZ4PkqBnQCp3BBxmv8hrNIOlGtcXAFFheO0xZsaAc9/f+7ssSQtpCf/1agbMGvH9lB2GHFcJFmtXs2tZiSbgAhWu3WpAm4MARrYdP2XJqWnByQtDHnNo557Uum17gAQytNaufzXNQqIzB9bNCy++kF7/ruvSC/fclXZt3xHt42VJTkG6uoVW3UtWrUq78HGZecpSpGFj0z7An5CPKffimFr4vLG8hskLaADjkfXaQKJ55oozYdyVp7W//l1qBKQ59dyz0yH9X/buDsmk811fMFvTK2mdStt431c53F4kQxdcc3Xa/fLaACNs344AACAASURBVMBGH6VYYcdAvh+QmUlCb0cr55xg12QAnIl413W2HyLJnRiG2QswJ37llVdj7h4AbLJrmKbHF7zuQrr3bQtPFO9Bro/DAJNK8vzsczFB3r15J8cEYAlQcZjXPLPuZYDXiuhSVVUC5jSfruAe8QLrs1nmRYnl5rXKybzAUGZ5ZmDTeTsWwLQHJpSSWW9NMoacc3aTc6+FYREJ/njOqxPZTxPsqfH4GdWPZo4ANncK8mpwzP1J6dFeGDaySr1tCw7le2jsyTLx2A1ob5De/1+uSmeeNhsGEmwzPHYqYR597/s/hgk0CemsffSQpzGvagDXt+9qhfFVGORrHi0TuALWTyHxLJoqWIwRLI8OgIESsKcFq9I1WerIaUMJ11gw5Lht81VQsAWm1SuY/j/0wO/Dm2ohTQwE+iyq7AUEaldCzZsqQ+5k7Wq87D5iZzLn/9l4WW0CADrMnPERewnxi4biuwDO1zz5ZLCLZQhbPBGEq660o1w/He0oZAz2hjG14I5+bROmzUqbduymE+t+CmXKYIvujoPs396PlBAX+1ThrzYsqCIgRYEoG9kLfjo47osCSf7s+nXP9/FaL7Xcjt69TQBJltRoWV8Arp5fzBsmaRRZeE8/0+csXLA4jNVllgrihel0P0wt7ikD7NsWckIWju+QwJD+Q04MmVcWVjQVr4V59sMff8s/ugiQ2TUVwBCMoYPIQFedd3G65C3vSJ2H9tLVtCV940tfh1lbATB0DfLSGSFdq2BsjR1D1m8Mxbm2YYI+HsknWk+AtVHp7e/6QLr/D3QF7Fd4NvIYGYGREThRRmBkQZ8oV3LkPEZG4DUj0H1g47DmjzJBQhpuy3pYFFUCQ1afh7uoph1If/Hpj6aT5pyCofS/qY8ikOhNX//q56nWaVLdmFafVzCGOgGGuroJ7AjePvePN6ZHH32MgG8mQc6YCBj7AFPCONnW9aUKulKbQs5RAnpKSVo+zGhHbUJYaulrcBOJnfIyvU94rUHpIPR1mSp2Q7Ey5u8mT6EzDS1rlZTZpeUoz7FVeb3VPwIuaeq+ZojAyH5bJvONAAYXXXhp+ufP/0taumgxoBAHTpBuBTbMixVoCFpEQMTn8HplCAasgkN6OsQxyxyQBWMHlxKdvkhcAXyQUeXA3aAvy8r83tcIkDiuWVZmMqqHTD2ARmYHmUTI+PFrDjj9zOytUgSbULo51nbkBkc4jT1IjUbD9rF98iRo+IIMGmiaXOrvMRaGgMdbTnKeq9wG8PFZMLfsoiO7TKmKc6aH5NPhMUEwKdA3Q1+FDBrUlMyxq2DsyJiQan/ci4WE0sRwFONoYKtMazOdhXK1XdCtqHbr910AJzK0hmG+1NeTHNNFy4BcvGICHVU6uwt/EkG5SoL6Onw36pDzlJM4nb3qvLT41GVpHNXXKtgM3XZu4ZrWM8bOd7sbPf/CiwSv+HwQRN94w1fCV8OAumyUQT1+SiZzdB8zSbErleeiAfZll1+WzrngHGaloBjXFwNdOE2skQL40WBdY+n4PhgfSksKqr/Jk/PelvAargqA6vUiw0HJmN2m9iPp8bpu3ryNSvG0AHr2wiqKzj+kehpgR2ZJ0joWWctTz76IdOY5EjkSG7t1sYzHIxOoJRmQCTbQaeJEdzMMbKvwaiqDJVhLorMY1s4MO6rxfpX9sN2OwNqCfdcwhtcxXiYlPkx6lfQ5P2K+eR7M2/D5YZ4KDIUEsdT5KzPh9Lgo5BSMRQC6JBNyWvhdYYxdvL+JTGYM5d/5+wwuZqZSlnmFvEPfJllOJbZQgCgkmNn82cQsgzImYH5fmL7KUIJZFaCtXhwlBlGJCSEbxueGIoe/e06uReezzxdsdOvKILBMHncy39NjyCbsRVIHEMR6KNpWy5gUWvW8CiNqH9lLKEvp7CgnW03TcV+nAW5mHXkeSgvDYa0EPvgeZaMrWO+9eIztS+/55F+lR35xO/N2fKoAxN0JmDg2JIxlsAj3pZVId1aetzrtxqh32SUXpS9+4mNpMabmrTA5gs0FS20aEpzoUgVwIsOtGgDwcLQHJ7meNjUtv/LKtP7u+9I+AKRa1kbjjKnp5IXz0pPs/XYp68I75hjrK0DCxjHpus/9j/QNmERTx08Mf6BlK89INaz1V596HnYmACqj0sein0YnsW3IIpWjjWHdbnz6lTR++gyYf7XpJQywly5fkdZiLn0MQKbalt6c1xXXXp0e+92vAU+qw1h53NimkOwcgAU0E5nbHsCmnbv3ppNmnYRPjs0FFqfnnnsWtmMDyfYCvI7aovX5tMlT05I5C1mvQ3Sp2pz28dzdhw8h2+rneQsxlD8Yz9+yczvm041pE2BSH+cq6OQ1zAxJr4eljtfuy1mOGfeIoBM52djDlW1aVIBaK/Mo5iOvt1370BF8cNjrpk+ZyP0Iw3rumb12B3Xuw+zxfdoB2mQRFdIeW8EXwEyYILN/a1pdX3U0vePqS9IF5yyl4KGcls5m7Hk/+sktyAXHh1mwLCQlSUqptuxsSe36lclmBXTyvjUF8+0e5lesjdK9WlabsLG+NoIsrheLCQW4LbhitzTfQ0CffUVwmbVQyxy+57776YT1AIy2GQB582NvtNOcEtpmrtvECZr+NwazUDBEWZjjNJ7fr1ixAoCc67MXY/DoeMq9ir1TxtFuwLqn1qyJAlEtMjglroKnFcQ45fgpjmNfqwFkq8e3yPXfz9h1Q6dt6eil06Zxj/dv4gYAEAGlPnzYlEALEE9gn5UdZPlJFnN0pRdSi7E3/ihkVX648kALONFenrFwbij73sM8dK7k9ezrIlZgzx5k3mVg2XjGfcfPzXue5tN2PxsDK9APcUwHOHbv433EODIoBYn6BrwXCloVBtoWzGyeMRYvuQkYmX/j379EzxE7Yg7ivUjDBoChRx67h+vckVaec0G67Op3pr7DBwCa99Gu/psAQ5Xpmre8KS09ZYHBYrC2pGMJ3uXuenQfg40KI5iixdFjFenad38Ak+v7GPsRKVls8iOPkRE4QUZgBBg6QS7kyGmMjMBrR6Bz3/phA75oL15lGEqig1lhpVIyApo0BD39SGv6xKc+TEvjxcjDvk45kN8jJfv3b3+JqnR7SKlkDM2ecyqVX/wIACHsWvX3//AVKnZr6IozlSSV7iMyRErm0VLPO5DOBGtAkMHPKj2iS0vpkRkAUX0tVcz0mDGAkjnk6wwkC9mY8goCUAKjOmRDEyeReGjOrKcJz5NdYiAoS2AsVV5lZiZ2JuoTAESGSYQ7BUegQV922eXpxi99GTPiWbBnegjK60omniT+SDlqYI9oZFwJMHQUIGQ8LAQ3yTDO5V94gyhhA5yJTl3820vyNR1zYwO5CLyt+AsmcewGhxlMMviTQZBZQAaUJuZ2JROk8ZGZEn4f/i0l3woZDQJHBp9KeA7iqWAl9Iit7gEPpMmXU5Ec5ufJSDuaAR2U4RnQd1GFreC8QvJVAoYM3JX4NEGPb8cQ2kRkNODPYfyZBCTqAS5kJJn02ZVMo9qtGIZ6TB6DIJmAQVDiuR67d+8Kqr3jUsOYOE5VJOce/xiCfxlSvpdG3J2YKodcj6pkpcAHxzUEE2E6zJxjQz0kW0pz8OoBzJgElb+7DxYOoIQJyRBjNRHJwxESuRWnriDRm1IwHDiG9fiRnI/vyAS60Wk4OnHGzABd6mAZrHnsCQCfsWnNmmfSA1Q59TUBhwomQWZ8zCSBOXSoGfnTdOj256SzVq1Mi047hST6UBo7HlmcXj7ltN3muASHPGbNZZU/ehohvtAc1A5qJVmhUgeTCa/1ZirgTfhmDALeTcOgezcg0OQpU46bUAua7KN70uZN24LR0MXYVrAmOrh+E0hoH3jw0bQXAFDYaJhqt+yBWrxJBNFMKMsGC2PbzUiCyKiZmzDmePY4AIVlGMk3sJ7KANkqYT+NqWM+cD6iBPpFZflU7krm8cueM0n0GjcAiinPyt470cXL6nkpWTLTVfopqOG1da0rl9LM9bgsLNoqF4BqllRlg+bw22IexOcyx/JaMNE0IQ3vppKJta+NRJvfZZaR7+Pa8phygp7Bo/w737foPFS05A6JFv8yc0lA7rWMDJ+TO6gpM/IcC1lrITHLzBH9ybJcJJ9rPv7MCMi/9/PDk4i9xvlcTpIZ3krhu1WwB3wvE/RRgFE+MvgwirnQz5o8iJ/PuasvSisuvSL97/f9eWrCHH4J8qxhxqkHw/FO9uLzLr0sVQNsvPLqq+nq69+bvvG3n8XQfF7IGWP98r6vAr7o/fL6d70z3Xv77amF7kgm5DvwIlIG2scaO7hpa5qsL1YHhroYJF/0wQ+kn/zTP6dFSF6CYSdNwWvHvlfJHOnTl4yx0retE1nPJ//1X9L3/ubvANkBCdnrLv/sX6dG2CI//eZ3Y81e+K5r02O3/DrtYn+oAiQ7QOLfw3vtBdgWvO/h5/G875lnLk/PrXmMluynYVwMow4QXF+0fRgZVwIW7WHdNHDMeqI5hitXrkyT6Gb1q1t/ESwpGVmz58xJ55x1Ttq/c3969IGHYAJOS5sAKA7CrjnMHjhlyjQ+c0lIz5Qx1SFpXcv7dnLsSqgz8+242bmMXOVPJdA+79lx79O11/0/7rWCBLYZlz7kPFeKVNyvKtF3265+xtRJ+AXZNKCH+clnCUBoAsy0U5bWwfHJcnG+KNcqAM0CXPd1diV7x1svTheeu5T7GCwgGIHKpW659Tbei+IGbcaHeX2UaQDXt+9qY19lXXl/RVql0bkSsMJMu2AQWhQIA+0AxQoGWwDAzlfXRsnLLvy9iDUCsGWPcKwvuvji9PkvfIH591J0FZszZzb7gezKozAlN0RhRDmZxSPv5a7JNiSKjue5563iPl+DpGpfAOWC69PZJ/fCjBOosYnEHb+9A8BpZrBB7SRmt9HBwe6QUU0YVwf7i7hkFOPjWgW3OAbD1M5kuw8cDlmdpt6DxEMylObPnglz9HAANN5n5jBPDsNCc8+L7m38y0UPgdTi/At2qPdl93bZiu5922CrVUdHtaLQ45oOphGPA9yTJ7OvZ1aj7eqzb9VxuSuQVHhcAXy6H3Xw3kNUaGQJ658XAB3XRLBrgHjNRgfeg2zYoLy7plo56nD6zV23sg6JnzjWSQJD6+1Kdm+Ygp+16nXp4quuTT0teHJ17E/f+sp3uJ9WpKve/MZ06qlLginkvidjtegAC3tMgDo8huoBhsYAlCJlfe+H050Ax95Wjgd2I9+MjMDICPzJj8DIgv6Tv4QjJzAyAv/vCHTsXRfAkIlVBoZkyFSQUJqIDwMMDRwVGPpImnHyovS//+FrBTBEcPUf//Fv0O734jE0GcbQpWnqtPkECGj0qSoOEvD/w+e/Sgv4Rwmk0aMDrAzgcWD1zIDH5ExaeCUVLINAmQbHk7wQakT+HMlP7tQ1mgRW1okt1A08bZMrS8MkW9PJQquvT4csB1pu854N0O9lbPg6k/IGmEIGcBOoQvtVaY8BZRUgURnJqYFaLQmU9PHnnnshgtoKQJJjBFi1VCPrOZ4aq6AyDQgma3idwIVtx31YZTcQj3bzejUQoCmhM7DTE0C6fAaDDKoMFAVePPboeFRKQjPbKDMbfH0V520yZuJrYOzrc2cyxyN8CwzcYS/50FDTzi/HuLa2qbeJbQcAh/GZVeEwsTW5Dt8XK39UfLk+4ZVE0mFSEh5IJAImYJO4zq0kYCYjMlHsTmQNsJfPEYTqRdrgcYQfCwDbVICXNlgvBvfhp0FC4Pk6B/xnFhSdrzjWbLItOKXJqBVojclNCuxaNwZGgQCQflG9PR0wAQQOegK8nAAoJAulgQS3HTApvKg4sF4q6BPovnbhOeeRFA2lmSR4JhtzFs5PzyMvmblkcWqaMjXNnr847cRUdcqMk2DaPIvHCGwuJCs/+NFPAiStr4Y5JGPL68u5myT4GeOYQ+etXpU+8RcfZ6zxl2B+N9L2Xe+hyupJVJqp1JLAGTRrWN4HcGWSp7eWIJCJkWCDiYHVZeeN4+PPGzZtDvbVFICevRhxtwHoWW23A5bJo3Opjnl6YD+t6qlidyHlEEBactqydNMtv0ztMIKaJkwmKWYecn37AT310mLaIhEbJlGZmDbjJySzz0RijJ4rJI6NTOCzFi9KtRiYdjXviXWuKTwNjcL8W+AzZE/hp4Fsju/1hAqZWEgXAS40SS5JupyL2Vy1kYTe703QIklkrhQtlJ2tBVMnQFK+1e/JhMr55Hv4/WsllFmKlfeMYA3x2XZkyn8LeWqpCu/7ZGmY32cj6GqOPWSXPDeAkFKC5nkV7aALyYjrMcBP1ldm9xyXjTHXMnuqGIMqxuSPZtIZyKnFdN39zHPxWHy9z/W93RP+2CmN+VNiGx2TsSZbgbF2roQJeIBOhYl1sC9koIEMKCnx83Xy6NJrBJbA9Z/4q/TdL/wrJtFz0raNm9Ik1mGDRtCYDh9oa0nX/dmfp7vw9Nm2hUSV69LAHJtNcv7sc8+nGbTIFlD58Kc+mX7321+ny+kedcedd7Gn9KRLr7wiTUaC9sSPbkp7AIUWzJuP6fnadPqZZ0TCuocOYEsXLAovmi7e923ve094Yz2C0bR+QibuY5HweA8wKd/CscmiCIYlc0NppEDfAd7L81eq2ITUqYXx7+I8GwCX25AbCVhMhOF5jHGYpISTNbjq7DPSqe9+d3r061/Fk2ZPdPPTK+zl9RsC0LIF+cJFi9jfn4vrtm37tnQJbCnls2Mpcry4di0yNNY4W/qcOfPSBPaI57ZuSbtam/Hb6UjTp85Iy5edmh566KECYOK6bmdP6BHMNOlmvnqNsjRQBsVrgaHMxCy6jhXM02AMabzt9SvE1EEkCqlWCRgazf1qCnIfJbPuJUoYvW/rOSWJV6BINmF4DIXPkItdZChgAfZA/NuUkr3rzencM+YBNrH/wJ4RGPrlbb/lvgCYQSdDWSZK0rrpTLrvIEUJOxvavZF7oR0uu2BPypgrGI/FXC3ax5cAMEHekuRKwFgfqsJ7q/AIs/tlD/uirJarr7kmfeDDHwyg3Q5pc+fOiefYkOKFF58/Dqo4Lps3rI+90c/zsWjRwjR/7izMx9uRC66LNvZ6EC1ftpxuZA/GlnL//feF/1FR6OB4GYtB5khtLQ0MMN5vFBgCdDsiu5NimCbtO/YfgiXFHs33+w60MoYVmP+fnl54dk2wRI0R3LSMKSxO+dWuj96DMrgjczg6lbLh6vuTpaBZUuhY2fFUk2y7h0YXwZLc2uvYCOAjm9d5M43uaY5zjhNCag54V3inuSfhmcfrD2OabRMRu2IqfRO01AWsGxmpLevda7331CGrH9OoXLwt3X4HwJBejd5HkX5uePWZ9NAjd+MZCGh8wetpV39Faj2wi/ihLX3r3wSGKtNbr3ozhvYY25eAec/dRgtFgaDwxpKlW4aUbABg6N3v/xjA0O8dspE8ciQJGRmBE2gERhb0CXQxR05lZATyCHTuW0fDJlt4k/hJRqGCWEkgVE61rHAtlDF0KH3yLz4awNDf/8NX0YMRkJIw/vBH36ACuzVNh3GxejUGpuNnEhzUpTao+3rY/OPnv56efvZpKlFU7KA5a5xqdySDVb1FZA/J/pHeXUjJikfIOfjRTUemzHRYDM0wIAyZ9QOS1h3gBYFVDTRw24Yr8zLgNqGbjBl2M4GmfjRdABQCQ/UACyat0cpW/wsAIhPUGiqOAhMCRA2wjByLQ4fw58DXw84fgicCPJUElvUAM7V8fl3Q4wGmBACo7wabRQmL3j2wcwwIA9DSrFY5je9PECVYUrAYCs8EmTNWQXMCmruS5WRYP5TwnzGYJrjtJCDPyWhOiGXWmGiG3IWHgaRAmuMQpsT82q5UnQSbAkMtJlOOlekGfwtGRzAgirEP35soNGv0rcQGtgnvpReErCErxgJBJgc1BPh6SZkIaT5tlbSGMbCSunXr1jARlVWVZXIek+crsCIVX2mAnkBee8dMc+N8Dg1U+pVWKDGyDbFMF0uOGpFKgT92tCukgfo+REcYgSa+F/w4wvVV7lfJmExCSnfBylWpVqZTJNSErnzdBxi3A3ClnL8vP/e89OzadelCguD9LYfT5u27ObexgJpPpBfwVXEQC7Nyk6xijE0QDIiXn76ctfEJqqe0OSbQFujcgbzkwkvfyrgqM7IVtb4cJEYwbzRB93xlCEVLYeaW8krZU11U+wX6TABakPBoNr1k8VI65OB34TXjs33+phJoVAl4tX79Vqra1dFG3O5kewC4Nm3bGdV9W5ULDIWhOcCQEj/NhRxlfVJMYk34BJus9I8W6CTpnA7jY97UCWmoi6T9CGw5zqmX6z+KcdXAParWfFburiYopITDxMaWzfqfmMjk1u2ZkaOcRMBPfxunm/ParmSOjVIEk78sTZMxlBkXmbXjvPYzTbI8hgJkKlhFjoFSFYGhDE66JjIo5bzKMg+/D7kkn2u76bx2Alzid/lfZvJlmViWfQTTg/fOrKBipyoeru0iCSzkrxkEsJIvUyd7CuXx8T1yC3tfl8HdMIIPmR6MJ88DyVgYVZfOz0TbfUOpkDLVkB2VfMtkivTy2S2AiavOXp2mTpqeDiF9WvfyK6lWwIk1NHPm9LQeCc5Vb397OsxaboP5sA9mUL3tyJF7HUSmUgsTYvuuneltH/5Q+s0tN4eJfQW/0yRdbyHn6qFtu1IzDI0ZeGxd8+EPp72btqR76HAlO8lrsvvQgVTh3su8sQPYurUvp/HIX5xrF731zemJZ55KbZu3p/GwdbYe3JsuuPwNaT8AZ8uW7eH9VT6uPjqd7dywOZEGp1rMoQ9z3XsZm70wK5Tl9sJuqGR8L8QHSVZMM+bCZ19+RXrit7en+XgoaZ69E/bI9Z/92/SLr30tjJ1HM9aLkZE9/PDD6aKLAIVoRT8Blt5dd9+FDKYhGIaTYAtqAqxpNah9emUHTEgAk3GNsD7Y5/YhaxrFPaWc+bxDw+QSMJTZY84954x+YBkYyqyhglHnRlt03BIccld2gwlRlqBRCRjy3lJJx1DuHCGPq6crnHJNzendn90blBEpcQwpWQac/Bpm2EIzJO7DyFiPdKYPve+tadWK+TSYQPIDSNAJCHYzcsPyavYEGEO9SKj0LOoAXG5pHwwDY1kg5dHhEMNr1yz3QFvWOw/dwwUo497GHD/Knpf9yApptSsjSzUp9sCAkVW0D6bP1772VbqdLqIV/da08szTw6dM1q737ReQ9iqzFDB0vHZu3x6Fn1j7rIfTTjsVCSD3IMb+mWee5bUTwjTdDqXKjvUXevbpp+OeLBvMvV+GqgzienzTmphbjTAiNdgPGTrXtof1tvdgO8xaAH2kuIx8AGceh/cb/YoKqWBlSMnsRuqeJ2PIuEKAzNjEIs8R4hpjFte0bFX3rnyPd2+UEZpZQZkB6c9hlg77y+fHPZmiQ2YIO4+CAYnZeFFEArRnLmoKrunzEc7Nzpt6DMlKtkCnVYDs1GMaUbP/V3GsTeORQ8OAu/VXN0VjBH3HJgI6rn/lKYChe7i/96XzL3pDOo+W9c37dqS+oY70rRu/nfp7KtLb3/oW1s585kPBppQZKytWYCgOSGc09z/YVzLQ3vOBvwR8fmAEGDp+lxj5ZmQETowRGAGGTozrOHIWIyPwf41A94EN+GmSLOgHgBmtUjKZOGX2HzYRPgZ9+yjdZf7iY3RgWYTH0FdAGighAgz94IdfS7v3bE2zTj45rT7/UvxvqGxBR+/CUNMq6T/889fTU08/RcAxg6CBtroEIiaA9SQX/QRwGcDIJrIeWJZzFIGzleUi0bJ7lAFIGFUTpE2BMh5BVASJGPVGu/qiI1AkmQRkOYEftkpG8HYEnxoBKRlFtfrmkEQECENgK4ikX1A/njmHSCSq8RZoQCZ1hABNZsMgwWUwhQAfakx6CRAFiWoJKu2YFRIbGQpWSPm7IEn2BKiTPUTgVSRyBfBldTMzBEwgfAQtm3PIX2UnGGg6FiaKggW5e5FgkL8zwQzWht4lPNff505HBuvlBIVdfK4Brx5DB2mNXiadnkDRAFSWimNXBKhmIoVfgaCQf/efCZ4AkJ3MDOh7ZSMwjkqYKhk7kzMlbradX4DvhqyczJJwXDOY5XUWyJL94LlpPl2YiOr3VMhsIgnm/UeTTMkQMtY8wvHIHppIMqqBuC3hm8YpL2PMSsdua+t+JQhW3rn+NAdLR2A0nYKR+AqYC1NIRmtlZxA0D0ixZ0ybkb69tHFzapoxI02cOTf8JWobAeu6AeNgzVktfpjKcy+yOYEgp2QfrChlAQI+sgsGmUs//cXNMCR2AkYqV6lMs+aeDPOHVtcEy9HFhueYKA0w/03KBUJMoAIsBCgz2Q9giOOV3SCzopUOOsrX/Ll+zLhgTiiB0eto0+YtUSmeiEfU00+/GLKMZroUbYLVYGcd158JjZVumU/1AHgCsoNIwwTalFAKCgp8Wnl2yAQhbRtfNjyYpk0chxl1VZqAOWkV5qwNdiZj7RyhM5LrKCRYej9x/AH6OO9LZreFt0YRLkRSLMulBPoqGWu0C5vjwnhoKl/4qwgKFVKU2AP4kt8vJ0LODVlSJlx5fucuXs4vJVYCQ7KwQrrJtc5+HHlfyfLGDBj5exP8nKxlL6S8j+TqfgaMXL8BuJakXJHulr7PzCKvi8caUhqNjkvgUIxTeK4UEqbM8PN7WTMes88xYfT4/LloR11I50JpW5IG5Q08s4gqeW4+lmBb6FtiC2tN2GsaWD+sKZiDs/Dn2cLaFARvwiurgtdd/c532dMv3fGr21grs1IbkqgyxnI3gNAQ17TlcCteI+cgoepM82HbdAtyKrGDfXf3rf+ZVpx2WtpPy/nttAi/+JJL027ka0c2bk2DnT1p/pJFiZZOqa/5QEhnBKAnIhfai/fLyeNoD49RdDfzalTvYNq9Y1easmB2Hrgq6QAAIABJREFUmrRgHsfalw6+9GoAQ2NmTE5jAW+HSVTX79+XzrnwovTAY4/BdsL7aOas2EeUSZWx981hHVeBQlTy7yAGvXaKWnn+6vQqXa824Vcz6+Q5aTuMSzv+jQXkWrZsWbrjjjvSIrzNBAs8xjoA+92wjF5/yWVpL+bTAny1sDFexnfo+U3rAMsa08J5PJ9reZTEex8FiCY8lTazflpVEcu8DUPmQmbl9fBemJmg/9ecjGf8ERiSCVRc43B6j25mvo+AolIy7zP1NExoovuixZBCalysL2VkdhPTtLpYUsJN+t1YiJHdyuspDZQf7YAxdCWMofmpYljARFPmnvTjn96aqurGAyhya+feL6O0gzHftbcVcKmQlilLquFaKDMaw16kjNHjzf43BfuNjlguYE4jd+jztAQt/bX7u8Ug9+l9B/en73//ezBipqV1618JgE5wTg8h57aMLu9pgnv+vBFfKQEW9zL3y5VnnhksoEH+9vRTTwNWLEx7AABdo3Wso7vv/F20rPfn8PZy3ipbBgQSGBpHd7d6JFVgY1FQUJJ5hHPduH1v6uhlzdGhbADZrXuqjOQ+uq55j3RtyhhVwu4csAlBMF+55Fn6KuNRDzHNqv2dTCePI+8LsedwT877wWtB6w7GdxyyTGXVzpfZc2bFHpFBReeXXnjFviVzaTBk2Dt27o57dQ/m7u6FXrM+9gDngPPhKNfPvdn7UWNjrQLH9LObfwCDzzUzHFKydS+vSQ8/ei/3kD4YQ5ek8y99Ex0798DSa0vfvOFbqb+7PL396rfSnXNhzJFgSNK1Q3mavovO1VHESd53Boa459Cy/voPfboAhgoq3MhjZARGRuAEGYGRBX2CXMiR0xgZgdeOQH/LFhqEEGgQVGZgSB1+ZAvHgaGW9Km/BBiatTB97nM3SitJQ/1d6Xv/8RUS1l0FMITHUH3jFJKOWhhDXdFl6gv/8q101z2/h8EzneB7KUH5tmhVbhBloCgwlP1AcvKWq/SCJ0XAK+17NCAAXcQ0fiXxE4DICVQYHirTMWnTiFl2D4GjQVs33ch8XhPVQpN0fRkMEAWO9DfSANsWtOF3IvjA83sIhssIpOwYM6Q5McwKvVX0NRhDEmk3s9F2pOIcNJ1usDMV7z3rJNrH0rJYkMVEV+NrDXFNJgVzPBeZIUUgr+a/YEiZRIZ8oMRAeK3htEnPceYA4ym7w0fIcDyOkt9QmHmbZPMQGPKcDSitIJtgyN5qB/DCV5QOOz3BGFJmIujjQzZUAG6MuV1GCr+mwoDUJFOfoR7bcxPsWpHUKLqVQNX3dsyVrOmBI+gm/V2fIQP4SKw5T9kkMr3CI6Uky/Fz/ZtjIZiSW3J3EEAbVFvdjUCTwN+EUn8ozUUnwTSq0MhgCJYAgbiVYZNzvSwCGArrWmRBnOtR3mvF3PlpOTKXscxpfaHKCIwrATcOwpJpAZzciQfTMxjcrrwAxtvkGZEYAfNxjpg/Y8C5detmGDokhLxGIEKGSfarqYUJ0Q2w9evf/SZt5nl7MDlXpqZHSXkl1V7mhQwnkRc9pvo624vuapyXbBKTAROGIokqEg3NizVYNYYWoLTaDzE/PlM/p9ZWmESMvR2d/Nuhlk5YHbvosLQlpH0mMV6nVsxTK6Dz19JZyIq+c/4YUhI/w35yxwAG9RErp6JbA7tIppxmpe1dJF4kkYT06ZSTZ6RaEvd+vJMa6F421NfBminma12AtIXJrhV5r5/zXF8NvXSyF4bXPPsMuW4LGQbAB3M3wBvWawaGclU8TG1ZexkkzvPdOaXkwsQoewfFPBKcMZ8OM3S7uRWySpNJ10huD56lW1lqFn4+7nvB4iuMtLM5rO8boIP7S2mO+Xf3isIfqvBEisRdoIzvXTPF94W8pvAYKqSzsa/Jnii9JieCIZNiDmSTej9POaHrOJ93gGslI2JBxCBy8n7xew+0xGByX/Xzej1v9qpuvN5Wr35d+gX+MU2wXOrZIybhpbZx/boAWVetXh2t4237fhKePE/86pcBeisX8rhMRmXWxDgxwGNhc7hP7qd1/If/x9+lX//0p2n5+fi81Fen//zFrWka0sUJgCYb6einlHPenLnRfn4drI2nn3kmVuZyjKYbT1uetv3y16mVtafsrRET4QUw714GCNAQ2jV1/oUXpp2wjw7uoQMfp+g1QMTKrKRLG+fe63myPwli623UoHyPMTr37DPTFBhvjyNhPgrwXwPQ08I6mk63sxdfejnuVe57MqI0nr4PU9y58+ay73dxn5ocZtoyIVsxzD7Sia8N97KxgNlDJPW/eeBe/jYG+REeRczRUxYvSZu2b019rK29zPODSodL8sXMLgv5ot0qS+Bo/uqYxj1PYCikZFxPEJTwzRLM4T4hwBNjz/yp0gcHtodyq3HIVQVPCuC1mLt97u/s6bKhwuYuSLcy8ThSGT4wjsqRjtWU96Vrr3odLMpFaXiwk3mgKXJf+vHPboUgQ+MB9gMNqDVcPgh78mBzR7BOBJeOAGTYTewoF00WlBuXQE897M5835GF61qkLMM+QsEp1rfr2THQf0bWHPcW5FwHAQxvAVS3WPDQww+lD3zgA4VvFtfCuS9jyPuSTQkESTZt2hQMQMfI5y1fvjzu++4527dtTzPx72trxSBc4Ipr+Nvf/CZtoPOe4K9Fpei6yT1bD6M6AKEmwJEMDIU3Ied3FDDo1S078N+SQg1YC3NakOOoXTxldHGdZMp5+QTBBmEuyVr2/ZtYW3ZnC08+4odKABIlXe4Zjo/7gHPMr5kNmOWxBduy8Bz0mtbAuCvYtT3IygB3S3vt8X2BY5I96jWYijm8XTMPtcB0ZvxlzAoMycDV27EXUNhrAB8y9t5RziOkdJXcU3/ys+8HY0ivxIkTJwAMPZEefex+9tH+dOY5F6SLLn9L6m5HQtm9H2DomxQ3KtPbYAzpMRTz1O3Ht+W6yqJWUi9Q7Zj1HSPOwFrgzz7y6XTnPQ94GxzJI2PERh4jI3BijMDIgj4xruPIWYyMwP81AoNt24j1pKLDZKANOCkPiTzsCNgTdvZKx9oJ0toCGJpG2+PPfe7LAQwdo1X4v3/7Brq47KfDi4yhS9C5TyUgsVvUMajNfemGr3yLIGMNAUlNmoIvg11ErPDpk2NSaBCUK6gh8SkBJLm6aoIfLVABDgzMcrIl+OIxR9BMYOr7LD/11AgcQ7ZEcGKA2qSHhQAFrxW4aYFVYaBsC3o/ayFJfJuyHYJOWSomrur16/ENMLBuoDo6RjYOgVozXht1HLNgkO3pa6Cr1AI0jEFONEAlcRbV9hakDTIiZIMY7PsZuZ18yFYAFzwezz37EWQvFgEgHwaDIbEhscx+JwbD4Ymil0uJQZQBlhxMBtumlJyHrwZBZowx79VPAHkQed8gu/ggx9QNhV1TYj0qDJrNJOx4pBxLzwyTd7sd6VchUUGAK/x7kKEpV+oF4LI7jebVh/gqc8ZAVEngydD+ZbxkQEBT7hZ+LkDAmuM+LjE2VJ11QWjBuyPkgiRrORE3UFYeKHOoH6NcwT5BFbvL1dcBRvS1prEYKjfAqPF5+p6UKSvDQHkQMKPMai5AyfmnrUhL8A5qBHCRpUVBGE8dpDYE9R0c7wZkYy9thGmDdGzFOatpR12fquvH0fqZRIQEYe3alwh08YMIDxg6dvFZ+froHzV77ux047/diFn1k/gVTUrLVyxnvIqAXBaCMjIZMgIhPRxPeWFCFdVkr6/jFMABvzPRqEGasP9Ac7Qabm5ujZ81VtVvaC4gl52HbNHdxbU4gv/Mjl37069+/etUDaPJbEVAthwvkEoSO+UgMt80BxUY8p+V8QGOSYbgUdpQVyuXwEepVkNZuwkR5Pf1tjNIvWlaU0NafNK0dAgJx6QawCnke0dK/kATlUGW/D7E6UyU7BxkVd59w7nonMxj5fU2UTKJE7TRvFWJoIBH+AzxkMkXMoTS2pY5kg2mMxDk+7jGs3fQcc8OK/asMT02QnbJsenfYWtn57Nj7bFkkCZ3/NEcPbM7MhCVk7V87K41zyf7AQnAmLBmyVlmNZUzx/KxF4bUMihgp2m+HCyOYk94LbCVzah9b9fISfj66NETCbKsupIsNXsiycYwxTPJzqyo4ncwN0iGdaQZYAzsNGVr9UlTZqR5dBn7/vd+kGYh+a3H8HYnsh2v34UXvQ4zZySIjPeml19O9YCm+zCH9/iU9DjnDrEmr//ox9IGWDcH8bpaMHt2Wv/iy2HsKxg8/4Kz0/I3vSGtufX21L2/OV3ytrelBwBKxy5YmNrXvpJeWvNUmoGB+q79e9MYfd04n8vfeGVq3bSD91kb8tppC+emq//6L9O2x9ek2wCbZs08KS1fdXaaseyUdAf3kLbWljQJw/cW5oxQ8w722TL2rWaAq4WwSTbwORPwDZrDHnIucqRTrnpTuhH52zS67Gks1wwAtXLlWem5518MZsWevXsYX6Q8JdnPNMAg/dBkpDgmP7v5ZtgoK9PcmXPSi888n3aw/hadszLddu89aTT3hCm04u6CebmK93z0ySdS1Ti8vpgf26Jjo4wYk3GOteQjFeydUgSdgSHne4CE7MOF35rAkHstzFeYGCEbLXX7UwqNR3z4BNUiwxoHUKCMSWCgmEvD0blukM/2vqXHi0ySWEvMyTJNgVn35WX9aVzNsfTmK85NF529FP+z1jQZ+VBrSwe+ZLeBg3B/LkeWBIOrBuPgTZu3IkmlTTz3RLueeV+vUPrL+5rjC7B5jAJD2dvO4ypkVe5Ddt5TGCezsADH3Odk2Hhvb8Nc/Lp3XRf3d/eED37wg+HJ49j5ePHFF2PtyBhyXXlf2c5eZDc8wVMLEB0AIvqzCWI2IoG006n3Ln2HbrvtNhhEePJxzO41MiJl/w7jn1YNpXQi+9sY6EK1GKjVAu7IrO2GXbeRe0IPbdaH2cP7B1hbjOEQY2shImplnNvUqZPjnN2/ZJPKfhVc8nfuPRNpZKCsWhB5z97dAd4I1WVwWuanjCHPOzOnMwAtMKTvYyfSYv/ei5+Ue1EuSER8xJQpJLrFWCsZ1A9rzTNPA8oIch0JcKeOYkIXfkEC7dW8p5JJwcUa9nMNuG+65cdxX/XcJhGfvbr2yfQ4wFAf98bTTl+VLnnTNRTM2mDo7aRd/bfS0b7R4TG0YsWyYLrmvcwDUmbn+AsmW2joO8b9DVerP/vI31AgfGDEfHok9xgZgRNsBEaAoRPsgo6czsgIOAKDHbuG9cg5po7diiU39CNUyfSurKCylPoxX6QD1Cc++fE0WSnZP/0rpXQCt2MD6Yv//L9ge5SnRiQB5553QRo/cTpBKUFah8anZemGG7+ZnnoGg08ChDLYCaMIyubSFUcpjoaNewEwWklyI3Gyu1cpWQ5ZEwGVQZxJbTBY+N6oLCqtekQQfJt85WSvGiaHAaWMIL1pLLxmA+cyKpwa5E4lkZlAhxsrflu2bwtD5ZB7ENTILjChlN0ii0AwaRzV4QYS82MaVyvOIeAa5vk1BOe26x5dBTNBwIdATlmMtPJy2UL8vsp2wSU5m6yW8DcgqfZrBHklI9psIt3LmBrkZfAr+5hk+rjXqgj27ZCF6SXJ7msZOAaNWXbi30NuI0uJY7eu2KYsTXYCleVjVH97kAParj2SbI40DLFlOxAhhqGobYV5rgaTMwB7nseQdc68ORgzH+I9i25NBvpKynwE48JsJic8pWRfEE8QLBuT+nfNQENW5+sBJGUMDeKBE5VgxlbDb4uzGu9qGqongt44hLvRTWW0nbRqYHMR1MN54RoAfIhh+h/zaIh5PEi79VGwYs7DIHfepKmpKeRuJO4AR30AY3uQpXQCfO0BfNlzqB3vpZ40ffbCNHvhspCT7QYY+u3v7iawtjqvhxMyJcZ1HG2/s+TJwHg01/Hnv/h5+v0DD6RTz1iR5iKFMTsb5thlODkMJkqdJC4mH0Och+wawcNjyhd4goCkUqgWEuAJgG2bMAKug+mzE/mKDCWBvjqu71y6RfWS8G/ZjqyFpLqTNtKP0z2tWr8K5lQ9zDjBmkGSsBnIbLyGGvlqWh7Qi22F+TLA3DYZOQwjQK+QGpJkE6szOP5WwNMaGVxIyI4AyC1CxtABODCtRrrZPny1lDzKurP6XxiOhkSLxEg5gebgros4d65dtOPmkU1ZveYmdnZIC6aX7BSfEOBSTmiLtRveX6W/ZxAtM2ucs9m3xd+5T/hJjkVm0wiyZp+jzNDJyZfXMryJmG/ZONdjywltloi9FqDNxyvbS0lgZgoVQBcm79EOWnZWIR95rV9RD3IdE/jczcz1lh/ZQP61HmO+t/uE11U2nOeY/Yq8djILj3c447o6XnqN9MBM6ObY6unIt5+99bo//0C69667AWGb0tNPPJVmshZ2bd2ernv7tQC9dPKCwXAIlsUm5GDvh93zXTx43nrVW9Lv6cg3juTb8ZhMUrvm6WfDuHlsw9i0mAR0GxLM7Tu2p/2AnfuYt3MBnY4xj6cCzpyO+fNu2sIvxZi9HsbOzrWvpp2w2p5AAjY5mEt1qQXw88q3XhWMnvvuvJtiwbZ0/iUXp8PNLWk3TKGx3CNefuXlNH3ClGD5VcPOgw6RDglSMF8PyaRA+tIKsFXHWI/lGjQAKgjec9AA8jDTmFiLli7ifdbGWLUDjjsnvI6nwloS6H322WdjXN37/f0ujtOk33VXi/xZadhR3reDr4+88EJqbJoUTLtVZ6xMXbSof2ntC6kJc+DtHM9OmE7HuNcot9Vfxr1TwNV9tQAfYdtwbLHmlfWodw3BVym553kxbwQx+Xt0JfO+w/X13jOKe6LyWs/NRg7uYwU4WLBv7UIFpacolvj+MlZY685JZdIVsP7GjD6S3nblhemMU2ZQ5DjCvKgD8GtJv77jPndX9k+AoR73dwos3I927TrIfiLhpPAyOuI9wnubN9jS74IMZXc1GUEhYSoA0OJmUMjHnEf5PuF896/dyFpPP31FzKtbf/nz9OCDD0ZBRzC3gTlioUCGzASYLMYLAnfKSQVcJk+eFOybw0gK9epzr5yKvPFg8/4AVjsBjB588A+wXeh8yuePh8HjniT4Lqw1BhZyE4WFWu4ngkS9sIkFUXqJWzbimdUJaD4c8vf+435hetSVcy1sLhBd1VjzMo4F+Y0vjGucX/rqudOOAaw8wnWyqOF5RHcxwhgLTx0d3cU1ErgLoLeg01SG9FqPwhqOibiIuaDkvfgsgF/HnYcgoGCg11bQx2uuj5Cs0X72/ABt9Ozj/TWzPqK/EM8r4954ytIFsKpaU3tbc/oljC398aoYh3EUzNa//FRa8+j9HG9vOuvsC9L5V12TBnphjrVsT9/8yndTZ8vRdN3b3g5b61QCROXoSlb1iGSuc8xHiCMtMNY0wLCl4NB3pCK9/4P/Ld33wKN2VR3JI4/v+iPfjIzAn/4IjCzoP/1rOHIGIyPw/4zAYNfuYU0tj6FLD5oxwfIxu3PYhWgICnJ/O35DPenjH/94mjJnYfpf//ylNEwQSrkxfeXL/wL1vA/fiAnpvPPOhxE0mcS1DFYDRre89Ms3fietJbgfXUViSuDURbCh14rBzTho17NPnh1eJR10klJCcIiWwFbjI8lSsy7tu9T5xEAzEh+C70jW+M8WtNUEyjNmTI828FYTI7iKttB2BioqkfWwSqyu2tlGw2uDNwENvXKUMvioJmm3Qqe3iQyGKiq5k0mMbE0/pBxICrzVRju7kARLm9aAcrTBPwG4CbLEatPcGv/GMRjQW9o3GDWg9KtBogFbhV+VwAFIBcgiEGLnl+OykEIuE8yZkk9LBoYi3i6BZFkq4/j4Wt/P1xh8G8Dq/XMQn5ByrsEeEpl+gsMekgXbGx/DPyHeqyRZiLbD+kcq4wNwkYGgBGrX7j3pQx/7aPqP7/8HZqtFNdvrFTKaEqjk5wkq6lXjI1cSZfN4fj3I9LwW8Xn+ndeazITshyDdwDiuLWOqz5PSwWqO2a/K9oZgAVVWmtzgw1JXgb/IJBg4eC7BjKkMmjzzhkpwHwCTAJFzoG3foXT9W65M4wm0p40dFwlLv+2ZmQu2ld6F9G8vwNBhEqEWEvfRjRORy8xIbZiurl2/mQMlqNYfiGPz2jkumn5Gws81NOETbHn/+6+PLkd6qtgdxhPshYnmNVbyoUG2re6tKMuKOe7LwxhEdZfAvZOAXqbHZNgVO3ftA3sdKOREzNEO/IZ6bGnMXFywcDHSsb3pd/fclw7QPe0AkpcmOoz1yirjuk/FZ6WX8ZMBZ/Lm3wQhGgGNrGR77PoWmTyZR1q1rwX81HejE6nbQoDbauc3xzsckgtYLzDEqvsOp/HHYNNxfYp5VlTfvZZK42QJCYXG2ot1osn0mJAxFF2SCsaMjKLjc4OEP3ts2NVGmaXrP8xzTUBLc/xYyafH32WwV3BJNoKPYPZoSs+5OQ6ZPWfCmIFjn2diJQCWf+/6EiyM5Ly07hyrDADl3+XjkA3gewt+xTmXmE2enMcT/krMNR9OjUIt5Nz0F/4Am6fEkvRXGdjN/mCCPSF3KfkjhVyNc3Ie5LXja/xcn5NNuTNzMrMw+wQdkU5289wOksfq2no82aYHMDQPFsxQ32CaB/NnGUl5K3t+P+yKdoyARzE2+7btCLaQ88W9et3mjYktPb2D/f+un/w0jMpfd8EFac3jT6a3XXsd5tDj08N/eCDteXUdvkV0VtLEHFbfhFkz0kYkmFe86Y3pkUcfT4tXnpP2bNiUls6el5Zc+Lr00E0/S0cBoY8BvC6AIaTsbC2NCjQ4Hof31XNr1iDnak5XX3dd+vGPf4QUeUGaMREvGjySntmwMXWwhhcsRZ6MlGsaCXk56+qMJUuQa3YG++cIe1HV0X72rh0hTRNc1ZOrFXaonm/OFcfvDJhBW7ZsLVgeSJpewYB7JkyjSXjdtMGAauf3Cxmn/STp/3n3PQBUY1MdLLwJeJZ18V7LTl2aXtmyASlZfzrIpqoML4x/9RViDoyWwaq5v/cCF4FG0DJpglHj/ikHqjBmdtLIfvF6RnGk1BRAX5iKcKt3/7GjFGb8jLMAgOwS7xvuxwUjrWDe2pFKbxlZnK5Tgdh6APXOlp3pz9795rR03sQ0kc6OY0jgt2Eg/vuHHocthGRpiL5ldCVTCiTr98D+w5wTEkklyewrskWVq1bqJ8Tnqm52HckKci0HOCTz1D1PeWwJFIq90r2CfdPvBMKVmc2ZOyeaFbzw4gvpZzfRBVKpLdduD0CPkizXnF3yLCDs2LY92MYWRU4+GUmgBYxScchCwySaTuxBhtsKULl58+b02KMPwxzFHNk4gM+zeGSHxSPEOrJmwEIAjOhCCtqtxE1uU0fPkbSeNSDTRW8lJdcC7PokKemzk6n3EbvtuV71evKe7r5g7OBVPorfk2NRL5PIa8dY9PTRTh6fKLukus/ZOEBgP1hfxBqyWW1Ioc9cAG/8ropxdu3rjWjXT8fDa1t0ENWgWkk592Pu6e4VRh/6/vUTm4XPWGw5hVm2ZNAw5WZvnz59Ioy/bcG8vekn3w+JZxna6wkAjpvoSrbmYYAhDMlXnXdxWvWmtxA30RWzfU/69td/kNr396drr3kbbKJlXGMLiQVrrIwo0gLDUVh9FaMpODXgC8nY9fRXpPd94DPp/gceI1YcAYZiEYw8RkbgBBmBEWDoBLmQI6cxMgKvHYGBzl3DFSS+AkORv1mBCnYPCc0x0J2BDl1808eQE0ydC2PoCzcEMHSstzN9+7vfxGummbbG05GSXYCh50SCBGRXzZ0ExaPTl7/87fQEAX4TnWSmYny6e4/dlZSGKbPRb6MIFAVxxmnkS6BrO9WQ4pQOUt+awp9GKjXJDoFiA4G9AZIyozDgVNqhCSR/jy4oBNHRzYv3U8bkewiqqP+XsSOIYTCk7ERgKPuECBr5XLuLkf6mCQRjZXb18FgIdkdbgWOsTIINBgWHqmUdEHAZcHrU1YBEmhzLwtL0WrNLk2SRn5CzhM8OgSGsCs9BydcwB2Fi4nFkZkBm5OREtZCQFUafJhbZ2DeqdaVHERz+kZ1R+FUwFnx+C74L/ZzzYf1gCDqPyOTAYDladTvGjJ3sDDvKmKRIZY8uYcr1lGoBNBjQ6zWk05GgWlQxSTozq6mC8zZRKRhfHEeYYxamwsqpDOjD+0hwQK8Kn+fQ2kZdIE2mCX8XGKgicDayFTTR6NuOMBX4bJSVDTKfkJM1MCcIQifC4BkmAA0AgOvSzTXE1YO/9aQJBOZXnX9hor9ZavS6AHS1IV0ZYkwOAwL2UrHdzpzcDUvhMJ32Zi88JW1BmrVtN1VyKqB9vK8ZgUF7tCTWBL00D8PwWOCHBHDGrOnpvYBDr7/8cg7ZceWcwwCUSq+da6gQU0TFjwKZhecoQBIty4+mVoytBS6l3x9GHjYDSeLGTdtgA8gmQgLC/NxK4uq4WV0ew/k+j5Tn3gcehOkBaCuASTttZXT7SaTtFHPSLEx8Yccp88s+XianzgfnmEaqSihNKPfs2XscqOlBEjmOZMfW9Y7tVLr8NCFb6VEic2hvmlkrO455rWwgGEICnlTAg3XGNSbJ0ci9WCOjQkbZgu+FrB0By8wiqIFlFRLKkjSyYKsVyVRICTnPcKBinAIUjUQb5luAxYWvhb83sXQeFZLJwnfLOSgA5PMEgH1NeENxDBmIdR5mdqJguNfRh2Mc7MXSHpXXVZZFZl+vkAGWPNCc7+a82VOmSuPVSOyK48pS15ChcU0z2JvBoMykyufuOPk7j8HvXWteQ8EsHwKvYabLHpo7q2Xpre8RhtzMGb14ygH8upmvsjy0I+kFmJ86fkrqoVvZLID0FaefnsoxaD7KZ218/JHUwFrbROcy12CA6Zzn3FMWpydoG37dxz6WKhgbGRovAfZ7nsuWLksTkWk+TmevQwAv8wEVJwIGjmYOtcCoDhQKAAAgAElEQVT86IORMGvZ0vTzH/44nX3WOakdic4kfHnKSNz3IM3Vz2cfzKJ5Z61M7bLYXnkVE/iZYZQ9mhNvBgQ4af68NAaW5wDr5cn7H04LkJfdCyh1VEYP1/EQ7zPEcS2afVKawn694tRlITmaj0fRvT/8D1qScyz8LLvEZgICPw0k4DLpZHjISlm0aDHg0LZgpuhjpczx3LPOTgd27w3D/y72lknIjn9zPwa6FdVpAoxC2Yj6GsmO6IE9u411vFdAtsR6NbmPTnTBEsuAO/OZhF7ArQA+xYKK+2AAiex3ruM/MogCdYl7lutMpqFslEaAIWW/kfzLlGQd5+57AjWZrCMQKePMe5XgtD5FQzCAP3j9W9PpS2fgLYckC7+i9YDgT2BiPwwwNIAUvI+CgVLjlrYO1hCNJOyeFZJL5roFjgCECuaQHfD8PMGNXMAQlBZwdb1kqWx0KQtsq5Daef76Qy0GzBP02Ink6/s/+F4UZQTXt5TYQb6nQJ9sSrfW559/PgA8X+N93HuX6+QQf59P44NXXn0lrVvHHOY6vPDcs2FMLTAkSCMLiU2DfYrf0WmxHp+dGhik9crBlVKHxLgsvbJhaxqqwKMLVq33SeV5SogF5zS9do8Ptijn4Vq0+6Y3PIFq73lHYHX6e0F9vYyGKUZ4z9cl3djGe22/Po3cY44i2Q/GEB/ic4pGDMYHdjqD3aoBfUESOl508XtNwI0ZqimMuA8WUj1AZGKc/uhA6Z7K9RbckkEEJlPHfjAIgykNadBfEWypm3/6A8MAQMHhAIa2rn8ugKEuGE3aA5x15VXcK/ZS7NubvvONH6aOgwPpbW+5Oi07bSlzX0KS89wzIBbimId4/6oafqJzngym7t5R6foPfDbd//tH0uBQLsMdD1lGvhkZgZER+BMegRFg6E/44o0c+sgI/P+NQO/h7cEYGkY6EtV6fTEIJuymEYwh2tsO9Xekj/7Xj6bp85cEMDREQHK0t4NA7ruwFvamWQTlAkMmrf0DZej+qYQRYN4AY+i5Z5+DrVIJmNMY5rmyfgwcDYQaqBa3wWKJ6r/ggMkUlbx2Ktd6qwQVOmRkhY+CEWgEliHX8E9WSDVKhpGCFEizUdvL65VigtxHYGfnqugUJksn3k9QB5CAqrYJV25xLWU/KvQMVD2J5TGCYQMpTVTrCQaVjwTzQ2q3mnyDbd5cdpDAkHXESoLaWo6tTpmbCStJtG2FrVTKGNLHyUC16BJl8lskuCYP2Vchm3FntkJmCBTgSyF5sLJotVCwwgTUZMYKql+LRLQ//EGsbMqMGpSNw7gc1vfCLl6MSBuyijF1Y6PtrwlHFeCLg2q1N/xuwLLscOLvunkO2XohVeD1PYBLPRppm60YFMp88Z9m1gJJr8lO9M/wnLzOJmJeQ32W9I3YtGljBMHK/6qRhcnK0Zzc62rHrKK5DTJAg2nGenCATmy0F24aR4A/1IcMop6gvj4NcJ2VVVCRBARjXAhOywnGa3iDv3jf9amP5DGkZATk7bLdSKCb8Qg5CBNHYKhFDwZYADUkfK/SOruP5EB/iUMkRpqKCgR6HfSIklUWbXkt/vNPpko9VeD3XP+edN2731l0ZfH5PRhHG/LLnuG1dSZJjEUXJuYHSIadS+odO4MlxXxm3Y2DcdeIke7O3QdImgZJyAr2yB66ODmG27buSAcOtSI12542b99FMqNZbSWgwcTwTqnHB0q5xWiS+pmz8FUa2xTzqjACLyQsPmR1CA4JhGyjOq4vSACqnI9smDHMMRlvVtUnAxxYbe/ZtyvVIM+bhicJ2QxpANAqLIlRrLkGEivBIOU3rqei/bwsqUJS5rG3tx+Oz7PCXQtI4zwQGHMOBcMhgE+TI8CdkrFtZsv5XDsP+shASgZMXa8ee/jryMTguQJS2aQ2Ku6sXZPI3O4+KuglD6QhjcE5vwAsOYYsMcs+Rq6nzLTK8i33K5lwJoNVAKhZ0maCbOJuIjmgQb4gLmPu52nSfhjZk++bAZ0sI/U8MwPIZDMAoRJbUJDG5D6MvfnqtRSg9FiyZC6ANffJUiIePCr3cYFA9rAdsCh6AKUmjkd+A3hfzzE3sA8Lps9mHW55eS3JstK4Y2k7TItJzJuDgIwTYA5pBD/r7LNSG9Lbqcwpr+nDgJLKHz9IsWALc7kKQ/gHb7olXXPFG9OdGP7a+nvGGaencRzTirPPBhj6YRiyz501J937u7tivZ/25jemg4A0gvhjp2JqDTtzzU2/iGs3A7+4nh278QjrpjU9hQDmtWOLCiq1sRdtO3gIT7CG1AzweSbyxzUPPwITalpqYl+ci+dXHbKzrbBHpUlMAESxrXwB6ro3FGb6XlPZKK6LGYBRRYe7Y2FO/Qxm2avOOgtZ26Hw7GpmzbPZpBeRuI2hm9pY9s3xdWPCX85OhAMYO28FhNxf8mQLIJxLoJTSORkACj/L6CtXWhtfC8lXQSfz4W7BvqP0tPS986sAz+Vlcu/jWPTLqWOux9/4WcaJII1fC4DQ3+eOgUWzgpB+avIPyF0x1Jk++ZF3pdnT6ZA13BvA76bN29KTAENHygAOjgF2U2tw/+/AlLqzC7BL4D0kYhYJCmCo+LnY80M6qSTKvT9kbBgyM97ujZkhF/c5XyHwyxxyXTr/z1y5MvalHcgSf3XbfxagEe8vE0x5mM9VAq68TA+h3bt3xzkJ9AkObdm0Ob6/+ee3xHu9uu5Vnrsv9rJePmMv3SLlFztuc2fPCT/AIZhkRwGHJnDuDXR58/5ivNMFS7ONjpTrNjF3qjCMxmsJqnOwnvQZFLSySOU5DAC+FGNbtGz3ehjT6LNW2MhxTbgPz5g2MXVj6N+Ef08HjEyZUhrDW2A4wn2mG4Pzapg2gn/GFZMmTorOk/IvHVvf23b1+eHe4F7g/ds9o9+L5XVhzJT/FcAQc1kGlF52gEVeg1HEdK4745GJmLO3th5gH65Kt//nzVEcOwb7x7WyZf3z6alHCsbQuasvTmdd8WbisQOAhDvTt776vTTQXhZS0yWnLCJmsC29xQak8twRRtPsABpyAEOjYGEpd+vpLUvX//ln0n33jwBDxy/iyDcjI3CCjMAIMHSCXMiR0xgZgdeOQBddyWQMjeKGXiGKYuv61wJDdC45hpxMYGjGgqVIyf41DREE07+9xBg6lKYTlK9efX5qwD/i2LFKKOgk6QBEX77x39NLdIIp5z2jDTqBlxIFTSNNAg3WNeQVKOoiUD9IAi94oKRIWYZJlJ10Ig8n+NQ80kqp+nfz6gXzaU+7pwgUTdgjONOMke/6AELmkowc0ctD5gHBn4axdrjSdPqpZ5+J4DG6xvB7PY7GYYZsoiqQ001SUk6ULqtB40qBIuuERUcpuhfB/DBQJCykKlgkcw1U76qDRUQlkgBwSINaq3EE0XqShDE1xx9d00xQOD8TUZM8EwCD5expkhkEnluWwxhAa04bbZXtpGYlMIJSEtGSREVmgRXz7JGi2esogtl9MDeG+V4wpArgoJN2tLWjC7aPgWyAcIJeISMjBcDnx+p1GwwFkzJZR1Z9ZQ5ZCTSB8efJGLEqS3Ic7X5j0NpLYHu8MxpJgsfk3w3uQ6bHcZgAeu1OQkaigaieSwbGMR7IvoL9AODjV+dINYwhO6lMmoQJdhsmuLOmRVc5vTo6OpBrASTtNCGgEjwEWDE00JNOXzgvrZw/O03kWkwgGHde9HMc7QBB3STF++nw1UFg/eQLa9OSFSvTi+s2p14qq/3867LLT3hTaTxadGzTk+SPY+4Y2Q2N4yK5uOiSi9J//59/B1gCG8r27glPGT7DMe3BT+WBO35HorM9jSWh1XdlLwn1q4A4Z5xzdmpkzk+fNTft3Nuczjj7HLog6TOEZGJcEyBSc4B8JrI//tFPeN3BImHRh4mkJZJIrpPV8pkYrB8EeHLNLcBweBxymNz9aAPym8K/hDnrHC5JFGWgHOA9TdyCWaNUiufphyQTSL8ujYqXzTk5vQyrpA4/jmkkOf2dABR4loyG6WOrY1lGdmDzWE2+TUaVuwgSKb9wbmePnEZYJeGhg0QiM96qw7eoZEDPGtZX5zg4IijKv3HMGdeAkopsxOracH0KWOh95TlmvxgT/7w+PF/3HddOyMH4F2NDspyNrF3DWd6V/56PIcvJTEYNhrrZb2phyzmXc5IbgDPzUPmO8zi3rQ92o4bEpY6BIZWVAcax5sQyPJU4N011Pe58HEpDBABcT9kEO3uIZfZUnpPBPnRcNV53XjBfhzimdgELvboE5dmDX/+6S9Jc5sft3/9huuiyy4LBd/cvb0VO2RZ740GkisoLzz///HT/XfcBlB6hPfWSNB6GzwaAo720lpd90cV4nXX+eWnO4kXpOcCZHes2AnrXsl478CNbkDa++FKA2BfQhryfuSC7cPO6DenS669Pv735p2nFkqXp3vvuTW/72EfSY/jBnHnu69LtX/96GE/Xsfaa6Ui2FdbRuVdemR771a9SGcDQMOPQg39XK15D7kPtSCGnA4zOO3kmst4yjNv3pHGAmZ3s32chAatgLHZwzfUOmgejaRtypNGc21JkaE8++WQAho7vKTCRBN534N9Vxv48mTl/FAB8F0DETLy9NuO9tW3fgdQAMDSazlUTbdcO2DkIwFBHon2Y+9u6fQC+MkpKcir35WCDOM+UETKOrgfbvNcgSbUYUrSV57/w/9L9pjASL1isRbFCNp0FDc3sBVxCJlwCllxrAjYyYjM7R9DG9ZfN0wUvy9i/q7jHlQ91pA++9y1p6YLJfN8brJHtgHCPPvks9/062Iy8js5kR/CH6e8/RuEHViJ7jcUWPW+i02WJKaSEKBySOD8llJnpJjAYclvGMbNCMygdHcu4Z4URNV9dq7lr4be//a34eRyMoF10WdyyZUvBBpSlyrXpinbxKU3DS8j17+e2w+iSRaSXnkDss7CEZiCnbeaeNIF99fFHHk7TYD52wxQ9mf3RbpUWGCZxzexCCsWFxhEzAG26QjomMLR5536KDN7rbBCgzKxYq8rGXcdhCA1gmYHZbCpfT+HAdW3MotG+nVCnTG7kWtPpzWKFPlHus9yzRsHK7lbCzPjqT1T4+ilBp/se7F6lnwJwYUSPN5GPzGx2/Z9y6nL2eRojIL20EUE1az1YgZqSWyCLAg/gO8CQrFZNzi0GtCMrbxpbh+yuCR+mlvSLW34SDSDYxIl/6tLmV59Nzzz2hyi0rTr3orTy8itZS4dSMx5DX7vh29hNVqar3/LWtHDx/PD6K5PpyzEoJatiDlhkVEomOwoyFONUHsDQvfcJDI1IyUayj5EROJFGYAQYOpGu5si5jIxAaQS6WjYPjzLpp4pm5dxONkOwJSoIUkaFx9BhTGgPp49/7ONpJlKb//FPX0zHAIYI+dJXbvwiQWQ/ptPjMZ9eTcILmwAJ2aGWbt59dLrhy9+lK9mjJHTjkLecFMaRJtcyBUxCrfRNoxpoG3elRFHRJejRE8HkqKiYWt0vDDQNiJWDCQZY3W5HEqG/kJ3ErMDZ3cSOTKNJQFoJrmojWR2MFsuyaAwUX3xpQ3rDpavS448/TsWxMaRPnredRTQ4Lgw/CQqt2lHxMpiq00DUVrYaweoTw1cDVsGrMoIwzY/NBpSPmVTX8LfwWeG4lUEpxbGSOMCxX3XVVekxkigT7pDCECga6ArmGHwGM4XkR6Aqm9cKChjk69WUJStRBSSYdEx8Te5u4mX1+9xFqY+/9ZCwdwFstZqcC/zpx6OsJdg+VPy0yimxfkxMHANHQamC3a7ChJogvwvATg8NfWPsXtZ8qDmdv/qC9NRTT8W1bEaS5cPk1uBVmU4E0SRCgmPS5H3khMCkQVDI7m+yuboxO5ahI7jQA/gXCQ13Hk29R1GVr4MtNHniWNgNPWkyQazeM90cSxet5RE1pXYSOQ11NVqdMKYmLZs9M137+otTRU9nagjTrPLUwufJuhkFOLYfKdauQ21p/2GqyEgHDnOe++jQ00HyHKALcrZeO6IBpMhkMc0LzxCuq2BlMF74rCZaPp908knpq1//CiBqd4Beo4baUz+Mg4dp3b0e09pTSJRrmUtSB0ySOxiT3ayHLUgo9IFZtPzM1DdUni55/RsB4UalJ597HhlWB2y82enOO++K6rnXqoI5UA+jw4CfTENn1wAXZMqsIBFeRAvu2359exoP20PZykknzypAIBIcEwmBIWUVJu8CIc7/Q1y3DNocIYmwbbGtl7thV40h0TcZrWdON7EntO7fk8bWAIqSEFcM0jWLPWIsHlGug4lIRttJKGRIhPeJzAnlmsx1HzkZrC7JTDxuPX88vlor8Qyqc0/5Rm79npMu57ugTAfPd065DjJ7yNcHIApg5Np5bfeeoqpeyMN8L9dYBlayV4/H5vtlwCbLOLN/yWtf5/tnVo/dmJwXA1y/okNQwUaUvaGfR36f/DfneGZV+JnZX8lk2PF3z/PvAjyu6WxGnc3mi26GrGPO0/EQhPXh+bvGwuerJBccpQ8b861VkIlrsWnHTtaIPiP4cwHm/uW/fDn96h8/n3YCGE5qHBfsmje/5U3p17/9bVq2bFmahIeOJtUv0+mxFrbMPCRgzz7/XMhvP/Slf0m//OpXYcwAJHAcp8PamYJB9cvPvZB2AfxUA2LsR1p20ZVXAIJ0R1t61/iLrIN3/eu/pv9GYvnpv/pkuh+fLM3C3/VPn0uP3HxT2gJrRTB/HPNvmP2KiZAmYAQ9kXvEgw8/mM46A/bR7XdgpI9Uhs+YCIAanf5katSNTtf+2fvwJdqX1j73dPoI57bh/nvTI/fcG3vxPhoNnH7mGQE2CK7PPnkOXatux5Nrekh0lCfthVnknJ2PvGnDunXp/JVnAybNTw+zv3Wz1F5YvxGPoUaYFePTMrquCRzt3b8zTZ87Kz3H+24AGJKNKIsvQDzey86OAQvxOwE7AUz38zGwZwWGxPVDYmlXTs2dZVuWou0MSnqvC1YdTBBZH2MApUKSxlz5o5wQmS/X2kYK3ldk3Lq+XQshKXZuAjs11BxNb7xkZXr9RadjE9gWEujtsA+ffPoF9na6CtI8YgjgawCfoU4YQ80tyMapAgwox1bWJqgsGybme+YyAYTrX1OSQCrLEkzxke8rsZHzf75vZb+w8D8LGflA+va3/x3vmtO5r8OwYa3ff//9xAeT0z333BNzW38hO4hOoNvoEq6R18zr+TBSxkmY9svKOm/1eelmusrtpRPYUubs+ldfphvftLj31nNvmUqsYmv27s6WdNqyJcwf7heck/tOc0t7AEP7WrtSB1+PAabo6xaN3gVAOIcww+drAHbHAS6AW4D0saxHPYeU4bovey8rHzWQLrv0fAC2A9G9sxGwv5WCxAbkak3IOnsxuXZf3w5gedZZZ/L7dWnJ4qUAmLsDYHd8xk8YF/uk11LGoPeXg9zDxhJXyRz2+EJKaFQWXkmwjBhPpcyCXYWnnRJFr0dKM6dN4ppvplBVk279+U/j+ZVIv8Zhxr3+pTXphTWPhOz0XDyGTr/sctbHASTYe9M3vvyd1Hd4OL396msCGKrmPuCbVsF4KuN+ZNMIiwSjKgWlmAPck/sGq9L7PvjZdPc9DyFpHZGSjSQeIyNwIo3ACDB0Il3NkXMZGYHSCHS3bjHiTKOo3kdFi2RCGY1tv8v0GOrFc6GrJX3qU59KJy1alv7uH/+/AhjCBPgrN3yBwIMOHyQOq849l4AVv5ekYaIBb2X6Eu1NH39yDTKyBoIgZETsIgFa8HldADdS/mXQFJVTEmzYRP7OFskNBFkyDQx0JiBVKLxdCvNiK2xKU/wq26fwADGJ7wnQwlbd3ST3MoysfMsy0njazxWQsfuR5tcG2YI7BnMygaivhU+K3TuOUpU2qLXFa247bSXW59t9qahySs8nLOM99ZERqLBbmVIy6ekNJHj9JEbKc7QJ8BMmAJp0kYiYrEzGO2MTiZeJoYmtzIMwrcSfoKPz8HHvF5O+YBYQa/s3EwB/9hhMakwQDVJfKzXRjNtgsp9j6qSKWAFY1kKi30dQ3wNLRrtQvSAjkSx8QQspTimoNBmQtaHJpu2Th7kWMjIEi0wMrExq4tpB+3QTZMd6HEGvzK2QXzF2Bvv5IVPI66cfQ1EhJbi2sm2bFivsgC3RZry7I6SCjpZdXbp4vwkE1F3Q8cuZc020GG7CMLUMRpCyvEokYIe51kdJZrqUAgEAVlCtrGFeXnrOGXQlW5gmE/QOycZibm9CjiU4dpBKcyedWg6296RmzKb30qGri9bErQAbowBfBrn+vQTdmrbaaa44H+Yg19SAW52bDLKqEkNp6ZIF6cc//RFV6A7OsRM/lub0h1/dxnGURZJ9lPEZS5c7mWiatx7WEBcwcB9JfifjepjqvObu1fXj0je/+8s0Z+FJYfrawfEIMujpJDDYxzH4+xoSS9WVVpiDMcIxnnbaaWkKrI4DrJ+D/JuA8XT4KpFMTOT7rVu3hl+PN/M6GFrOHavJMlyOs1RITk3CZHDJRiqMUp3TsLxs+wyo03FwT2rgWoyjzfOovo7UCOugXI8gJZX8E6xTHidjwDmvzEzJUAG6ksAyB5TlhQEw7+3YKrso5F8mG3orFebrznP/uQaCYeMcDXnpHxNjXy84YlLtc/Uii249PM85qERIQCc6HLHOPG9Zezlpzd5H2aPLz8lMo5wACtb43n6OX4uEvDC3d0xNxgWEjoNK4T0kF6TYr5zkhZn+H32S/Lvn7JrOjKEsFcntvwspW1fIboOJwtwLyWuJUemYhlcV88hjPA4Kswb1FxKWGGTMdjPXRpHAaRr85je+iQ56Z6fNjz6RnqXb2Jsue0O6k2S6jmty7qpz2Cs70xYAnoMAl9d/5L/Crnw6TaQz4W1IfVbgB1TJnPLrekClFx97PM1FfrXsFBg37KO3//yXaSpjPMh7XPjRj6Zdf/h9fKam0aeduyq6Qgq69yCrefQPD6XTr7gCdtvc9MNvfjMtXLA4Xbj89PQ0Le47WENbN29Jn/hvn02PwypadNqy9KMf/CiNnzoz7W+DxRpAhIzTrjQdIKkRcHIhXRNPP3NF+sKXvpj+189uSt/79F+myewhZQzcvn17A9SN+cHXGdNmpKeRjFWz5zjfBba9BnthHbZTaJjI/aqWazjr5NmxRtu4P76AlMx9YQIFEOV4jQCsjePq0479u9NuDLy79OGxtblXW9BAAZgsTH3q9MQKU2aAIeZhg8UGvWqUf+n3xrrTy03wKKRB4TukD1GxOXuvsbjhGlN6JIO26NQHJM69S4ApAPh4btFt0jkaMrIQJgE4sldVl/enN1xyRlp99mK82TpYR2Vp67adNInYBFuolv1d3yCKGeyprYfxYevnrminNdaQoJMSbT9DjyYlbNGZjPVXwXr1kddNyJh8fgCVslE9LSVPnEeYZhfSbtkuxg/eqz7wgT9P73nvewN43ch86WCdvoQptd23vN8L6Pn+veydFh9mA5rfc/fd0YlxCewzu4waZ8hCs6BjMcLCjKwgY5wJTWOj89YoQIux3EP6um2UcIz3lTHEnKRY0tYNkxRAvg1j6GOK7MP7qWgeoBiu2BsKdpbyXSWjxiB6KskOVkLunhcG+8yZ01csYHwGKQi9Ke3B4L1p8vS04dWNae2L60KmV4X86zAsXvczwfg9e3aFSXo3n2+TBMGvA4CdeY/IQLkd1Nq4hzmwg4CosYcydbxGdpdVtt7r/Zdz8DHQT8zisTMmgwNdmG43sH7K0k8xn9ZXsGZMLV1YAYbWrknPr3mY+1h/AEMrLn0DRavdyMlb0re/+t3UcWAwvYOuZAsWz2MPp1hCXOA61KiogmKKoNuoSmMRmmAwJwaOjk5/9sG/pV39gwBFYYc98hgZgZEROEFGYGRBnyAXcuQ0RkbgtSOgx9AROgzR9LZoUQ+QosGm3ZLKhgkseltTB8azn/nMZ5CSwRj6/Bcxn6ZzhlKy73w99O9jCDLOwlx0LDR7Taf7+uymVZluuOHf0xNPPIGp56QIVGtt7Rq07HKkJw3RjUy5iYmNQblBvgGwCY7Bpv4fUuwb8QIwgRXkEVCQYq13SVn4KQj0WMEruph1tPMehHBVVQBCfFZftHzFCyS6gGlqDKOHpLcInqtD2hRVvmDgGMobbMscKlgLMgJym+lsrmkiXXgRAWxZ2Q+/GVvNk+gKgPAZjXb0MmDWOJS/G5751STFAHM0CYRgiuBOGC+HJ1LBPDAwdlwLWZ0+GIXMpB5fCxNAg8QsEcpdyHKSm5Pa3HWni2RhgGC6iwSine97wnNIL6HAyOK6DDF2hUeQgRwVzEhiChaFvjxCCZo2RwcSxr4nDDEdY2jstuHleKO7GD9bmTdoz0mCVUoTFpN1k3JZYz4vJ+PRQF3rIgbRorLtij3vSsAP/RNMaDpJuiorbNVcAciIUSiJQQ0GmtL1KwG8dLzpJKjXV8W2wwandYBDq1ecks4FGBovcEG13Y5ArZhqdvG+e+jmdQBwcl8byQ/B81Z8fbpgKPQCFg3xvDKujxV85RsVMsNCDqITVXGtowrryBCEN8BWmIaXxL/925fDm8cOXw/+5OvITcak6ZxLlSQAruEQ88okcJh5KJNjP4H9FqQqB/E76qE18rgZc9O+Q+0kJgB6sIcOAwoNcyzOTT2gqmUB8B7lBOJ1gE2CdM6xkJBwXVxL173rXQAzvTDjXgyGjaDhOtgPixYsChCiFamZ60aZg9dcj6m+0hzLkqgMVHbx+THGzE3B0LHM6WnjkfkR9A/iOzEJBlc5SQarAJ8tRSVIOFlLtqivBSxU4uZcVwoT7LeS/EXgoUgYAZ4Y1uMykxIAJwAS5r3MW9l5+rL4yHKuWLulOReAkM/h/WQaZXmWz3+t1Mo9xWvmXHTOZ4lLoJLxr8TccJ2WfFD8nNxWPnsARUIIY0MfkHzc4THEGpfeodQAACAASURBVGqigp+9wrK5dABbVNJlTQmCZ0ZPMAA5B98vH5t/y55iHk8YbLNec7Lt1ywn8zNlDrj+HRf3BZ8fpre8p93MbDoo6DjA980kz1UAIJqbT5syDcbLojRE8r/5hZdSBYnlxrUvp/lz56QVgIu/vxOWjVI7mJRNdMmzQ9h1n/h4evCB+9NSAKEltHq/+5Zb0tmXXZp2vvwyHkb70hmz56bHH3ooLbv4orT95ZfSACyhAXxKlPdMw4Pu1R1b08LXXZCWIGEbgul5N15ETYxjH9ejA5mNnmXv+/Rfp62/fyjthj1RhSny9l0701kXXpYO40VWBrthVF1j2o0fzi46CYL+FxIm5lQZ53jqogUh+Vx10QXpW9/4Wvqnr301PX3vPWkdzLs5AFfPPfdcmobEqJ0CwTRA834+172qnnXkHuv18jpoYjzMnD8bj6H92wGRGcNBPmcXe9DOQy2A47CYxiKtpDtgLyBwI/e+V+lKdogCwIDJOX48uQOZoJ0UjQCInNPBmhGmiV2vMKdWWhWSH7ZB/ykZCyhHvmUBJhYvK0BEESAB4mye7n0vv3eeJ/n+HibqnJfgkWzFcsDymvKBdNUbz0uvv/iMdGDPJtiAFWkjvmo79zQDAFAEqIKBenQUYCRACVLebmThR2GDCFjFfqOEi2PyviprKCRQzHGlSsGgEegqAcEehyBu7kiW52+AoyVfr8yK9XenLj8tXf7GN6YVy5enb3z1a8fBan19ZPQKKoWxOL5Yee4f4n6yCdaQYNtYCkv698gsskik1HgsXoKjubcMUMiYOmk8cQeMP/x0xjaMTodbm/EvQlKnvxDFgX7kc10smlfwGCqrhFXJ+RfGysq82L9iLyuAPJmzrrU25sTJzK/9+/cC/hX3ej3ZggENe3TlyiXplFPm4MmzhHs66xLZ1dYtu2gT/xuApYlI3trivuKeFNJBfdsolowmfvFcgslILFAA3n+UMusjJ2DmtRUYcpwH0G71cv+00OYc1NPO4o9z+Bh/C180q0uwPO1GV8W43HTTD7mudJ9kHgsMbXzlmfAYGoA9e+7qS9KK11+Rmg/sYH22AQx9J3U1H0nXXfuONBeJdi1dzTSfDqsA5Iey2PSeq6i22EZHTZtHDNWkP//Q3xZSshHG0EjyMTICJ9QIjABDJ9TlHDmZkREoRsCuZD0ANNUk0lbRNcEtpGQEpCTftqvvatmb/uZv/gbz6aXpfwoMUfEfdbQ3ffNbXyMY6aUbWWNaSReXsQTMCQPL3h6qUkfK0g1f+g7A0ONUY6dElVaDYYOfMFjW3ZJA1aA2Onno/8MP+pQYSJpIhfSE5xgcKxfzkSUvgklGPCbDBsC9eObMm1d4iNRUE9z241+gIS2vFfgZg3GlnzGNY9EI2UQ7QnSr9gRYskA0z7VDUTfvpXzKY5a9YCBo8BMJo51CQuaWCCrplqP8g6Askjq7sWiUTNBYxc+ak5os+73AkF3NNNbUlLoqDKvz+RRJrOwGk2WPwe+VuBVMlcJLaDSVYtst/x/23jtMz7M8876nj2ZGo5FGXZbVmy3Jvci94QY2NjYlEEhClt1k90sBstndb3dDQrKkQWJ6QgJJCJACCeAQwMYF497lIsmyJKtrZjS9d833+133+8iC7JHj+xcf75hBM++871Pu5y7Xdd7neV4GpAaKVh7Re0WQpri2LFvhegIAm4XMiqoy3Hc7u5IzMhe4x37uT7BnEoaMyXoU2XWH2qSFBCQH87m0tomAO9lDBJwyfEw4DcLnAv70sMurZ5QMDMGgHsx1/dLzpWAwefxsht2APGBe+ArJrspgF0GrJZ7ZkbYKnqXc7SM+74AU6CL2DREsfSFmwVA5gReWAMUywMJgUADgWIFJqZzVlQYBsDCESrW874bLL05nrT49NcJuqQIImQD4mSZ47UQ6tvvg4dSJN1EfiUD7wAg/88y5FpMDSAF5Jzx2wWGFGfDzOfulbCm/QkbBddXj/zCJpEoT0ysu25Yuu/Qi2BNnpBe+8cW0evlpeJzQf/nMbJ5dyBP5rP4vPfzcgYHoKyS/+j8NUCa6onl+2k6FoCn8J6YBioBuAIKAvbiOaiuzybYzwaQv1jdQa03gMXankUfRxlbsM/ndBjPjhRdfjP7RSLsL9ChVEJgzIdZAXTPnKZIK/w25F+NJYMgkuRVvIpOs8C/hfPZNx1gTwBSPAMBrVlrKd9+R/Uj0aAOeQKNV+vSkYmzZZ+cASik7sSpbeGPwn8CuUlGT2wmSEfuoDDwTvqguJhhB+8hOsP+Eb5XyDRNursUvj5VLQ5t85Epx7rbbrj7fIjkufH0CMCK58nP+XHzGvu198XLMM0X1PM/h68V34dtSVFIqjut8ZLsq5fC90Z8FKmQK8bzt74UBtuwO5wbvo5DTeT0+Dw2xo2KZPkrcbyG9zKWwlWPmKo4yKkyG/fJ+BKD8vQCSiqpU3r/zgcwUuSd9HGMQ8KAfYL0L8OLNlJqeRcJ5FNBj4FhHunjLWTB9KNH99DNpObItk9H5lKDXR0hATsNkfcXOwtj3wFFkhID8k1z7k0i09BkK0JB55u3/6QPpzz/ykXT7f/wP6R+Qi63Hl2fDhg2wHdpJOulLPNhnX3w+veeXf4lNiJR+8M/fYvGZCmBoHSXfT8c0et/uVzFvouw7njdXvOft6Uuf/1xi5UjL8beas2Z5WgRbaNcLO9I9P3okpKOCZvalxbSVwFAzQP887uH5Z55AIrYcRggSUa59KTI3wQLb8Rg+Zz6P8EDjsxq32/bOZTLr7JNzFy0M+epyJHcm882wNp7a/Uo6DJA7zdhcNH9xWshcNsI6ODCCRxeeZycYnzIkHC/B4in1SZ+XY1bWTC6WkFlk/utz0rsnQKCYVpgDcy8vgUV5XXGzxKTe9UsQU2N+gRk3OtwwyQBQrvTp2hGG1CHlgr/L6yErlrXq39NQeted16Vt56/nmJrOT6S9sCgff/oFxp2JPpUjkZMNwxjpBjQfQFI1Abjg5dlegkICvoJEwYTiuIJPtmnBrovNGj2TAgTL92ob21cXIQsMxh6fyRIny8HntUzWz+VXXBGSvgP7Xwtg237v+8adp5hvnaPsV/qFCRI9C+tLduzLu3bB/FmFX9KB132NOG8D8/MsKsfJ3lmEcb4+OvXVMzDMqFrY1xOsXe9rgnvp4157kXZZlRJMKOS6wt2ytGQMVTpPcA2yIWXzBDDJ+rMARvNx+nls/vB/soZlILtenb6iJf3iL/wMDLhB1kwZ1VXpRw8/mR584DEAdNqZc/q87Y+zAbEE7vXsEfybxfgKialyZqWhzpX8Ltgvk9T+FFIy12f9FzGznpRZBrik5HPKinf0VzeyZmQH078Er4zrplkjBQW/+c9/z70DHALEzkEOt/vlp9JTD98fUrIrrrohnX3t9SEl6x04BjD0F2mocyq98853pNXrVv44MMRGRlSmY72sQkpmXOhaOz5Zn37+A/893c/9jk0RFJa/yi1QboE3TAuUB/Qb5lGWb6TcAq+3wFj/wZkxAuh6d/wNGgpgyGoTpapkQ93H0oc++KGoSqb59AymjZVTo+kzn76LhR9mCwGXFUHmzVtIbIuEYXCKgHUGKdkX0uMAQ/pPaGbrrlskmCT2GkwXDABp9o3s5OWkKVda8T0CCuP4yZgsKccQ8CiSJ4NoPVCCQh0VjfTNJoF1d4zkfgbzyAETAxPMEgXePdgGdto0xwzzZpImQSGDPX+fJlEx0FUKY+UtafOaahoAy44pWABKr6SOm1BnECj7DkWCakBuaXbAm9kykoIhJCjE33h/I4nXDAF+Jdcl8FPI40wQBcP0PcpGx3WlcrS1wQoImRU78IWUxfsu2q9IfAu2hAGzSaPtWME9dMPQGCA4XLJiJQbN7akdIKIWuZ1ekLarErhsOa2tR5apkGPD+kAeFxwZwCCYOCEf4H76YB/479ns7O7a9UoEtQIKJi8G8zK/Cr+J7BOV29fk3oWkYGJo2mwAamlsd3gnw+cKtpUm4Pw3QcIqo2QWba2B50B/Fz4OgEKLlHkIJlKNTKYM7x0xECZQHkCiMkH/XMiO6CXnbk2bV52Wmi0ZzDO39LSGmIeOIbWCLdQ5AFuGNLUXEPHVg0dgw9PHTO5kCrmrz8+VlquXCaaEQuASRoD3rmmsQfYUx20BJBnEuNeyyErLrrnqknTL2vkYnbITLDsOkGAYOZBtohTMa+ji93YlO4eO4plC9R+kl72w7A60HU/dAFW1SMrGAKpqAFNsNxl8ljmuNtHj3FX8a98xWRGAkWFncqXv0+1vexv/dmKce4hy3a1RZe8Ini8CMMEAInvRCFkwQdZaFEjjuQjaWOJd+YLyAAEnmUh+6RkSps28dwVmrktbGmCbPJPWLVuYmgSVSQbdIa/jOmUM+N74nIBrqX/YhvYDfaVk/Ah+BiuQe7BtQnIVc0Ae5xkMzccZdTzKmqNP+ty9To/ll8yAKOvMWA1gpDQ2Ti377vs81utMi9zP3dn/yS9fL4CkbE6f/YwKnyL/FmbzyDmKOcFjmLQ2w5SybLXyJN+T5UDZk0RAzn8LuWgBWgUgHol2ZgF5bwvxiBL88T36svn8ZNKF9IjvAuDy2AVryp99vRHZWRgGcx0DAAeH6RNTtE0F89G5gIYLkU0JiG9/9InUgo/WCrx6WmjDRx54kDasSm++8+3p3n/8RloIaLICw+bnKU+/8oyNGDZvTV/5sy+kWczNgkJbN5yZDpGI78avZMul21Lbwf3p0m3b0r9+/Z/Sm669Js3Dz0Vp1s6du9JapMYHAEE7jh1MH8Zg+vEvUCYbcO1VwKDVWzali6+4LP3F5/4sNTFvV4HMvuV3/1f64NtuS9duPAfpJ1JKKh3dePk16YtULrvwyqvS0xisr1q9Nn3z619PV3PuFu7tonPOTgcxLT7EecaZc1auwIyd8wugKEOyYp/AdgZvYNnJXKFPbjpjUwB0JtqbN29JX/mHv0+b8aepYBLsBixqBWwVGJqApdTNfLVm1fo0BKg7AtA2DTDaPzaIBLQJXxfYo3q4KecpVWucEvigXwfL0vlE1lxsSNBflPiyBriWRcWvEiMxgKFgp+S+kytiysjJYIQbBIVvVlGdTwCo+Cr6aXjiBbOTscV1aUA9PtyR3v++WzGfXgzgAeuHBP7w0fb02JPbubYmJoJG+mcDDLS+8NwZhv2bqx/mUvUBDunJEwBXZkDZR0+yKEsgayEaKpis9lmv1Up3stu8pgL4dX5w7lq1ek08h1/5lV9Jv/M7H0nnnHNOmIbvxfD8/b/w/vTAg/eF15qg0B133JEefPDBdAzG5XqM959+dnuA+V7P8JAsOmW2VhGFgczaUc2ivWg+1eTYUAjGUJOVTGE+02he0wgbC8d7h5CQjcPYHIw5uJINMu8xmDasA/X0lQk2LwTM9XAKSTfjR1mxvmnGAc1IsvQzck6dP382BTIWp3e/+7YAwqzuOUzhgG9/+/swjPrwE7KIxFw+2xBjexDfN89jzDE+ms/jeqr5dDHebTPbdJy+6fouMGS/ta+MIBcbYRNMhqZ8VsEiAoCQ8OpfHsAQz7AW9u0EUmxBs3/65t/D6mF9nsOYZiNLYEjz6SEYY9e+6c1pC0b1o9gJtHcdSH/+qS9CIJ9GSvZ2zOVXplkyRlmvldRWCAwBBFUxn8PTDmCokvtSSvZzlKsvA0PlrKPcAm+8FigDQ2+8Z1q+o3ILwAbKVck0pnSnqYaAvwLdu7FQJVKyiqnBNNR1LH3wgx9My9ZuSh/52B/j1wIgw98+/cmPE5gMYw66AGDoQpKZpSRFJPCD0zAFTqQ/CmDoEXZsl5KsQOHG68XdxAgWg1qfPXP83SDbncc+dvEMhgyUxmCpzBCIKRsrgs8i6Qv5RlQ/yn4f7tDrobKCnWLlZF2YCutTFEkm5zGpHsMU0iCmBU8Dg7oI0jmO4JATnLt0+ikY4FuBxeArzKkBc2YBpAj8RIBL4OfnlEdZBtgkK8APPDr8Wc8hKy8JCljyG0edSArriBYnOBebj/FzIXWRISNdXhBllGuU4VSYy4bZNceOXULADH8uklSDcY1MQw7GdZlU+jkTysJglzASaUQ1PjyjqQmQYJBAcjemsgILAkOyOCYsR6+sRymZBqck0ON67Ei/JynqoDw0mQnPlUCa9hik7RpJfN3ZXU5VscIbSV8HK7IITIXxJsfzK/5V9se1h8SNYFLAwOtsoF3HAEY0Djco1pNJAGDJoiU8w+5ITmdZ3YZ+dmJ6NC0/bVGUhJ/RJylkHrSaLC4ArVEo9yNc4yza7FK8RtafvjQSxtmgGVOAjL0k3AOc8+Vde/FaqoRBARuCRLRnlJLU/ey4Kodgl1gmgkys2NWX6YJULDxrpMbLOgqfHn09qEADuDUHCv6RQ/t4pjN4lyzC62dLeuemxdGnPO9idqV7e7uiGs2UVfO43i4Sjw4AkldhR4wCPA4DqB7tRdpzqI17AuCkYlwVgbVmtrHjW5mZdiYkkzxrwSufk2WU7ce5mhxtTVutWrUq+rBgguc2CRZE2YOfldVr6i2XbIUhXh+0hLIAiea37pzT/zRbV9LijrVMhzHZWMoceGbuobfgP7YSX5davDvqkJUtnUuVMUChWcoXYHbJsDJZktU3D/aR1eg8v0BW4aEjg0YwJPuDwYbiXhxTPtRgjJUijqhOR58umDXKtWR2nFqZyUTT3wXyCqNox0aRfNrP7Huy2jxWUfHLOUBmTiEJ+8nlIDy3uKaYa/i815hla8xXtFMx3qxcGMBUsJnyWGymDT1vYQzvsYt7zbJTkkzuvWAEBjMqAHLKZAMwOS9G/3Mi5sHKnPAz4V3i8zcRLLGGvCfPHxJUPYtgR1ZarQiAe5zk8Qh+U5MkmxNc35U3XJ8e+NEP09tuvz09ev8DaZK5ciVjbcPS5elhJGRNfM427gNcteLYNzBoXgkbZwiA6cLbbk0NPJvvfPkr6b9/7A/T15D7OK/NYh688V3vSh/90K+n8yltb/WocUCfd9xyW/riX/xleu+v/Wr6mz//fJqP0fO73vue9NWvfDm95brr00P/ei/jFd+n9SvSBZzrW1/+WqqBwXfVFVem5/a/EmDkIhhDw6xLT+7dkdYAYJ22blN6CF+kJuaF01esSvd+97tpDcddActnNn1f1sNLVEPbdMbmtOHM9ek5WEpdyMOcJ61W5Txq+1pdS5N7+1VIDGm/226/LT308MN46/SkKy65LD31yONIgLaknbDtjvP+3fTjGdZG17lBxq6skLV4iz36zOMxd8rcsD3cUJBxav8T5B9n/Gji79xhn2vgGbvWKVsTCA9/oRLI4pw2A1tTODbYsfwrizaM1gWKBCq4z5PgqWMmGEmsqdLfSsCh/a3YRGlyTZd5xvWODralD/zi29LGtQsBq6lGyLyy65U9adeeg1yzVSnrGPctyIe6Ql7VP0yaz7wV53cDxPOJepTG56Sa41LfDRlZyOcyW6hg7wUzT1mk8zb3YB8Nlp1ANcd1/dJH6zTAu/fiMfT5z38+gLwu2DNWlPPcv4xf1UdgpK1EtiVQcg5yxuetRsYa5djv6gFsDrloZnP6JUtItqmMoXr8dBbOn5MW4TNUjwdONfGLbMZNVNQ7dPgI82uuxnqkoz+AoeN9VEa1Mqdgnpxa6asASjnemAhQpnl2S75HN3KsNMraORfPKRnE3cjUzj93c7ruugtoH9g311+fDjPXH2FT4sH7H0k/fPAJjt9EPwCM49x6Tp0J+Pryju0Rc8iYPY21VQ/CRcRXmcnZGvNQrKOMU18TgBQ0V9Y3xZpmgYgpWGB6VI1azY31TKDazbKAwCNOkakJeI+U7O/+/svhS9RIpbJmxs6rO55OTz/6QBqAVXvDTVSvu+Ia7refaph7Axga7Tnx7zKGql3DJ/AyZD2oBzifOtGQfvYXfiPdxz2PTUFpKn+VW6DcAm+YFigP6DfMoyzfSLkFXm+B/uOvztSTSFfPkFgTKMlQqEDfLnuoSo+hyYGQkn0QxtBpMIYEhqaQ61RTqvrTd/0xAfVAWkQyrJTstGWr2K2bIPAWGIIx9PG/oCQwjCHkWw1NsH5kbrBVauBm5S6lSQICAkRRoYfAUflXMCQ0cgSMmDFxJKjMGvwMLhgQRdlYkvVTDWOlqJukuXumpMNS38MwXTQdlbKvFMdg1PLbJpcmyQazlp72OLNnE3jxuyyJMYLh7NUhLVxJFzuveinIUAK4MdgS9FESJ+4Ru/+8X6Npq1iZQC9bhEyBBAGxRfi6WMa+hqDZCkwG6SaYsgOUCCyBVSXbRUNjjWbdGbVE9CBAh5IrpQON+DKZAJ4qPfG8BTPBtrGNwvNBsMBgkcBxWFPmAFGQ3HFv1QAOxyhRXlcLS6okgQmvConutLmgApqBYKIYNLqDjT9AVDoJKZU7liSjPj8Bk4JdYf2WotKS7K6CeRGVoGR8cLxIXqxcYjvKkqD9atlpnGFL053OZu59hKSyxiQfwGSOZts8V5lCmzashGrfRvsBY5JAKmuQTTBO8N+PaXUvCV0Twe0ZmNCeyfd8qPlVVMuaD01eqr9t2Mmxtu8g6azEMHMWACGyib1HOvH5gTEAY0gJjv5G9fQvgS5SJa4HfxZ3uGmHSf2nopKQrBIZQyMoIqfSaUvmp46jhwBBF+ArcV66YQlAKEmfYKGeVk1cfzdeQrK36IgAdWNURRtIO/fsQ+pH9aIZvDGOD6UuQDLlDJXIISvcjdZYNhhKSiPx6VJewHMUmPJv9vfwNAmWl5XfADC5dkEQ5TNV/G05CbHAQhtVk2TlyEAJNhnPsq+ni4/Slnw2GEWyBiOpo7/C5GogYemDHaFEQfCpnvZWNtbEcVctpnQ3n5uNNKMFCSBoAJWOGEuUcm4ALPCalVx4Te5eC6Qoswr/C2WTnEeWUjACaV/7VPRfzlH4OhW+O0WFpcbSTr3JZWHAnueFDOKeKiUrANTCV8i/nSrxEiBYjLTFr4Kx488FE69gLRXgTTGuBDVHAa2jtDYyKUs7ez3ZQ8Wy3bIHMvDj657TMeD5ZGM5f3mvRTWy4t4Kxl+MLcaGf/dJO0YKaWZmKFkRaTp8jhYqheG5ZXC2hjkE83aem15xGszLOjiKD8oJQXfAuH7HMM/4zTfflOYAYj2DAfVZazekhXh1LeJzO57ZnnoA2mroawtPXwaLoo/qYjene+6/P62iwl0rgODff+mr6Zd+8RfTk5R7V1K3EFBG0GWS8esc0UEFptn0sT0vvJx+6Y8+nr72kd9Ki6nat4aKeU/veJny8q1p8/nnp/3Pvph2PvV06p6FjxyVlyp7MJQnIR2mbVcjLwvgnApRhzHtXb51YxqAXbdo5br0tW/fDfupAQmz0khknNz3eWdsIBMeTVthLC1jzhiZ1ZQe+fY30gKA5E4YUy8irQy5K+NAj5ps+o3nEte9nWp9ghaOkdWwUeZgAtzb3ZPOxEfogfseSJvxG/rB08+mY9yrs/niJafhyzaNz8pqDP170vM7XggPO+csQVznTX3qBHAyaJIr4Wnir+l6R8fxAE23bN2aXkMyFeya0DQKQzveiz6YjYztRwJJAXYov+L99slgv/ki7y8k1ib/IR3j/c63MSZ4Xz9zj8zF2moAuzuuTedvWUlz8ZwBB3ZgNH60vZf71/DYeT8zhixX3zcIeAv4U9xLyJNiTspAtGC553ANFxTy+mSdyWD0+goGn8BQMEXpH+G1JEbhdTJXOcaDccrcdBwQ86677sKI+j8hGVvD/KqBdjZ9z+w4WLqsu67bsqCc82fRby0sYNvZ7iFZgxXX13WctmHdZyemvq4iKlouxiOtroo4Ax8cfYcEhp1fR6FxwgtMB9t7YJR2sWYqnXOOz89VSbGydtfqeWywTAG0+ExD1spf65nrJ+i3TXjgycyq5pwb1q2gwt/p6YLzz4iNlE6qkT3z3EswnR6nmtpR7n0OQOV8WGtUmuTZKKXWs865V2Qwij/QLla99KuQvwYzMO4zM5emeT6CmRUynJjLZUrrM6eMXsZQMHWtYqk3I3NLXa1yROIazvWVr34JBivtgcdQC6ztVylX/9Qj9wUwdP2Nt6YtV14Ly4nKncdfS5+/6wtpvK/ixz2G/g1jCBbTFPMha0EdxRamZxrTz/78b6R773s4jat1K3+VW6DcAm+YFigP6DfMoyzfSLkFXm+BYaqSWa6+hqBHv55KA1ACFXftgTrCY6i/63D68Ic/jPn0mQBDH0+T/T0kkCfSp//0jwhcMjB00UUXp9VUVersJLAfthpQRfoE5eof1WMIr4b6WYAiMDcMVooEKMq9E8gY9Jro+CVzxkpQmuJqlNhAcqA3TzZdxWiWIKebnVZ31E2KDegjIBXQCd8aA9JcyUcAysLrY3ymVsNpju9ubja9Jeg20ORvAhECApVVBpf6auhHI1CRq70YfevhIC0/Al3fxeeVYIWxNMCaQa9JuFWTFAbUkxSYRCshk+QvKFQpC8OKXOEZkd+fd/6HYd4sD7ZUgDHsPLZSkjfKD4f0JAfOizGNlR0RsrcSk6EAywoGQrFLnBMREhKSylHvxSCaYFET6h5YAtVIhTTojtLbVrNxd9pEnXMrV/L+TVZC9kBwrJGl4JqeG5HE8FXsupvsh5kv12QSXEhjZA1lzyP+XqqeI+DosxQQkxk2StsHY0VAwrMJQAjisVtrFS89cdavXh39bQapmdKHCpISaEJRfv4E1LNB2BuymQYGutNaktfzNp9JkIt0kfedtoSy7QTAVljq6e1OncjJDrV1khwDErJbO4xp5jES0qPHewj8YS1ZESv+iywswI06GDLhpcKr9i3ZNMq53Cn2mltIoof7u6Pc73J2d8/ecma6YUVzSBbty9Pck4nUiJI9vUYADZSktCNdeJnKS6gLkPpVpkOdw7CHAAFJSPqGYQkABCp9ySAarB9LkG+7ZwAAIABJREFUx5MIVAE86EOhZKWQuAWLxH4XPkQzIUWSuWW1NwFNQVTZEVYDFBgSSJFtNGCf41amSGo0uVa2V8idBBr0xbA0coUSMYcC99EM6IP7VloOSFAH8NbAM2giB24AIJohIcC8imMLnumPQfJUKp3t8zYJk3k3CmDrGDIZEnQtxpY5o2PKb7+i+pJJJP0rGDO8VzCzKO1esGyiP5Is+RVMQBNH5pUigS5KvptcFeXs/dlrOlXKFY+9xMgp5DEFS8djmEg6TwoGO/fMBezqI4kq2HH2d8eA7BB7tP1XUDtf30SuLqQ0TYmcDJBgS+b3FJK6AvzW5ykn/Rm48ttr9++yCn2GHq9gVXmvghtKveoAPZQACXJ3wW4Z5SCTtPuhzo5g2V151VWA7lwHx34VWdaFZ25JA0eOIXOdTHNIqvthayxeBtMT37Y1GzekuVzLiz/6UWo/fCxtXLUu7XppZxoBNLrylluZT7qQxeyI6ofv/A/vT0/f94O0f/eeNMhYOxemxI7v3xcA3PzFC1Mzsq2n7/lugP3bzj4vHaUiVu2mlQDYzO0HOtJRJJ3rLzwPk+jetIRkegTm595DB9K5l1+SnrjnPgyea9NrVljTdJ45auPadenAK7vSWciJliJda+S4I4Agk3oqMR/UzsHzjrYqpH1WrvJnx0AAhTB57FeyTQ4hS3IM2c43v/mWdOTAwdRN358F6+37eNkMw+wYgEm5ePFyDIRfS2vXrwHcBXDGr0XwRd84P5t9qNiMKMkD7cO5Wlj26fF52Ted531P+PGUKvoFR/EUYMhx4JrnGpnnetbkEp2uAFhKhctKa1MGlcITK2RHmTlnlalZJPENtRPprbdcDnDOM+4/Rr+rTc/z/A8e6mDeAAivRNYLg3IUY/IeKjYyfKMQQZbg0TrhFp+rhebKaPk7exoh3xK49L5LGwPxmRKFJ9ZoK7OVxmcBwLoZEz55tIuyOwFk5ypBY+XahRm8fTvA3mjfLBttYiNBcFLDe/uDjGDH2QoYRyEjxF9OAERC6tJF8wCGYAxVM0ZrmMMZx9XOdwJfrIV9MEgtVb9nP59jbRhhU8cqcz7XWJfYPHP+cg4YYv5umYMRv4xGJaO2B++xCEEPY6eBeOfCC7fCAlqazj13fcj1pmH0PIS/0P0PPE77ehy8rJBg1eMZZTzieqlvlSwyfQ19hoP83sQGh+d046swrx+FhRaMQtZm5xkZb8NWHuN5Cr71sx66To3xmvO4mywCQ7F24jFUB4uqGrbYP379K3jrsSkG69N1bA/A0JM/upd1YTC96YZb01akZH39GJN3H06f+9M/SxMDFekdSE1Pmk//BDBUwXpQAfCWpWRuyNWnn3v/b6Yf3P9o2WMoL2nlr3ILvGFaoAwMvWEeZflGyi3weguM9bxKxXmCNYIMUl7ybYIgkk7Nlk2F2SIiwD+E7v8/p9Wbzkr/+2OfSNNo4avwH/r0Jz8RlOGFBPwXUJVsw8Yz2Q3FsBKd/vR0bfqjP7Iq2SNUJUMOBDAziwTbEvSF6WzegTeYhDXEuZSOyWjwd1kDBlvKrjR0NpmcIpA2GNLDRoBJxkNkjTJhYKQYNEYQSrBlVZVqjuVuca1livVy4GQmltnXISeA7nAahJqcVgKI6SfkbpvyGZkXk1ap4iQmgAZvmkfn3Up3Ym03Av0SUDJNUKSfi2BBbXg0wbCgPev5u34zjVwHaiNMKk8QpCuXqYgkpRf2ksl7lDTmenIb5YBbJoDJsoGhNHE/41eYehpoh7Ql79D6WiF7ycE2iTcAhoDEEEHuGK/1aqytNAAJVy2l3gsPpqig4zFL5tMaAI+SXNlWtXpaEDwqSxFA8/kJULlz3IoJq5K9dmQWtmWWxxmwaoit91JJksV1CxRU0y4GvB0dHdGmsVkuw8uEg53LeXOa8GlBdkR7jBHwCwqeDmjWQcleQQRp8u6k6oFU6Y48n9NwehQJ2hRslWsuuzitAAyaQ4A8wusrYQT0sJs6gGSls7szvUayR4cAKJtFNTJYFOyKH+8bZae4i51uq6sp15HKn72Qoj/Zb2z3EnNH/wb36gMosf+a2GFAvRjJ2VnrV6XzMZ8+dxEGsZNjuXQw/dZnaX+0DLSSteMAlweojHaMJLZzYDR1IL9s76eNQ8pI4m+RNZ5RAFU+3xLbSv+YelgHvmaSEga2PpswKk7BigjZUzB26MskFoJCJmHBYCGBmMBLS7mewIy75iZIYwA1JpJ55zu3sdebzZBhDvIclLD5vCzTrfzU70V4dswmyZjh81aCQ2cZFQ79m2PE6xfA8FrmNM8O7zDLM7szbkJrwhWAbZCe7PNZ8uB8EPIYrjuSTseSRtMmuTBl7O9SK4L5QeIUTKRg92W/k8LbpwB3hjVMp69GaWmesWbdftXTxrILg610yjlNQjVWF6TMbB2YUQIVgLgZfOMBcU/hj1IyAPZ4XqvzmncQ80uJ6RAMM9qwHkDWKoB2p2B1BEMPI+7S8wwTevxFHCtep60xJpuRNvdeTfS9VxlXXlMY1JfGZCho6JS9MAYaGJORKDOXO967kFJN0r4dJJcTyvU495LFS9Jll1+RDux7Le19fnu66cJtTPcwjhiDLyPT0cz/whtvTHspGf7q3n1pybr1af/Lr6TNeJUpo3ny0cfTO97/fqqRPQgwtDPd8J6fCZ+VroMH0g957eZ3vzs9gAeQvkOWhrd967iPNkDa2z7wi+mFu/81NTIWR5H5XHbttemfPv0XaS0sybOuvjy1HTqcHvv+vWnu/HmwlxrTeRdfkO7+0t+lRVzT9gP70wn6dxXm+Y0AxM4Vl151aWpCxnPwld1psK0jXb7tEvyNjqRnn3saOeyyk1URO2BKyoiaFablNWklzMK24x1hrl9B359Lux14eUe6Hqnbd793b5ph7lu19az0DZhDM0hjjgEC1pDIy9YIfzhAUVeIwuzZfifjQ7+7YHBG787gnn02VyzLEkHBYsdAlkfLpMyAe8gHY563eqB9z8p8JfkW7y/me5ms8cAFGEtgkqzVWBJdD6yoWGLb5uqPk2nZ4tnp3LMEzzNjqAF593PPv5T2HWxjnoLh2LSA0u0WX5iAhYIPGYC1vmvB3HPjRQk07S2Y6ZqquK0ogOBYjfuXTRT4UfbU8jUBMde2oqpjAWp5n7ZQwXp0TXMtKoBSj1147HkcWZ9u0rhe+jkZcYJ7yu36mVMdyzKD81wi15X1lNm6tmo6LVswl+95qbHOCl2Md0CqegDBXj5Xia/SKDL4/VRnO96NbJlZTK9BjyC477Ecc0ZJRWVAgaECANZhXAP/2XgXnYAx0zCrKr3nPbexdo7glbQRX76x9Mhjz6UdO/ZRBe4Ya6sxApVLYe8KZjnW7RpuNlkExLbyfjXp34jZ9tFjR0vzfS6KoCw5A25WhRMMmggfK+dA2962cJ537o2qdNynMvuDB17jHKxLyIDdjPnmt76WxmjvOawbsxvq0p6dT6THf/gdGEOD6aY334HH0I0wqrvTsY7X0uc+8dk0MVgChljnmmaXqte6Rs0Yw7GmuOlVC1NZOZvm0yeBoUf4WVF/+avcAuUWeKO0QHlAv1GeZPk+yi1wSguMdb8MFkCwEZVH2BWzbLisFhgVkd4ADA10H0i/8qv/Ma3dcn763x/NwFDF5GD63Gc/hY/FQFqydHG68KJtaS1SszYo6UP4EszgVfCHf/jZ9MyzT0dCZlzbSIClzMrAx4TWoDVKtQsCyUghYMkl4i3XSuBnPfUw3BQ4MGg2MeU6CXA1ppZxo7F0lk3piTMaviijyNkqKzRvHow71RMnjHo5n9XIQhYkSMF5DFxlHzQjCenFV8BdNvX6mgxbkYuIMajaYaxYSlQNAsNoOoAhPGjYffba9GjSUNn7cqdT2Zil7GeHaS+JAOeaqyk1cqdJEuh6rkMgqYvSzvoHmKi7K+j30qVLkWR0AKpZuUjPkQZ2cKmaUwIIYueQaHUQaVIL127kaiIau7VFMsK5x7nGMe5nnDLLAwTVBoEjmDqTGRLYA5C4C20gb3IR6XiWCPjAlOAZeHdBgVdSJlumUhNmzxOG3zNRWUmgx4TZBLlgdhWSncJbKNgbQQPJFZtks+irELarHLuFpHsQlsByQMaF0P0NXpsAQATYdmNQOw95x7hMDZMSk3oTSv71GsZI+uvY/awhGL3+ym1p3Yol/AzTii7js/OO3P3difns3v0HYbidTmUlAAbK1PfhhXWwrTs8hnzW4Snhcw4Q0SptAA0ARl4jDzAMxAl5kdbRT7gdA3ilbXNgNC2GEXfdBWenCzZvSPMqCdQpw60Ew4prJjfDgJUNyNf62b0/DnPnCN/7kJXIQmgbOJE6h2S3IV0DlJyg/9UJWrhDLuBh1SOuwWpfs0iE4nnZF0qMIhMvjaQbohR7Nji2z9viXUiJsmcN7wEIGsOc1QQqQBf6i55ZAmv+rldG9r4xwUImIWDBrXPnUckukj28O6o0ZAcImot32ALAoalBqmYBxp0AvGwUzbXCHM/KPlVUSTLxacH/xqRSsDdKcfv8lbKZ2Ebua3rhLwKuubqPnzf5bSwx0KKfmhTxnX2qAK+UbAEgFPfl/dvmAazyXwC2pcTVqoIFa7EWQ+FCglmUzi4YDsHGol0L2ZrJqsezdLbjxK/M/MgV0wq5V5ga66viGCoZXjuv1GjoLUBYGmmeb2iU5Jt+3dwiCwF/LT7XMpu+LigqOKpkhGtoRWoluCV4J6Ahyy+kJYJQgkzOVdyfZrhdykoEnAT4SKIFMnqYC0dkC5oEa2yP/G2Yv992+x3prLPPSffefXeaONqW5srY4Bk5H89ivtagfzEMIku733TrbWkn8rBnn3wqKgtetO3SAJ+OYRC8FePnJ55/Lu2BvdOKvM3y3EtWrEgH9u5JO15+MarjKZe96GfenaZ270r3AhwtZ13YjTF1C1Jj5XKTPfgNrVqZ3vTWW9OnPvrRdN6556b7H3s4nX3+uUg0F6d5dS3p+w89lPZj9D4H+dp4BwAjIIbtfPENV6Wr3/v29K2//ps0fvAoBtaT6Y6335l2U+p+F8CWILJg9pbNm9PzlK6XbXoJhtiPPflEuvLaqwGGj6RmQKiHMeC+5pzz0gvPPp8qYOw1L6O6GRsGnYzL7z38SKoGHPJpRxLs+LNPaYDPOiUMVPQxx6NzXWbF5H7tD4H3CH76szKsADDixdK/BVCU+3hRra4AOjNjxHGTAdA4h+MlmxPFzycBbcZ7sGNpH9erBuRDVTND6b3vviW1NOC9U281von03PYdeCDNSzteOcQ4ooJi8zxMt2VgImvtG2OOy4w9mWiFVDOYpvQN55SlVAXTby7mG9chwAEBpMK4PcYG3yHNLAGmUW3Nuy5tqshy0XtOUEw20DhrVMECvuaaawAeX8FzSNlrZTCEWgDwoionbShQLkMsewgCYjnn8r5a1mWlsdOwV+owCV992kLkxYyTKfzQIPE574wrrWYtmSHeGWFC37uvLQ1QVXUc4MZ10utWupbL1DMDRnvmACp7hfFZfY2s0MbjqKvj2c4MpzMB3rZt24oPVnOa2zqbjZP+9OBDz6btL+6lTbnXOoFb5njGp3FFDc9UVtik/kX6ADmXCcYzNzgvhNzW+dgNKdc8yqbZFj7x8Gjk/gUho7Ior3XCtBtjzcvs0OyPtozxt++1V6N6Wg0X67H/+Zt4DBH/NbvBQ+yyd+ej6fGH/iX1ISW86eY7YAzdCutxIB0+tjd95uOfTJOsUe+gKplsudlz8FSkfQWvq2DbGke66VVJVbITMxSqEBiaqk/v+4X/mu75wcOcR+ej8le5Bcot8EZpgfKAfqM8yfJ9lFvglBYYPr4dYIhgKkqzslsnsSaSeFg2AkYTfamnY0/64Id/OW04++L0P37rj5CSdRN4D6cv/PmfwcJoTytWnZ4uxqzz9NPXUA1J40Fir8nK9PsAQ9tfeDbKlLuTOYedfYEgAx6rrOQg1yBF3UmWEUWQFCarmT1gcu+OXTBl+LsJkd4+BkuKTKS0u1tmFSUBFQOjObPnAbb0Yiy5CY+jx1MLsiyTKOUCJw1liUqj5DvB7ShBqZ4EQ8h3ZMoIDPWTxBv4WukowCqkTcrEIvglCIwJkaBSYEgHghrAAeVwllsfJdE2EbX6GBkPhqiU+TbBhdW0oGUeLJs5qbPjaOwQKheRGRPsKa7d+3eXVK+FNVQEamtvi6Te0FpJkoG4gf8gDACDPZlEfoUPQwBABMs+SeUwnMBdz2nO3d3dT6AGk4rfrYo1GbvaAEOlFLeg9dvMvqYEZRb3YHI5r3UBwfIQyWF7AEaCBUVFqMLkWmCoCJb9t0iIsxDIKDrvfAdgRDuYZPt7pEQkVZNRxlw/IO4HUOG6a69JR6ku1NnZTr9aideF/ksoG3nWVQTIXe7ck0C4izsEu6MeKeRydoPfdvN1qRXmjp5ZwwJpAIzHkYNYkexVzMnJPtICPEJGkZCN4i80RJb37Eu7eR2PB6j+QULTvkd/DiUSJB5TADdF3SBbRzaWhaOV15npaWzaBINkeVNtesvlF6XNq09Py6jaNQSDSRbZCMm/LCQP3tvLbjRB9F5MSA8QfAtb7IHh0DVcQXUjQBnOZbWicRLRBhLTeo1j1S0JUPLsTboLYCjMwjVY5cvg37EhE8J2VZZgGwvc7d+/P8ZKUUFLs2+TSFlQ3tcoY2kIsFdAU2DIXXmTjnqOEcAQ8bzjShGlMFt1DWNUXg8SGhleLbABB/B+qhTggBVIASnUCki2giGj10lVgJuOcasT2mdaATNlu0VSq6zSfhCaGMGnDBZVAcqFZ5VMJa5XQMQxFgawHMO3ZxAZ6WnJVLrwHdJkOMYA3yHRoH8WrArHsGbEkZxq3loybi4MoG1LvYCCFcd9e72yhXL5+Cx3lanjVwEiFaawheTNfh7ySqcJxmWUR6e7yJLroT82AS45djXmnlFeSZ/2SyaEQHELzz6kqjB+ZHEydEPq52uzQ45GiXV90gK85vO2s3Jb+o+MgVrBZ9kmgtfVVDUDZFbWN8VztdUd/119venyy6/E/2pO2r93b5phjMzQ987esiX1Atxeedll6Wtf/nIkrRvXbwg2Z09PN4+oKl0MC6h1/sI0AUCzELDy27zvimuuTANID7/2278d5uYf+o3/mlrwE3oOCdp3vvWtdMfb7kibkHz95Ze+mK66/tr0+KOPIWfqS+/65f+SXgB0efrhJ9Kd73pn6sD3avuzz6Vrrr467QZY2v7SizyP1rRp3eZ0P8c6rowOEGEjnnbjMBvWrFmZFsNgqGisTQ/iP4QwJ334Nz6U/umrX0mdyIlk2e1jDPzaB38dj5dnU9tRXqPdNm7YGMn+P37j6+ns885Jy09fnl5+8aVUTdtage052EczSPLImtNTu15Nx6gKOS1bsVQFyjLmASDTh2XTTQlWlsDHAjg8dU7MP0evKQFGwjvZoL94308aoReyxlPfE0b4stFkhXJAQZAAhGKcZAmn337F37lGAVbn2ROTvemO265N521Zwb0PhRS8DV+dHyJxmtO6nM2AvEHSS7u6HiotE8Dwq5AxuUlQnN/1xk2MIzBa/Lv93uppAZKy9hVjJEvpMsNFE/sCFLLPFuBrC3Kmk7JNGEvFWFJ27DxWFFZwrS8YRV6bclkBU+OK3LqA1ko1aRcl25pPz2aHZj5AxkKkhfU1FocAXAVI6mcubOAZD8E+G2BDqwM5bz8bS2PI6QTo4xjMd9njKD8/Gb3hwSg7ESgk8A7G9gTeasuWzqdd+/EWWp3eeut19KMV6bEnHmEdG0z33Pt4ausYAPRZCEtpJD5nm4S0VX84xzKvDbHWLkJ6qf/iYeSN1yPHfO55gErGuZsjgmmTeOwVVSNlBcWapOzO+ZDiAv39Q8QIQ8Fey31K6RzrLHLsGmMk5m3ZpP/0z38tvzPNZl5qZk7as5Nx+Oj3Ui+VS6+99tZ0ztW3shaN4ru0N33243el6ZEUwNDqdavSHAyrBYbCZ6oEDFWyDlZh7s2IYK4RGKpL78Vj6J57f+TmQjmPPDnayz+UW+CnvwXKA/qn/xmW76DcAv+mBQban5upBBSqRH5VAS3+hBIogSFlNQStldOUbj2yK30IYGjdWRel//ERzKfxGKpGSvYXf/l5AsJDABhr0mWXXc6O8GkENYIWEwSTKX3sY59Jzz7/dBikKhUKU9ni2529YGboL+POq5eWS02bHPlzSJEAAkwm897YDMlaZxg1arK60GCRv8uSMUgyUTLIGyWgNXU1wDJxHCAAEtyRARFmyZzbhMlgSTDFzxtI5kAYtg9Rqx4CUudrkBJoKGtMozRGkEZgKO/QEu4SjOnVIpsj+x4goSG51idAQ98agS7urZ73aDrtv+ExxP0JeI0gi3E33USqkJNFaVrLecv8kDJP0KfZbVRDQrIjKyQC6BLd3GQ4KiZxvV6zgXH2BkIqpN8SyV4VxpSdyETGuPZpAD/lJO70yWQwri2AoUgq4neCT32MuE39GwoT6n5kdx7XdjVZFozzX5+HbePvsp+GuS/9H7w/5U1DJCACD7JRTPD9KoJtmVW5egwJD0DP6cuX8nMNhqk9JB1LkIS0RfA8qIyH4LWT5DTL4di15vj1BKd1AENrly1KtwMM1UyNIt+DwcXzFzjq5r47CHS7SYRr+fzw+AxGuFswnT6e2vEXasNXQk+fKQN1+3wYMEvrJ5B2l9vA137qTn0AJABrtovgCknDLJgzTZWTadXchnTTpecDUM1N8wQvRwBbwIOaMZ5WamcKOQ4q19bFc2CH+oXXDqdeumEbQXzHIM8J2caEXhlWL+Mk9mWDfEGhcfpoJWNzPmOpMYBCGWKAmABPghyCD46nFsCG1ytk1aaVK1fGbruyx/C30Z8GIFKJSoAtPBPLNg+SoDs2NY12R94cTkmGkk3xL0UAlSWZ3ZhAF+ev13uJOaOV5zwDA66HJHxR6xzqSHFcv2PMVwfTJYCUMGUVfFKKwi54ybi1UMmUCBDcRx7rBUgsfOX04Fxh6ncyWabvOiYEfJVx+LyU8AjoOcbD74exYr/Tk8ebklHkl8zB8CwBeLEvh3l8ifljslYYvBfVlQoGUCHT87x+FZXGArRhnApYCZoWjDmTWeeoOVT6mkL/6LW3AqSMs8Mvc9LzkkbjJSITiYpkGutzjY0kvz6nGQFBbl42pfOEMlrniWhXqwPC3AmOn2OS1/WGMSGvAwyzcp0J4ywqJLZRWbDbfkJLjtm5+Hw/rKF2WBg3vfktaRX9ZB/G0D1IPAPUMyGmz9x83ZtgGbyWtr6JamZ/9VdR4fDO225HFvMobIiVVP16MS1ZflrauWMHXku9aSWVlNasXMVcV5fWrVmdfue3fyetXb2GzQFkebRvP++x/86FASX7rx1p10UXX5LaAaI6jnXA5lsSDM9p2nHF6TCOYCotwVj6sW9+M932zvekr/3t11ItVSWr6HOzkcLu37WbdWdxWnXmhtSMuXAr1cr6KG8+w5g8huSshnvoZU5SWnfxFZdShenv0+UAXt0w9dphSL3pqmswtO+iGtRLqZV5qg2T+tnI5IbpS1thRO1B0tYOePA0wBBLW2LqABTOBRRkseqPJvgSjJhSB5bRkcW+p35l0DODn3m+9aua5LkAF7OkzA2QDDDlXh8f+/EjufyUQE//EP29NIc7R2VQKINPeY1lDXK9ABSoqx5PN15zYVq/Zj7SbqVKo+mpZ15ASrQkHTzaQ98RaG1CutSR2jt66NOwa6O76PGX12TXgpC+lb68flk6hZyuAL/0OovqY8w5rrOZHfQ6MGRLFOPKNbgJj7aQTzFeAuAsfb44T1FkQTZjlvjaQsqu9PrTu67kg0RbhK8Ob3EuaWKzpoH1oLmhiup18yho4EbUaDCMqq3QyLkm2CQYm6pMBw51AgxNRlXVUYIYx3Sl/mrBXM5sIW89b3DJkmEm1DSc99XCwhkY7Eob1ixJ2y45O61fv5y1D2Yra/Z3/vUBWFjj6QhtPDbBdUYFxexN2Mz6Wc/86BwyxYaAz9s5bZjKgKvx1wt2Lf13mPXPtTlYvsRX4d/nGi7DuRTHyOBTHme7yODtAez1Kwz0NZ6uYy5kA6EZPyGZpd/81pdZx4hrWDeaMZ/evePh9NwT92Dc3ZuuvPLmdN61t5WAoT0whu5K1QA9d8AyXEW5+lOBIblCrm+vA0M8cyVvk3XpPT/34fT9e3/IPPeTPfknhkj513ILlFvgp6oFysDQT9XjKl9suQX+/7VA37Hn5AvBGALIsDCKBtEkJZUACZUELpUzI6n78MvpQx/65bR683npf330TyhURulkKpZ94QufSYePHAxg6ApKDGdgiAS3n6pdBFq//7HPpieeeBizzkVRjcVgNeRj4YmRafgm3J43QBXNr2VgkFQXXzIYDKbdUbMssgmlO2smIZZaD1Nfdvw1awzzZCVcgFojg+rtqwjGeiLhMgjVE0FJmIGnyZS7awI6Y5Q+N2axConeSlbe0lclpDocK+RISkEEhjhWFdFZJKreT1BsSruzJ/0jNJakLDIJiSbUJshKyeoFmLgPdzENwoIto0RG0IPkvIWd+9WrVkVZ8Qbaa4Ak0GBXNkQEve7DwRCRbm5CKRiUjbuz/Mvg+6TpZyTy1VDMJ5CQTAQDik1GQBEABp7vhNE+u3x+0gC++BJsiKNxX75eTxv3wM4ZJ7hfsmRpOsgOpj4vJs6ytkz4o3y7iYzP00RXI1aSPuUhBv5hBAyIIBgRlai4H0EKZUAhDwzZCsAWyWALPjTLMb2V4dFFkqrPyTGSNe91mEB+RDoa5+iFgWL7KS+qkcuPx881F52XrrjgLGJ+qogRhrqD2wdg1YdkqwP2Bw8wWFP1TRgGj8KwIQnqxF9o3+EO2sgsgv4RPkPCD7Q17TxhpRiTK5OCzGsJFlFIDpUjshvdiJFpC7unlg83AAAgAElEQVSkW1YsTJedtTEtRK7QYEKPyafA0DAyK8uXDyHhGsH3QU+h15DBdJBlHkQ+08tr3TRF34g7v3SRyHlg3vAZKxkpJRumbQTC5pK8KjtSqjFEG1WS+Lij7pdtbV9XKlVIDjU1tzqZz8g2FzwZl0Umm4Xn4vgb4/0DyPi8x1mMQxlD3qfnC88oExjaQCDM5CIMufUg4rPKD2bRXlO09QT9lbwjzKnrQsJBIsLnNWWN0tQydHjW4dcUwI9Jdan6dfQfX84eQ7KGTGozaFNq/3gGJOECrsEkAtQUCOV6ZAUV7wv/EdpQqYSHDImGlZ3oQ0UgU+zUC5gVErCiUl6UGbdtglH0+tgIDzPHvMBmDPvMgiskZz4D/cqiYqIsAKU9XLP9vJnEyzEkmLMOoGTd2nXx87PPPBPAdRPPNMZ0yaR+GImo80UF94k3R1Tsi2dr9TGrQpWYU4J3lkbPYxUWHonlMOdrYhwpJREoboH9NACAakU+pTPO7/2w9uxT/VzDxjPOSCu5pimSX0tutx84lJrofx38+25AoAOAmothFCwDPDoOuFRPu953z/eCpaTcsU7AkeP1ArBcd+11Me8JjjfCdnv55ZdinLQiY7H0uHP5cip/VQC8z6GqWDtMptmA78t47d577skSL/yB2vEh6oAtuWXjxvSdu/8l5Mqbzr84gKHmhfNTI3LTKcbNOKDN1jPxtuvqSKdvXJd6jhxJb3vzTWl3d1va9/TTMPkSIMcxPMXYcGBOraG95vIsJmkbQfpqVr/VAFx3f/vbwYhqwWi6AtBpwsQdoLqH+fOYfmDIMfscF7xHAChAAufJMPOVpcUz4bVTmUL2h1P7TwEKFXOtx3Dz5SQAdMqSfRIkciSWzlcc69TfC/+tYu7NTnP5vPE+x1Jp/lL6WVc1lt5+23WAJbD7YM1U8dqu3a/BzDrE9StdVdKIcTdsRhWcQ8iqLMJQsIUKeZtAhZWwCoaea2ox92c/tFzZMCoQlgDXkG6XNjMCtKRv+pkYKwJZzBkBCsn+gaHruQqPotfHEqA/YE78TQ9C4xRBGttf6bn3W2IOhfdWVFycgMWIx9DCFjzRAG1xXPfeh0aoRBmsUMAqPHImTtTgQdcGMMSGALKykHEKOsnYDG8hN89k+bjelUAtZyuBM0FrwKf+gc507tkbkEGema6++pK0b9/u9OqeV2H+4G/3WjvnZA6lOJfTr1XYGpi3HM8yK713gWXXV8Ev29DzOO71yfN1gSFBIxlDViWsoY8K2Ak+yxDWazE2DXij/kfK6WVXuUFiPxUXn2QOtxqd8+zd3/kq7VgZwOlc+v2OFx5Mzz+J+XRPf7r8ihvT+W+6g/VkIB2hXP1nPv4pCmk0pNvfentaBUuvZR4bFCHnd87OwFCNMkk8hqwyKjtxbKIuvft9HwIYekipZTmPPGWMl38st8BPewuUB/RP+xMsX3+5Bf4vLdB3VGDI8FTfH7MofkaXLjCUmTHDBNs703/9jf+Slm/Ymn7r/6AzBxiqrZhMn/3sXUghjqRVq1dS5ebq2EHu7RmDMQRQQ5D1+zCGHn/8YRhDrQEwREWyAIX8t2QOGTudsiowdgUcCQZAKSGN0rSWrC8liwbWE/jKWOreXbNMjYay7I4Zu3sGSSE1IqiyrLgJUvb7yEaVnlfNfTAiTPBMGGXZGFQhI1IiYSNIBtLcMbJWvGiUbZgEynSR5WAQKnsopCyxwSvgkenakbCFbxJACAmUZem93hrp/u468hl9DxpJwGfjI2A53gl29gwM3e3VO0k5kCyLOiQ6No7JuGwADR0F0EyeBFfC84CzGih6D4JcsdNMImD7WM5dts9xPUdI9PQYGgV5qAAA0Tx5CiqCCWXUsyolwJrtCi7ZXiaXQ7TVJDuqo1F6G+CO+2qB8SDbwi8T8jBHlQ3kjqdeFFZYEkhTdhEVnLJ80Ney/0VOuqP6lbR8bkLQYFaYfZPMl94TMqASQKZ/jAwqd3BbAEf6aZ9gKfGZBtq7kYpYt157RVqztDWAoSpkTlNQ4D14O0ndMRgTc5C1tMMaam5ZQAlvTNXBAw8c604DGFAPskNcQSIuO8w+GhiFVfBMNgBfrFOW+SruVucqQ9mnCs8kjE1bwT0vO2tdOmP5ojS3sYbroVw9IKuVX4Zg2OmXZfsNcq7DXQOpF6PTV9p68RnCNJVTdLFLPYL80r5nImYyl2VkglU8bxlDtKF+UnORRpqg9AEIyaYTjLBNs2SJsUsfCJkkgKneTAJHtrXAhieY5DrC5NWEjc8JyCkli1LTPHnNSvUxUaoXcgn6juc28ZV54/s0tPaZNpZAoAnG2jwSi/4e/LIAReXlTNGXgQcDCIoS2oAF9u862HQhHQ2WU2ZcxE68fVeQteSNIiPD8ztXhFm2bcI9RGUm2snx71jT42UOLBITQxMrx6j5ej1SjADAeO9UqR8KEmlA7wMOYFYGDddk35VVmM2jizLjMgvypBmgFe+Nak8l4DSkYqUEXJDZa+1EAmr/d0z6ZTs7D8n0aoel0gl4cubGTTEWHEfL8Gf5HoBIM8BLAwmgzIEFmNq2HT4abEP7rzKlMKOPPknbA5w7TrJvl0b7eqMh0wOgMRmXWaGhra+ZlNeQSJsyy5HslwnJNR9pPx4gyRD3btl3bhqZVFU6g6ph3VQeG0DeWAvw0sxceiEMm0M7d6Z1gDRPPnB/uvjyS1PrmZvSVz/1qdQK6L+ISoBzmFfrOOfWiy5K9/7DP1INcAn3eUZ64IEHApw995Jt6TjVmvbi+bPmzM2pgfm1F1DqDDx/Hvr+D9L5F12YdsDwadZzre04ksn5mER3ppXzl+DN1R8gRD/joqeHMurOc/TNGqUq3M9GwOP5mgrjT/YsxQ4uPPes1MeYPAGw3AW4pU/bPgyxL70Co238kOw3x7m/s5GLVVkBUF83GHP9AMirucch+sHug4eR4AIeABzWANjvAlwd0MeF9nYODAlZ9Ils/mxy7IZCYTZdeA25bth3cv/5t1+m0wECmcwrD3NuFMiJcZeBnZNGzaWP57Umgz/BGvEc/J590TILpfDgyn03S0aBqjHo70rve89bMeWfzdxB32KOfBFD8aPIyaZnKH1uDc3KOkCMA3wC1ibsX1bOYKworXRsubZEhT3WB8H/kGYCbhbnkrUXnjxuWGSiVL5eW8vxUqLdeAz/qGQ12ofvUditYarPs/Vcxfrn5og/F36CwZgVTJKlojSdY7rWFOwlzyU7eArfP1mNLfVVSB4b04JmfOuqpyhdPxvGXH8JcG8MYGhodIbqYZ3IlgVUYdiwVhpbeLnFcQOQdu4qjUnnU4HqqEpG6zVhPr1p40qAoc14Ih2LDZ4ezPZ3YjptW06h1R9hU6KSCncCOY3M3wGWB/uJNTlYjzCRwusuP9NoXwtklNhazi9OgYJADWweOLePs4mhV6Bt5BQ6yhzvemOsY+XF7LUmWJiZov7r8f/l7q8CWHMdPMt5SNxffvb+9NyT96RBNoMCGLr+Tsyne1hDD6TPfuLTqWqyNt0OWKyUbO48ZJZuABBjFMCQrKkKpWSYW1v4YpT3/2wwhpCSlT2G/u+TQPnVcgv8lLZAGRj6KX1w5csut8C/1wJ9R5+Hdc/OaSR/vLMeJgBBfoWl290ynBhIPcd2p//3f34wLVmzKX3k/9yVJgiia5HOfIqqZJ1desAsT1dTVWb12vUE3H2Y4BIUsOMmY+ill55Py5YvIRBB1kQyUIAEYSYdAXOWjVievY8y9DUkJwIj9SScSqosnx27kUGXz0G28jKTOxPU8AGSzUCAqgzM0vRFlaHCJNndN5Mk5SNxNsEQd/vdsYwqaOzWkQSFHw9BTlUknyZVBIX8vWAG1JqkE5AahDaQbAnynGBH0Uis8DwICRy3Znl22UImxbW8P8rW+7vhH7tpDSSAgjwaWPt572k5FbSUiszHBPU1KgUJZEWFkvA3gM1B1RBlQ3qTBPODe48qRrIhaDOD2KDX815BIhlTAj99HHMEzwZ3u/v0l+E+9MmwfO6pHkM52dDLyESU6yVgH2RXUuPmEwSqtrHyD2UvXkNUcgrfGH0loN5bGU45C4mpwIRJSz3glom8nlI5ScpyisLENCf8JvFIZ/icZYaVdhjkm4R3IRvbgBfIAfyGlCvYj+poB3dL65UDkYjrcTMfMOamqy5JW9YuTyeQcCkt64ZFYDscJdGs4nmBu6Qern0coKuXPnocY9VOgJlBjLmVEYTTjWbTEqZMpNwdJqmIUnIkpehoeJ3EIFxFIpVj3EDdr5pIi5An3HDpuek0dlFbm+pg0rQgD8RXZxqDVlheg3gkTdK32IBPR3pH8BcaSW2whHYeOp7GAZEGSErG1Qy5kw7QYYJfT0nuGo3NS4bYsuHmwZTQZ8jES+nknDmAd/ptCQYCjBTt7nMQPHAc2d8dS5HcCIqEjCzvHMu4sSrZCLKFDMrlClxRVU4wKD4jOMV9x+5wNnuf5XWZwPGtkfQ4colFSAi7OtqQasB0EpxyMx2Wl0CQycgCgLmQVgEu6YckkyiAIZlBpQjDNjVRCnDLJJx/fY+grCCQ4Km73yZoE/SXXNFQpprsJczSOb7yMdk4swHWQlZjkloCiC3PbTInAFr4F9nv7Y9+NiSZGrgHQJQljwWIGSBVJIaZbei4KwzsHf/+7DNxPinMrf2MwFwLAN3e1/ZHf1RudUKAlntpwX/t1X17A2jUq0XosYXn3gYzby6AhIDQEG07x6qIgkSAE+PISh37JnwmwMpes0lufdxDlhBlMFzgPCxf+d3KcgO8d5Lr74ZJMKoxPe2iRHCIz/WSRL/jnT+Tnvzhj9KSpjlp0aymdNnZ56bH7nsAAIW5MtppOv3s7/9e+uRv/neYehNp4Yrlaf1Zm9MzTz6d/sP7fzF1M8d8965PsnHA/MFxlb/1sF6cde45GO++wFpwWlpKNbRH7nswgKmG5ibM0PFwgjF13ltvST8AVOo+dDQtX7sKCeSOtHHx6WkBbSRr8ATXtOfgwTQjo9Q+CGjfCMNvFeCaxsUnWB+WnLslnX7WGakbJtKjf/XF1EAjCI5ZsakV6XErfmlHDh0JD5V5+L014uUk4LwYZp3jazsG9VXzFqVOGIn1SPBoTaqV1aedr+0L5qXgaK4uJl5c8vIRiAlYIIM7pzJ6/l1gyH7kjOImA8ct2DGFtLEAhH4SGBIclH0ZGyZei9fkFFX6/SSzSKylxDYSfD+hCXPVeHrrmylXv3EJcj82QJCAvrRjdwBDE9P6WQlo1sIEbqMvu1EDe4q+GtUz2QwIb7jSehSgFOdUOnyctbvwMPNZZNlVBnZluvgZZZJxrxkFDjDDec55vZC/xWaBLDmYrQIiseFAuwewrcm8xvU8jwC/uCf7uXOS80LhbVQwhpThNilDZ72tRka3qBVgCLN8gaFZ9RUAtmy+6KPHOl+Bp2IvwE1bRy/9lfE14fN0qsxs4LxhgryX+w/pYEkW69wiy+4EmzZTyPK2bN2AH9cq4pIBfh8LqaQgzTQbAYMwkabxtlNGNomkuJpNuCnWBoswCLLrueYGREj2Qm6dpbIR/9AmMp5lXAVABGMor6+N4d9mjGD/dRPM9WMM42zl8oJHSrllJIfwjo0MN6Iq2LDwnHd/+2+JmdgEYvy1sra8/MwP0nOPAwz1AQxdLjB0BzLjHtiGR6hK9mlYodPpzrfdmdZuWMtalIGhKEpRYgzVcU8BDNHekzygsRIwpMfQRBkYKicj5RZ4Q7VAGRh6Qz3O8s2UWyC3QM/h52bqMSdVNiYzorqJYCyo2nKOASTG8Wc5vDP97u/9zzR/xdr0v3/3T9IYu7ezcJj9+O//bpSr1wfmEnaVN565JR0/SgUrDFhGkcVYleyxR3+Ulp62hAAH8ImAzoCwiixQ1k2WlpnUwfhgZ22UXUeNbWUjmNAKMBjYGZBawtzAT9BolF0wmQDK0gw4DRoNTlRHmQzlJDnLPCL4LCV3QamXS801SGUX0DC40tNF9sUEMgxBJJMOA7MKgs5BAiuP4/Ei0SGQHOc12T7KaQzmPGmuZJXlBQF2Sa8meBUMEviR5RNG2vxrwiy8EGa/BNGNSCk8Th/t6n17njlUeiqYIJ7bYFl2iH4DQbUPKU1+vaD5xwP13txJLu1dCw4NW8ENBlh7dw/JDe1GidwBAmz3kGVNmRgZ8Bt0z4b1YflsQbQh7jOqXRFIuhsu66uTXeNFVBFyl12wQZNemTsCdpXKLwykuf8iaZChUUglClPU0uZwKXFwh5uy07SrxzS5UNLhtcxH1mGpdyujha+CpcNNpgAPBRYEzVqUKJLcLG9tTm+69IK0FvPPmdG+tHj+nHTkCP4gnceRjjWnQ23tIaWrZ+f7CGXiu/qG8QshAULSNaq/FkCo/UeczsQrPG5sSyQIwRgy0eZ9MuHybi5/Y1d0FoH2aO+xdNHWtemGy85Ps6sBCcmge7oH0uZN6xgPh2Dj9NG+tZGMT3CeA91D6UAPErbjI6mXEtEHO5CCYX4dfB2C6ZxMcg7lWlEynlLKJO4mPPMAUC3PXtR3sWx6Ic0btOJUsHOyvMkvq0qdBuBoVamQR9FPa/QsYmwJzvqvfXYcAMfnMiEjKIATTbZNjcQTeCYafSurY9yYbFhhymfUyFwRz1rmnsCSjDnGtIw6GRUUQgqWj1XPGuk/NXR+kzhlR+60h3cTY9LPOJBsdyv6NQL22Zf04nHMK7kIEIuE0fnDMSWTyGelpFTPj/AZ4lu5p8dwzAWARP9v4HgeJ1gZgrnel0m1yQttYMUjx4DAkGMqJHR8FQbShcws+3oEcnhyzDiPaHZtezhnFdWZfL0Am/zUqxgpm+AtXrg4Kq5p6j0IUDPGtXZjlL4eY+YBjdRpj3r+XhsyG9l92dtlDMaf86X36RgpJKQTYUgLCByeSxpQTzOO58Q8oFmt16QscFggl+PKbRinHYZo21EBZhNI/m0COHmBUu0rFixOW1avTSPHu9IAhvO/99dfTr8LYLRl04a0m7L073jHnSTRsCB270yzSCavvvnGdNef/CnsvVlp6cJFqYk+0cAcftGFF6UHHnww2CTnv+naAADOeMvN6aFPfy69+PhTsKgWprPOPy9tXLMh3fXpT6Vf+asvpH/540+kvqMd6abbbgEY2pkOv7ALbxjmK/zCRqh02QHQegJgqJ/E9bTm1rSUCm7VzjmM0fNvuZF5syF95xt/l9biT9TJ+F/CHCL70rlKAK0T1ta6NesBhVoBP45Syn55mmBcTdZWped3vYypdV060jWY6ikKoIRPhtUIwEEVGxTDtL/gaNQ5DFDHuT4TSwVvTY8Ldox9pwA7fjzWcIXKNLT4GM+skC5mBs3rJs/F3F58PgB/pZNW0or15nXmUAEGxdonsOwmAWcIgFdAU3AV4OzEZE+64tKt6U1Xn8d660ZMZXrhxVdYG/p5TsqAZnPdNcxffTDcusNj6ESpyrjeNc7BYf4e8uZcVj17C+UKfc7h9QC0wXwS2HWOkY1Xkme6thb3JQumAFiL6y8+ozzSzwj6ZNaiDZ3vNzZveC02P6yDpZSYPuCcXPR1x7Jz6DRzlj1+UUsTAGMDzCHGVbUAilU2YRhZ3l1fJlhSAkNHAMhGiF2GRjIQJDNTJk6cj2nDdUpgJWSuetvRfuPjAl56Bc1KK1Yuiypey05bnFYAmh6gCuYQsvQdO/ZwLQIzyEEBbZwbXKVP4BHnBtEc5o9emEXVMv1oT+MZ1zdv2/cKdLtRUzKT4pnkdlUy5nwdMjQrZrJWCuw7tyh2D0ZwCay0303BpBVwnwS0ksH5jX/8Ih2uPoChFmKaV1566KT59A03vg1237aE4hpJ/uH055/5QhrsHEl33pGBodYFVC/kP69hCqCrESC5mnGSpilEwWecj0bGa5CSwRi658Gyx9CPTwTl38ot8FPfAmVg6Kf+EZZvoNwC/7YFBo5tjyKjViXTSLeyAXmCAI5hr4yZSWj8bXvSRz7ymwBD6wCG/pRqr/3sCE+lz3z6EwQMncghlqTL8BjasOlMDD0xsMQ7xRj3D//wM+nhh38Y/hDubGWtmv9YlSwi50hk3ZtrYPtyChDHBNpkLkrKk8Apd2ltbUkdJPaNBJxKMDRPlEEQFbyUkYUcTINLQYlMpTcYMoidkGIdCZP+AP7NhA5zRj4vK2VcWY1GqwSIsoaCreHOrwGX10cCpjeLQdjRw5Q0Zue0hZ1kE9+8W5h9DQwgQwJAoBSJQsAuxnEaf2bZQRNtcIJgVBNqTZYN/ASXasPEkl0+EzjBIuViAEYeT3DIUr7S6vXpcXcwmB20W+EvVLBEjCIjgNbjQaleeJFAK+c+BesySyB7jAxz34IgJmvuQhpImzxZilugyOT2uBWITCKVFunbws+CRAaiufw5DBgDVq7XtqxB8uTz8TEXjCCT8/AYiufpc9LrwKA3AxfuvMY5uSeP5W5wAAUhnePZctwwMQ15QinI5b4ss2yAK3hZQ7B75flnpa1rT0+L5wAiVAE4wGbwXH0wi/oAEttgCIwLdJD4dVN1pwfGEH7TmE/TnhVco6InvYPMBpQyOQJK1bFOAA75NAVLT+Cd5Va16WEtr1fPUGGLTfbzNq1K552xlsQD8BCjHcs9zwVklTU0Aehi5bspwKU2vK8OYnjdgV3Jvvah1D0KI0Q/C6rreP7SBnVJQkbtL5O6kDhxhSTEs2FYaJSuH4dgwAzJXlTc8/mZuHLtdr+T5sj8bQEJfweymkgkbUNNkGXL0VcKaeYUAJzl7jWILoChk35VJBkmetX0SceZoJBg7VwMlYeQMQmS2tYmTLUB0NC3eF8977cy33wMqTWM1xcsKogxfmVbRJ5HfxE8lUUUYKdeYjLp4jqmQ1pksqNBdgAl4atF3/E++VYCFsAQc5dJoOPJPiibzCqGMikEhDye48YyzTKJZEPZ351fBGs1dvV+7INhdK40hs+GL5EAEpdqHwwZj2PM0SBIUHpghXwnRDsCs5rQC4ryXu/Ln9sAKZWSLaSaFxkpzxJDZo6jD9hrB/fDjNuQWmEGnaAdG7yPkE7KZrAyo14imd0lKGry7xiUEeT1aDo7l4pg2WPE5qHKnVJDPKC8njAS55hDJNz6Co3LXlMeyiTgz2OA4iPcizJJqyfOpU3nAiC//93vSc8/8WTaAOi/n7LvF561Nd39rX9ON1x/HVKcAWRdU2kH8rC3fvjDqZ3KYotg3hyj+t+Ol15m/ugKifFxQK8Xdr6cFrAOXHb1Ven73/luuvPnP5D+7g/+IJ19wQWpq70zHUTitWzj2nTLzW9OB17Zk3740AM8l5rUwH0snNuKHGxBuu+RZ1NvI32EcdWCQXQDc1o1sp+rLtyWnt/7Srr2zlvSP//D34ah8gyysIspO1/N83Y+fubpZ0lcG9P8eQvoM5Np3fqNIS89xhx3DOCWooBM0FRv6+rGS2kDLK79wbgchGGpPDk2F+h3zkkBDLqQuFKEzNR5V4+hUlWs+Js9JL8vZGUBBpW+S3/PqXs2aPelk5WvSgDISUlZLDBZahTyYVlwcc4clp+UjsVzzxUzM1MoA9h53MMuYc4YHWzDPPw6QL6ljBUktEMAfLv2paMwZUYn8NBrXghwMUWlsi76D2bHJyxqkJlJ9iEPLkNR0MavYgPA63M9c63yepQmOd5kCWWQBkaU0kuv2/WwtKkjA1b/Lb/i/kvHtCKjII9zULG+WRnRedC2Clksbx6H7SkwFAxFzh/smgBU/J2qnRj/Wz2xFhA/m0+3sm4ofc7eZEOcoxEQcAImzyCVyLpgcx4HGBxG2hvV1xzLrs0xxzYzl7BWEVNYqc9mBU9kDkCKOjmUroaxOo7X3f/z67+aPvepT1L97ghzBnJN+tAQuuUJdiZGYe5mFzXHZE1qQQLrlDKEB+DKlRg6Mye89NJLvD4v5r/8nYtyeB2eVCBYkGkuTDqrhsqe9X5dtzMwBFgXRKcMDGUPwGhiXs/rpgCR/eub38BQnk2jXJVsVtr14kPpqUf+NaRkV1x5UzrvspuRXOMz2Xc0ff5PP5uGsQp4+x1vR1a6DgYewJD+j5xHYKhBYCgKzDIH4WEkuDUyUZN+lqpk37vnhzKwynlkfgzlr3ILvCFaoDyg3xCPsXwT5Rb48RYY7nwR4oO7nyQvUvRJavVa4f8su5Qqpyhb2/1a+m//7VcBhtanj/zeXSAN6NXZuf3Slz6f2ihTu3DxAowWr0lrNpyBlAw/E443QbL7Bx/7ZHr4kR9FVTKNdDXRFawxWFUWIlugkIgJhMwQGFruXRaAwXxUKyPwNukMb4Og0E9jUNwcgEnQxwl83CFTTx9SKqVAspL0ICCQ0phaWrrBZHjvEDA1Ue1JiU4YNhKrRBUnojMDqgp21DVlFSAIY1elacqqOH83bJ0FVL1RIpblRrkqUVD4CYi8F6UBwZTnb/oKGQBatcxgfg6AkuCPhr1TJMLu2IUZN+8LE+sAmqhghEfLpF5DBNTepwmof5YxFbR6qeC8kNk1Gu1mP5+cjvA+84DSz+F7wQVF+VqAA6uSzbArGdWvACNMfnJFtSyhMQHV1FPWk94mmj2P0y5Rrlz5kZ4bgCvunOYS3Znm75cJTuxoS/PnW8CrkNh5vOz3kv8WVbRiRzkn2QHM0dYmtIWZb1RFK+0YG/Rr+mlybCga/j581gRaYGj9aYvS5Rh+rlo8L00O9RiqRsCtSXU330ropnmhn8S4E2PNgTEqQQFg9gEQjbH7Ok2iLhwUNg0BWGosbmytB5NsNEEApXmyVEz4AKQAn+Y2VMKwaEoXblmX1lAVbR4MplbkXftI9E8gzamnnwtujXBv/bRdO6WQj5IkHOxGZjAwxTftx658BZIY++9JXw76YVT+CZZblnXVhXeNkiUrpwE4CjDSFsopizYLCZSV70p9JoN9jaUKXPQR/q5hb4CyJgpWA2zbZVQAACAASURBVOKYsmgGABIEZnKSmpMimULK6BxLJgGxC88xmmBhRX8BVIlnKqhgEsPnlQ76uyygehBgwRhla830/2C70E8m6f/2A/t5sBmC2eAQyAblGrZn43Ir+1VlTy/uVQCpnp+9dn+XaadcqZrzeA/2k8CbSnOIxxJ4ci4RNIr6USUwJ2RqPGOPUbCEvDfnA71/TFoLdoT36s69oJGgTAHOBgOJ71MN2ItErgA/Y3xwrib6xRFYKk5TJphKBWsBYCZot2eefy6dsWlTWr50GSw0xpE+QbS5JbUFhL0v5wqZXbaBUrIWkjkZkY7hAfr4IiRaXQAbyknqYe+0tR0l6W6OpNJk0n5kvqh0RhNqWULKKv19zDmU6xoDHBe4m819LlmwEDZOTHJpyaJF6TRKaDcwhucx/37329+k/DfV1Xg+TZS+nk1/qKF95mFkfeDxx9Ka9evSbPywvnPP99M73v/z6ZGHf5SqYTy2LlqQbrjhpnTPX38t7XmFimK082VvviUd27Ezfff+H6SLYRmNA2DLjhzi31qHGu3XjhH1ZNXc9OLQ8TSATLQR0KpyYCxtWrI8LeE6GvEYGoW1sXzNMsxXBtMYwGz73n1UIawPE/t5+ChtAdx6/Imn0spVawBERtOzgFcV9P0p1r1e5rFpEvVBnzPm9Ntf3BHP2jXBecoh7zMogMCY8ABlAxyK6FgZap7vC/aLr/rzSQAnxEn5tfg4/4WUzI5f+vK9eQ7InzspFSuB/gHQylYszaPF8U4yhkLw9/o54jwBKuGFBooxOdIFMHRtOnMDmzU07sFD+9Kx9u7Udly/nQRAsJi1YjSqko0zPyoJP2HlrRKyYJ/2mgRKBHiK6zz1mr3GafqFrLVYg0ty75O+SXzeddm1zDZ27XGshbm7mwCOb2IQjykLT88dj2M/z5s+maHrOsX/eDas2+Fpl+cmJVcCIm5UOE8zfNJCACJwv7RsfgsDnsqeDXJ2kePCdm2FwTdM5x8am4FhOgBYNIVP4njI0ic5duGJd4KNgRpAFBl5tSVgqKrCTRpZPzPpfe99J+OtIW279JL0xDPPpu9haF5DP3311dei0tvoCOsAccp8YgjnZwtpKLuL6oTMqxpFn7Fpc9q+/YWQf7ne2T6C1cohw/jaOYv5v3n2PBhdHZzXoh56M8Gko2GMhSYsXy/zlW4WPbTUn4LBxtgRGBIgsq/e/c0v0ytrUjOy1GbGwo7tD6QnAYZGBkbShRddlS695T2Mw17a5SAeQ59MY/2TUa5+w6b1eN3BLgsSF+snIO0sgCElpycqkPcD1CtBHBmvTu/9hd+MqmRlYOjkMC//UG6BN0QLlIGhN8RjLN9EuQV+vAVGu1+amSQQqqZCVR3BuDs90qutWFVB0lBxAkbFwNH0a7/+H/GTWJ9+G/NptFwkz2Ppy1D/2zqOsXM0L13FzvDqdRtT13H17pooz6Tf/egnKIX7VAQ5Bnd6SkyQLBuxCASZrAUwQnAhUKTxrLtoshlM4JSPKFWTpRNmzAASw0gK5rHDGOyS8CvwXBj3hj+QAIZBrFIwA3XNcjFcBgwwSFJG5vul12evIZI1ji34EqAQ7zc5HzdhMigMSk32FAmzTZI4vRaMRr1uAYSiopc+OeGVYm0OZkvjaIGiMJ0OEo9JcjbNnqX5LslzyHoKY13DqwhmsyRGqYBGwpr1eg8GuyaEIj6+5k5zUYXKHcxgM4hIyYrifErABFVMQWo4TntbJ8whEkAlQnzaaixBdvKeS7uyuUpM9h0yKJVe3kupd72hDJJNfGyTaEc+l8GhDIyF3M3Ek797bhN8A37vIQAkElOT9QIM8jWvt5BRaBbuc5ECb3tFIsJ3MGAEEJXQCDwoWTLxkOPD+YRGGgBvNp6+JF170TkwdiyzTcUjSh8PDA2ko8c70xgNIiBkAnwcUKirjx1hAlmBoVF2Xsf4noxS9RlRy88vOEIlYEifEinzuYKN11A5QzJAUnAavhWrFs1JN199WVrELnkNbTFGX+2mOs0ISUcL/cUEZhgQ7gjylw524w/0whga4veu0dSN70RDU2vs8No3Ipj32UUBl7y7brsoI6sjgVVOkEGMzCQSTRHgjMppXH4kRiZW9gMNcXk+trl9XJDOsTVhdSWZcY4z+5zsMtpRsGEc81fHjwmGgGEkgpbU9j+9oWwSgUzARdPNMFnnWFF6nkvWxDc8gIJdY0UgEm0lEDwzgRkZPuGpwTMTXJkOX6MSjElSYR+SaSRg5bHjOTiuHEcFk4v7zIynDOooVcsMgey3IqNIANaKdeEHEuOJ8acJvPNMtLEJHwlegFTIKvib/dl5xTZciMzJpNS2K/p34ZkSwDP3HnOFprhcv5IYn5jPTjaFPxeJbiFDs8KRbdvd1ZcWItdynp0NS+kwoMcre19F8recUtdrkkbejSS1TMVR2S6kMrR/gKNmwgJGVjoDoAmZiFXrmP80vM5+U4IDgkX9MccKNFua22fnvCfgOkp/dD4Q9B1l7MXPzPcyZOyv3vc73/Wu9MMHHwhwaDYAYSsMpfXLV6T2g0fS4lUr0pFnAbOuvjwdBgQ9+MorAVDOx29m7bp1Aao/89yzwbZZu+WsNICRtIwGS9Vfum1buvfu76TVmFC3UfFsCUDNElgb3/3619PpeBD5TE8wpzVqssvnlSGaf/ZONaUDlQAKyIEEPwcBNDTIvmTrOTBCptOmszenBZuoeDZMxT98ir71V3+T5i9amM44awtt3J4WLFqSnn5uO+sQFD/Asx7YblMcp1YZD3NrP/OqXksVjCuBtjwCc1ly564CBInXIyGOmbIEwjtpnGL8XFpm8zxWYhAJrhZ9vfT3GEUlVk8hDcuG0nnnwTGWQd48H3rubDCd51gPl5lJ9j2BnFxswXHrGljMJ266KCUb6T+G+fStaTMeQ2yJwCQ8hqSuHWBoACYZcz6MIWVU7ZiTjwOWnIAxFCyyWBsyQFSAoM5XcU2ZIhuvO8f0whCzmEQTQHBUTKRdCo8/56kYYwFiWKKe9ZSv2FCwL5fYUrHHI0umxNqJzZHS+QWng1HK3yZgDMmedB6xEWL+EzC3/bjDWqWrgCFzZ8HOaapNpy+cR58aICZBEg5LUoni7DmtbJoA3MMS6qAwwDhmdMPERPpS2X9tf0HhSb10iIscjrUC9zBGK6nOWo1n0foN+CxeuS1dff3VVOXrT/f+4D7m5el06HAbcrKjHEOZ3VDIGQWyY55CdiWY1QBj1vjDjZF+1qYGGI0hwaZZ9V60Qp93kzcDZA5bzQxJNCBz5oeVgHxZ0qy/AQwxlm2CAhgqAEu9hew/BHfRp//lW19h7WOOIEZrYr58+fn7kZJ9N4Ch8y+4Il1+2/uo4If0+eir6bMfBxjqm0zvfMc703pk0mE+7aH0cGR9rAcYgjbK82B9ZINRj8YCGLqnXK6+nHqUW+AN1wJlYOgN90jLN1RuATCerhdnpAGTarJ7jWyCSkonomoPgYmMkmkkFWPH0y//558HGNqQPvqxT2HuC4uFpPhv//LPU0dnW1pA1bHLrrgqrVq3KXW295MwKQ1J6bd/5xNp+wvPxc52NcmaHgWTJI1h7Ku30ElgxGCXKIYEM8wLDYIIppugNvf0doXhYzANOIYprDvaHnMMyYOAk8CQdOqQARGkRBhOMBr+BrBrxvg2ygp/oSgDq8ZePyGDssaQXxQ+CcP8PBEJ32QkOiZuAhxhemlFNYLTZgI5gR59TDylAaiyo6iuFOwfrz+X1pbRozxH6ZvBvomomFWwUQJMscIZib/HkS1BwC8tfhFVedrajkWA7bX1IHmIqkwlA06jPtul2FXOu6zZT0KEIO/aEnyb5HENbRgwazarlIzHGrIHgQ5PK3wUQEIAPKVAW+aITAMCdtlYujlEm3EeGUMFsCMVPptQk5ToBWREb4he7PxKkydZbSYhLDwywlOKNvRzGYzSWFjDb6RDUOk18C1YULnEs+Ft/tfEWLYQnJSo4DRG8ttM8H/j5dvSuetWphOj/WkeCUADyWMXCcqRzm4MZPFIINDthjU1xK4tFg+pF9+H7kEqNOEZpMRLRlAIO+LZZf+QXHvM9pGm7xXAQ4pIW9YL18ou8cqFszHoPSNdfPbWVCd7hD7TTRW0MSWYgFJLYHFM8KwO4dfSSRJzFKbCYZgOh7qGkeEA2HXhvQMwZLKjLMi7zMmjBre5ApIAUFyXQKo7zNx3AIE+b+QSJiy5y5eYCIIk9DcZWhkAyTvvURbaZNLnpIQo/IW8H02gM1unH58r2Vv26QD44or0YCoSwJInkJ5LJdaChtYCQz7fQcC4EWRZPmOrZwnIyA6SHWffWEKiLhiwiF3zE5py60lifwI4FECSQdRKkiLTSEB4ECbBkF4kAbRyVcoBg6FEEmrVNM6p5Mj7lKWQzaCp2EV/sirZCIlfg75BpXEW1RD9vHOQCW0wrLIkVQDWeUXZnX4/xzE2dzwJ8ARrpMToErwS9LXvFuBP4UUU8wNAg21je/u684csJCu6yfDphc1yvLMnXYL8tqOnN8zu9x85TOLYm266/vp0HD+oBu6j3ufN9DEKEF94mHmtXna0SVwbibvJOo/JxDJ7r/jcBAbxyAGom4/xtWBdTgjtw1YZlC2ERIYEUhaDUrJRvoXkJ8h8pzjJtssvTysxgd63Z0/a+cILqQWW5UIkPp37DqS33HhT2v/ii2mY6WbF2pXp3u9/L91++9vSo488goH8ivBLmUdb7tn9ajrvnPPTwf0HYj7TZH42c9o4csNlK1eyXnSEZ86ZsHm2P/IYLIULYW+MpNd2vRIG/6PIWAQQFsM6ffEIxvFL5lA+vheWG6bIzB8TyJ22rFiZFpOUDiJdq5sDq242XmxIwc7dsiWA7Rn63s4Dr6VK5svX6HvNrQtZ3vAr4hnU1OrtVRHMwhna9hjPfoZxJcjm+GkkST8R1TlZm/iM5ww1YYAhGejJ4jJB7B+PKLKcK1yzTs6JpwJDAfKUYKXCW6cYU6e+rwCMPEhIulxLGNMFeylYRlxjZvLhEad3FOCv49d5wn5Yz2dqmR/O2wrwONqeLt+2GfC8BpZgT3oFRouACNMS9z0/qma1AQwN9Nv29vuKtBi2WD9jMWSWVsjiOuK83h3nKQB+z+/Yt9/l2pYyWxnf9EVZRq7Xhcm2n5NF5Phw3XR+KK5Zj6M5bEy48RJMymAsFobWFm6AucNr4wCDriVhpK9cNNh5eWNEOXhzE/0BplTFOBtLVKo7Y83pzCGAxkgSxwAxxo0r6gGJmN/1GOpEWtyNnGyUuVrvLc+tf5kAVY0Se46Zy7IHL5F1XCbhTLr22ovTZlijc+Y2Y66+NH3q059N552/LT34w8dg9vTSx4HhRvRC5EQhtwbkYd2aj8xXgFp/QzejqmGOZilsXYBGAmCuh7b1LO7TNo0KZcRnVljVYNvYR7Atg3YW1RAcksUomH8qu0xmbp77Kv1XYOjbX+G8GN5TGEBftx3PP0Blv+8zLw+miy66Ol3ylp+JeXr/4V3pc3/ymZCSyRgSGGqZKwvcuIq1pgQMnRhj7sd8uhIgTsmmwND7YAzd84NyVbIfnx3Kv5Vb4Ke/BcrA0E//MyzfQbkF/k0LDB1/HpsSEh2L1teSdDRarlY/F4IpE86JvlQ53Zs+8IH3piUrN6bfQR42ww5uRcV4+vJf/hnlXQ9Rpn459OnL0+oNm1NnWw+AiqBJVfqt3/6T9NRTj0ep2xaCPDO7vLOvNCQnOCZngiqh4VH+IWjCa0pIZBjUz6omkeoOgEQGQQe766tIPCydW4d+v7YkCRtk9zcCZRJWASDNow2wDJBluwRjSHNkAjp3swU5siEmiRG77dnAGh8Adlz10XG3cpblwjlOBK78PkCSYbJaS1BnImvIH6yWAIQMGDNL6FRgyGsOiVkwOjLrZZaJfYnJEJ5CtEcwgKItMqgkKykYAoSCBpOaCEeiApAl0OINNXF9JrPuZkYSYtIrwFMCFwycAzLgoF2deEiEySzBs00dW33ZsFZD1UIqYFItiGcyo6TO9hUsU2ZlwKlZdfjLQD3366QJqQkwbZUT2CypiBL1XKfvV/4Xu7wBVuSE2i+fizR6S7JrXKr8oACdbItMgy98NbhwfuZJhRTGY4pA1sLeuXDLesrFb8H8mTtD5ljBjmg/PjHteCUM8Py78XDoAxw6AftlFHlEB8yhnkG8IQjyp+kzFewEm/EFAKM8RKZSMDWUKmQJmePCRKWSXdc5mK8vaK6mCtqy9KZtF6Ra2CDU8kvTeEjUcS97D74YQNmihUsoUT+RdsGy6OXyD/WNpj2dsGqqm2AzDZIwYbRe1xxSAdvFwD7GCMlUVKbhmqKtSpI7A3H7o9XerKj3/7H3Jn6aVeW59qrq6pqnnud5oGmwGQRkRiZRVAQxmmMS50QzG5MvJ8mRKGoSo2ZWccJEE8/JyU8TjYqIoiggswwiNN30PFVV1zzP9V3Xs/ZuOn75/gD7975YVnXVO+y99lprP8/93Pf9wEExXcygnt13CjmfoKHsgehkxXfBBcc/0lkCdsGRYRK94EkVTDWT3lHGLEuhihb1/syY1QDCmAyHkazHZdXc44oJloHFPB/028AoO6Rg+PngPzTCe5qEWCmX6aO0S1llNePbDfji2pfNY2IrWLUcUHQAkGSWudgOO9B31gvJ9eHa8dhdfwKqJpNhQu16ICn1mGSYNDJvawHR+tgnFi9EPsLf7bxmJV4j+/AqAzSSdRaeZrbGNr0vAJ/ophQsvBcYQ5HIC4wGNQtGAQmZD4Ei12UksgV7Ku9zeb6bpArk2Lq6hrnRCUho4tbbN5TW4yvUzb5yHBBz7z7ADADG9XQnmwLIa9PEF5lkX19PvL8Mq9J7TMBLFqPsAhlAsgPcuwLEZt1axReMi71Ts3Ke046UzeeMcf0Fgmwnzbf4t8dTjSzlKGDmjB5OzK9hEsJ/+Myn0ze/+fV05MDBtPvxJ9Isx7x99do0wTmsX7Eyveam16SHfvxoSBwfevTRdNqOs5Acr03P8/Nzz+5Kv/d770m3/MkH06++45dTLyDtfrotCjYtXrk0fftbd8JcOT099/yedJj337x4JeBtL39DkgmrR7lO11APhr7rowPdw4cG09MDnWn99tNinlXZiYzN7BJApeUY6C5mPXzj299Iy9evTA2M/zn8fuczO9PjmGTXwWo9gB9ey6qVSb6lXkv79x9Kq1auxQi9D08VDKdruT6AmdMkzcpxVYq5bzt2suw0Ty9lggH48IQSGPLWU+67JSB0AjxhXZZAzwkZmfu1K7dgEf0sG6eUlDm/StA+tnLmmus1d+DKf/Mha09g3cf86LTp/vCCgXqscfbNvq6D6aYbLsdjaDX3D4B/jPv3Mg5664xOMufr25lvo0jJjnGfGU/nn39F+s53vhdMINdIyLnj8zMwVQKmDeEzlrv0eW2WLFkc99SjAHGL+VnQwwKFAIbAqUWXADH0EOTvyljDbbAAt2Spem5DgMz1FoYYp+zv5C1XtqR+TzSeANg0thiV4RVSVwpH+tjFWhWwQMJKTNMC/U7G0Jol7AV4Arl1TQFO6r+npJOdE7bcTDpwuIvvU6kPUKwqiiD652XZXL4mjK/dScNnTsbhDF1ZF6VXvfKl6YwXbQ6fs70YTj/44CNp3Yat6a677g0GkgDWtN0PlLxFTJHZQl5H798aUuuvZ2FknLkZDFtiBZtBeP90vJYCqg+x7o1fFi9aTiOKbn4/Eft7luVSwOEAZQxZLJgGGMolg3wfDb8p5rZS3xrpiPzuG//5vwMIXMR7NyIjfxYp2Y8fuisNAMxdeOHV6cLr38AtdpiudXvSp/72k9gKjEVXsi2YT7fTgdPNOTzwwONkDE2NIL9lK52HV6VM5tHx+enNb1dKVgGGiktR+VYZgVNmBCrA0ClzKSsnUhmBF0Zg6NhjFEhJ+gSCAGvm02pb+ZSF+SoDzUmo4DODBPZvSas2bEm3/tlfh5SM7DJ98fOfTnv27YZGvSVddPGlaf3pO1JvBxV+fFToKZze+/6Ppe/d/d0I3JYQePTD7lAKY9I2H6qxbdytgPsV1Vc6dPhjKacyaVV1pRbfSnP46RDMCIYsX7IsKmUGwCY7GqEaHFu9MqmNds0ESwaJgkDBwAgvhxzgDQ3RSYSARkaMngGaOBp4Wtmcx+v9m4ldfbS85n2Q2FjVLM1sI6GWNRRyreyxIgDkRinnyTzevwt6BC1cBgHnPkIAa7JcoyyHzxNkkkVUG34seoNoqo30B+aG3iIhVSmqylME19GtDaAm/FFCxpPp+/5bgOpElVqwh1d6PlOMywBmrCO8PoChQhLlqETg6BOjGkuiqEEvAWsE8krGSL4d5wi2GReDzjAP5Ritdnbju2TVNz6fcyzbJnvMmlIb3AtkeY5Wm03cZZTYyUxwSaNpIbUhPmMh5rkD/F6ZUgT2ng9V7kimnJCOs8AQP1dHNzei+8mx1EZF+ExYCy89T0kJHdhIxHxdL6ayh0lgh2RpkOQMIeOawjy6B7DoOLIuG3DPMvcdj9KbKsbP4YhMr+h0J7vKaxvSJtleJDPNNWnzqsXpJWduThsBMppNHJQjso4mAYKe2/dYWgIzoR7ZlB1/DuJdcYBq9C66oB32WGz1QovkUY7JuRqyCSu9YSwOA4draoIXnXeUR1qhD3UkFfiCdWEFeUSQpzB1F9gMyaFyLVkrtj3mdSYOSjA9dkEQzYWVZ/VZiS4kXsq3BgDmBG0ygy4nfVaoa4n0/czJ8PTISUh0I7PlOv9NC4qFOfJMeIX4MEEcY820AEo477NhfO60pRTPRFsAzvk+znxYjnRLRslKOt5N0o59jARyFT8LaMkGmB8gEIBiIT01qQnZo5KzSIDtIqfsJ7PmZES18dkydVxr7il+viCsyZlsmpKxKFhlkulcFIA+dOgwCfH5ae/evQHIxJ4jEBESOt+7kKZp6Ow6lHmoz5EgcLAtC2kM4xQMHveYgm0k0DSG6zn5LLK7YVgaE6kNY2X9d/QMOUyb+nPOPBOfqtY0z7UNg7O/vxs5WBtAFu3GmfMCPkpy7aSmX5r7X3QkY/9wr9Hw1zkjMBbMIqb3BOOtzCtYhIzWSHiWAHSCgAiumEiOwpKYYvyOs5cOAgot37g+NeITNMP4nXPOOTDiqtLdX/1aaoD90G72x57Qi8xlGYm9CWszc64HkKsd+Ut0TOK8Lzz/vNQGYPf0E0/RcW0w/cI7fi398yc/ni64+Py0ZtXqtHrdRgxwv5Ju+J9/ku665X0BKjZw3eoYu0HnI92kFuNL5PX8weGh1InJ77TsNu8dAGdnbNuWnn348fS2m38xHXn62bTjRaezLwDoscd++yv/nkYBb/Z0HOV92lPLyiVpH2O8CxCqDiNqZT01gJ7w2mBnsa/C5ov1RjFilDmolE0WVgug1ySJu3uPF9f7QHXQ15xKJNqC14x/dLEqWDKu15IFNA0AEXtj7LU5lI47hftaeNi8AKyGN5b7qfuBQEgBvoRsiy999TLgLnPOY8h7voyhYKP4XsXrg/mXb62ZFci+OD7UlV71ikvT+WdvjO5cdsX6KQBeZ/cAIAlgRW0bRZehDBAisT1+fIRrf16sBee3e4QgYDR34JrYAVCQxv1mBEZcdFYrwK7o5snPmkt7P1GW5X2gm3ub4FBIHjkFWXSCuq5V15Fr8dxzz08PPvRQsIJCGu1YFOea2ZQ2RdCEOQPC/f0yapnz7EP5npkLQUsWL2C/Y87AJD33DHxx6Bw2PTEYjKEZzr0bQKqWvWySOT08NgsA0kdBgaYUtoMPKVa+NoqXjS3cO2qV0crspazQUDebzjprS7r4krPS8hWL0g7uQX/4e3+Y1m/cxp7Ylu7DML0fkEnWlUD9DPcIzfDtrLgIJp/n4O/nU+TKcyOD3f6UWYcAvZpwc/2iOxnrONa8jD/GzaKN94mQq54EDOkfmBtp5Efez7P/4RRrW+9G97KvCwzBotXcvREw57mnfpgee/g7sF770oUXXQVj6A1p8Hhn6h7sSJ/5u0+loZ7JdPONN6bNWzfgS5RN/E8AQwDLdmSrq6co0FTLnpMZQ295+/9MlXb1xYWofKuMwCk0AhVg6BS6mJVTqYxAOQLDRx6dkyId0iICE4Gb6kieCDxpaYqDLtW4vvTud/92Wk6l+AMf+vM0ZxcMAtN/+sdPp8MwhtZtWEMHiyvT2o1baQcMC4KkdxoK+q0f/Kt09913pzVr1kZXpn6rSRpMmnQTYLXJAiLJaW2mOsxn1hPQKzGrwhPAxM3kb5ouH0rITAyUhxj4ZlaAprrNkegYJPYiyYgwyKBdhgOafgNmg1M7gQj66MVhUG8SFZ3MNGrUS8WATXkSiY/vHX5IBLDR8axoTZurfFlCZeU4jK5zjTiDNYyJAI2sizCdlcYvMKSHRQAKmS1kYG/HJBlTsiAEkBoJ7OoIsGxjH4yhAFgybJMZM0HYD9PaUmpgvB+eJ+GZlBlJkYwUHVkET/JzNZRVamfbZb1EoN/rRcHxKBtRjmQFMVelpZ+HZirAGgN3z3eU43RuSK2XsRJCJ8Z4DR2IOkkMs59NZjaVHhFRUefDNdN2PGRmlImSAWw2ukbuE54UAIZ2myoMsDPAVyQ/AQaZFOUZG7GziQLH2oQfVR3j1EqQfS4dwXZs3Uhl2MTdFvfMNxLcjh7aD/NZvSR9/RhOD+Mr1IvJ5xBglaypKmnwZB4yluIjZHdFdyGTLc9Js26CXxkz/Lqult+P046YoPiSs05PZ29al1q5iHN2rYFxYII9CHtteMZW0HiVAAJ1Aggd7oGxBFj6+N6O1EFFeojrMB9WhvNIGaWBvolH+JkIXJCVmNx7ruG9xA92JROckBG3ALlVG0n7ceZ9mLpyDWR6RTLGtTCJEEh1vptwRccxxjHkOZqe8prjnR0BTDqXZOIMkSQNA96GKFYZMwAAIABJREFUwbIJKWOSpYmAljA4lCBFm3uvZcztzNTxe5iemqiFr5Em7kjJSCBHAYcEdQRdBFGCGResLOY611DAZgLwR0niICwhWUDOjznGUfNyTaijw5prR8ml3lKRdHvcjIrrn/fz3/NDJuppZgNrpYZ+poCz4LMMRNeUnx3TyOdF4izrKPunOFeV3Zm8xb+VaPJsweiyzXaYYjM3HOOVSGyc99FKPoBuJCoydoqxCZmlQJGsE67NvMLUf4I9aUww2qRTFhTXtpq955FHHgXYqE9nbz8jNQsoA8DrkRLAK+cqKBSG7fzc1dURIIwG8c4dK/TuQXr0lHIV98ThAfZdO/0ps3WfYN0gvI3W9Xaoq4cxOo2fzCCvF1DpgGU1LTjM2BzqxiuL97sWidvll12eVq9cne4AHBqR5XQEqSvHM45sqIlk1a5/iwDzTGIHB/poGb86dSGRq3avFcTn3Af6BtIv/eZvpgfv+W5IVGXpbFy7IX3/O/elK/AI6+tG8sp94szTt6XvfPeudNMb3pAefwozXoywHxicSd+7755oh97IcXrhF9Cu/pxtO1ItifwyZG5H9+1Nm1avSk8+9nBqWbMyHQA4HuU6DzL/u5lfQ1xbWaMCLbEn6x3G8VVzkWSCaGLuRuz+4d4doECwN3PnxTCED8A6778vmI9n0aXAuHtTMMu8flwr50NsLbJWeU0wQl3jATqYtBedLfm99xyllT6iKQJP8JrqKVWyikqZsp9dMjZDWhX3pJMYRsqeOJdZ1pKMvSoN8/EVuvLyc9NLzt3MPUdWzixy76cAgtgnYfnW1MJYwYT58NEuwBbu84mxZlz17HL+CV67Vkr5WEAZhTm08zwkxIzjMubBrl27ArRRNpUBNG9gnBfj0WzXsjC6z+DpCRYSY+f9t+yuJxtOlqrXQpAjN5jI+04wS/U/8/4AAJhZXPqO6Z+mVBwPQe7N9bBkwPro+NeQltEhsbYaIArgQkD7WFdnmE/bqZIlmfYfPh7Fg2mMpiM+KO7zUVQKGZk+gn7cBP5xdKBsmE0XXLA9XXrZiyl+LUwP0f3uh/c+TLHs7HTwYFfavfcIe4hAWgbN3V8aBK8A0VavXh1FF/d7i1Hu8xOwhUpfs5JxGMzQkMjpnej9AX+wAMuzQbfAZFx7WUKMifdpmVTuxX4ZbjlfYx9lL5GFdPToIQoXi9KX/u/no2jVTgzWDDi9a+dD6Uf330k8NZjOv+CK9NLXvJ4ug88hex4FGLqdgtVseu2Nr8FHbB1rsBZ5m5533MewI7AD6eSEcZBFRu4V7JFjAENvftsfwZz6QZrQ1LHyqIxAZQROmRGoLOhT5lJWTqQyAi+MwAjAkD4l+gqZKNTKWDGpARCqQqIjR3gE5sW73/27aQVAwAc/+CEoPJggAxr90xc/T/CzL61dvzba1a/bsJnkEtNmPYYmqtIHPvix9IMf/BAPItg9BJazvK80c6vatg62Hb0Bq62yG0mSF7S3RKAsRdtionGMwILyLYOOMJWWgUMQnGVHtHYmkNS7wPbSmkkG0YOk2ueVHcs0kw6mQ/AbZDhAty6q7OEJZKVf8Kb4XlbswguB5xoIG4y34zdk1x99Y/RZMHCbYhysfvbx+0UEWgbzBr85+M+GnSZl2TA0Vx9lSTQwBpMEh6X5b50JMOdbx4lH/BZQQGathOmyoE0UjTMdPSrDBVvBgLhMWoWQAkxyxw5Gk93HkJCRhI1YYYTSbuA4UySJVvxO7loS5x6V2Wy66thaCRZ0mCwqkFZ0bU3rsXgtg+XCIU3Y+eik8wx5kyyPAhgyePXa+RmDJKuLFi0IeUIn1emTzX8dumhd7rmWwJDBeC65x/dZPrAOkKqJsWqFFn8e1eDT16/B+0Fr7SxfU4bQCzPMhLWfquhxuoFFNzLAiujiEqiLlWOr7DDMyqRPTx0TOKEHQRmvCcdD5M1nMh9mRtJl55yRztm8Lq1lzpKikljbKt7EJaXjJtZ1glNT6fm9h9IIlfcOktrO0bm0pxuvowmupSCnpqmAWDJkQq4o2815G8BpZgP4nnowOXerZcZwTU1Sm+gCJZtLKUENiUa0RDc5dK7wet/PuScgI1BgYmnSEJ38YBb5nEnGRwaOMsVQFnCthgaRjlp9FsTg+puQOZeUtunDpBmwoJA+TF5XjZFlDQh6CIgJuMbhc7yOWS0ghACKc1ZQye91wfoRRLE7l2sZdpxdbBgHf1/tRCfJEaDy2ARSBXEEWsVElJ6G55ByNX+X1TQkvVFnjyRJ+FIGns+pImnMks0MPGeWjwgS4IiJp4hsJFACVRkMMOGWgeTD9e8cd52bGC+g0u/ab2slydTjjGN0HcjKEdQK3yw+yzH0dcFaFBgC/IsEUCmnzD0TOMEAwTEBYt7/CGDL0UNHkPpsx9wcL6465XPZw8n9MjAh2RMcewMAUh+gTAuyPIG5CT4vOigKYjNHnOfVjL9gzLJFi1Mv7dlrAf6r9OZi7G1VT56YasElpklIRzi+WY57mOMdFiwGkOgETJnjPQV8rn3ZdemZZ55N11x1dbSjV/4n86CD7mfu8U8+/UzacfY5wdSa4VriA5+2nrEtTcMq7ANgktWyH5nNAGy9UYClfph07a0LwpOlDfDh2MFDgOTch/h8JXOHjhxKC2AyjCp94/yO0Lb++T27YSpgus31lZm3GFZea1N72rxxS+qE6SU7pJo1sGbNCgA39hbuVfsx6VWmF0CKHndc3zqKIQEkuJcKRDtfg43DfcBW24UBd97Dsimye3DJ+DnBzAww3T063138e9lBK/YMfhVJfYDt+b7gZ8X7cn+ILYf/fE5mAmVWXzkHY14Xc6wE1jU+z7xGO3JmXyn3aud9CdKHpFhg3vNw/4qbKSA9HaPOP3dbuvrSswBe9Y8bSk8/+2z4r0FkY9uBlTIymzoEipAYTSMvE5iIY3acHDuZafp2cZyue7/cI6JjZjDvZK7RaYx7pEy3AHFkrhZsQ9eRDF8Bba+HY7aNjnwHD8LkYj+QpZWlZrJdi2YHERjklvdeslx4cC3kQpH7jCBcyMtYW8GeAiCyK6QMsnrlv0rJYHnWVrOPq4LlmLrwpVrE3D3eNxxMoSN6JML6nKJ9vetDkNuijCxk2TwxR9hPWN2AkvPTgrYa/IVegjcWHnN0VP3IX/01gM/W1IBv3KOPPg1byG5hWUbuniLjz33Oq9dGN73ynua+4D1JcLKUG5adJr0vub7jOgjs8iKLPT5KJpWA2QzjFqzTAhjKUzvPNcG5AMVZr3p8jeAF537/5a9+KXzb2vFiaiYG27Xz4fTAQ99NxzHIP/e8S9O1AEOHAIamcOr7zN8LDKV046tfyfXaBLgH85t1Gp0qAaIaiOnGhwe4N3EtAIayj1ltegvAkO3qs/tT5VEZgcoInCojUFnQp8qVrJxHZQROGoHBgw/P1dryVE8ebvBWGA0i5ZNUU2EkwidZlDH07rRq3bp06wc+SMkP/T2AyO2f/xwmlYfSytUr0mWYT6upH8LAcYJgcm6uNr33lr/En+A7eBCtxcSZ1soEayPIIUy4gvXD+yzA98JqpJKRaeQRAkR6k6jrN3Az2AwWT0gyrKbWRwVVhtDSxUp1GkPmEQlYYW4ZnVwCAMrBqMFSmFHKwjCcjmgse+GUgVZ8F0jxNQRhJmJGniVoYvAta0Iza4Pdkq6up4DHo8zDjmW5S1GRBBiIca5loO+nBogjK0qmQzAmoL/LwFDCYLXVxL/wWSpZETmJoBpoYiILyBZWBfh08vGHATXnYRAegbGmmXzmOIG73YfGCZRHwmhWYrygiKbCWfJghdVk2iTI95kJpgYyMsADE9t6kn8Btsy00ii4Oa1YsSLt3bMHSvyi8Igwa80txjOBPTOG9E6gEl+MtcGuEqY1dGA6evTwCY8UP0vZjlXVmH//zR3n5N8FO4qzaCVpbsMb6yLYOxuWL2XOcmywL0yw9W3RP2gQUGQIKcixvjG+256b8dCA2VBZBhlZjYyoUrKVpQpcFxkmMon01GFsauhCMw1VfiFU+RuvvjxtWb4wLWCM60nSlTSZxDiKh44cSVVNVbDpjoaEbT/yhOG5ujQAY2gPvkI0diHbg5Xje5rgwmoImaQV6QIYyjmotASZLLmTnkCQc9cuNjI0xpQh6HlRAkN6ZhXAYHQlCmYPrzEhJtFyjYT5dCEJw7QmmENjdrLiyAWN9OGJrmh8hb9OMeiylCLJCEaZ60jgRqPU3FLZa21nLOe//iDhjSQIyH8hGzGpkz1jki2uyVg1kkg1cK2GYJcEThOMAgAdq/PMxxbOUTmRnkDBOCOpcb25TuR0zQ8D+wyoBnPBvDwwU03cBRezZ5dfrjFZiSXbqASG/JvX1rESwBJANukNhlDBTPBnf+e5bd64CdPV9khcZeh4XrlDocoqjO6Vw8AoNPF13/K1fcgjTYLDHD+yOT4xKvqAc2JgsvAAi6vtMsf7PYMkagmMsI2skYkxAGiSWv2J7LLmGtV/RLBP091+AFCNkp0rJoLBxCMp97N7ZYaR8B3CzHrJAhhmGC1PC04xNwZITudpjs2/62FdTLJ/yaZh0Nj5uZasjyqBJyWIrF/BmSb2t0PM6RtefWOcRjfruHu4P23ZsR2p0X4YTN3p+uuuT5vXr0sHdu3Ec2V7GumBkcFx9pCAN7Nvfo9CwdZNW1JrFSbG+Po8+cRPuGfApmM/t2tjK+coy0PQTvBdtuIC9vkG2KH72IfGp2TReKGV4g1xTIBE+IO96U1vpUNmR3rosYfSMzt/ivfRq8Pj6Jknd6dj+OUMcT1WrqSVPUm9Hi4a9wYDpwTZvWdYeHDvYXLl+Z+7aflw3y6ZLXmDzxtUuTeXXbBObFxxjNmc+QWWZ74v5SknaMMYKyVWvsn4l75r/rn0CosCAMeRJaYZ0JQ3F4UHp1IBBpXspfKYgulX/N338h40PcX1RYp3/rmnAQydzXvZ8XI47UNap7S2f8hW48g+wW+PAQyNAJRUVcGCZM0KQjq3FzKPZBaW90BZUUoXg6nKsY1wv5ChJFjp/Thkp3av5DiD9+q6D0lUPt9gujAGvp/vE93JHBu+FlJo0aPIfShYSVwLjbUt7AQji98pq5L9aSwhSFEP68V1JkgbMkGBYwpcLTA9FwBkrITVo/n0MrqT9Q/0gB3xnnbmY08eGKF40IPhNoUtvbc0Z3dPF4TNBY/cjdDmEYJLq5e3p02bloeU7KJLzk13fOMb6Yc/+lE6ffuLmTe16emf7k7dPUp4c5c45/NSZMeyJO2yqt+YMYPnFV3J2E8saHmd/TzHxz0nempwPaNrJg/3Ios98TevfwHQyW6O+CX8hXL9yD07Yhj+U1pqm/pSLu5e/vVvfYWlNpXaYf40swc9JzD0yPeQEPamc869JF336telg/v3pClYVp/9u8/Sca0qveaGV6XtMHSbWxtCnhZG90jl9GQco4jY0sp9gQKKxagpGiy85e1/nO648/vsKxVgKN8AKo/KCJwaI1ABhk6N61g5i8oI/JcRGNj/4JxBdzV04AkTQoIgg0hzYhNvgaFBzE/f/fvvSavXr0+33vqBNEvyKGh02yf+ngCPqiAykKuuviZt3Hw61eN+bv/4jxBcvfeWj6ZHHn6QVqhtIeAwsQgwpqiQGhwthIUzROKUk8JskquZrEGeQU47oIM+NrJ/SoDF6loOpjBjJWAVvDB5llIdTAmDZ4N6vUMsK8aXwXhpfp0rnmHGa/AuaBQ0+SwDExgKGRqBWlTtzAN8v+iaBkhVeImMFe3jBZEEhsIfIXwelL3ATigYB5kxlJkupTzFsF2vFZNcGS4yNgIgCgNNgj/b7Po50SLc5KKQlYXMqIj6eI+oQBdVRAPqYI3wXI/N1rZTyigImgWGohJK0DgCZ95g2OtusOvxe66yQKTh2+63ikDf99E7RFlaI/TzERJHA3MNbxeSuB6gwrsEnyHZW45n+GgU4/nfSclyVbwGCvvidODAAYJ62/SSqIY0x4QByQSJtNeuNKCOynxof4qEqvgugFJFxb0FWsISzEWvvODstBT2jmmtbIN9+/fDFhqkIxgdnAhQlZJ19sGEQEoW7XwLoC1AIWGO+JxM5zczNNgOlhpJdrWms1Tb6dubqpGRrSDBeP3Lr0lL0Ce0WD22JTzHaEKtPO/5fXsxuJ1KD//4SQJqkmpcTKpalqTdAEQ1C5Yj2SHxIWkZQtLWTPeWEea/csYMDGVJn9fBZF+mjswSEyNlbxKJmrkWrbBVoqJN1pCNoe1yk82/rd4H88GqOnM2Mwdyxx4NjKcDvASU4NrKnpEFpMzEpMdqdq4wC2RoZJrXgmMTHx7+IRlcaiCJ1960nH9TdrayUxSgQgBDdkMC6DUhEjxqkVlUJC/KMQVSqhk/110kiQFcAQiR3OnXJPDRC9OkWf8eASBTEP2CGGyBRpmFrhWlafnfjIVAUFT1RYtylz/XmAmi/kKCXwJKUUFnDjQATgneODayfjQMN1lzDMLknYd7lPNR6cdKjKFlOciSaCUpde5r9C0wOsM1FFgVhHMN+XrHXXBDgCH8hjiveJ7AkNdFAJtjk6kjXljPuBw+fJQ5MZQuvuAC2EKujWwKrl+TbcdN5MrW3gK65d7QKvjOmHpMS5BeTZCAHsXM+Td+73eZg9Xp3z/+qdSIxLYOhmg3z5lHIui+3KKBNWtbwFaPKiWDAkQCqMpPh2RCyVJgbOywx4nEnjjI+S3ftIHW9evTwQOH0lOP/yS9621vT/M51/XLlqWLXrwj/csXb09v/pVfBmAa4Lmb0o9pYf8sncquvuJq9oDD7nzp2V27Gaux9BSdz1q51nNeC45dDyVbzAvoyJqoZp4scN4zR4fxauvRQF7ZJizIV9xwQ/r+Aw+m08/Bn2nVkvTVb34ttdQ1pSfv/zGedhgnF0m2iayyYPdj2ULO+QBf/BIr9/4kqML5KnMOxojXyesXxQM3oywbc515veP+4R4d21RuAuC/SlApfs9XeKYVwFDcb2SrKSFm3WrKHOCwE+6kfTRvfVnW6ncf/s75Xh5HGZyXPkTl3lsySUtgaorCS/XsSDr7RZvS5S85A1DWo5yEhQWoB6tsGNCcFQFIBZOmq4/7hL5KMquyAbvryn1axtCJew5HEd0LOYgS1JnP/HLuez/0qwSIPGf3KuWljm/uqgc4zPo5bAdOwKHcERGQhr17Kb5jx5kDWVacJVEWPbJfjvdHZemMKHNFZFZpmGOaJYCsNeaFBZdGbq6L2ylsjPan02B5NtM4oJG923Wz99ABYozFsKVgSR0HtB/SiB2GoPaKsb/qbRRXO/Y/O5FqZg3HL52+dW06/fS1SK52ADS1pY997GPUEerTadvOwVD9YNr57F7ubXTLQ8btZ3l/kzGtdNE9RjDMLogCNcN0yIx7ntFRMTZloBbMVvcJWWn8TaBNYEh2cpyvjDILY8QgXgvvCWWIIDAUDErewpjK4fWeUA/DqqenO33ne/9JiAf4CvheT5Fl57NIyR6+G2CoL513wWXpuutfy350ACnZSPo0wND4YE266cYbAL82ET/Y6MN7FmMJK6o+PIbYp1opUABmZ2CoMb3t7X+Uvnnn9yqMoUruURmBU2wEKsDQKXZBK6dTGQFHYKrzybkaEjx6Jgd4MKmBrbILWBh2diK6SgNUe38PYGjtho3pT2+9Nc1AF5ZO/cmP/0108qql6n/ty16eNm57UbSrn5m2q9n89L9u+Uh68IH7AI7aSWZbQhJTBrcBkvCfMpQxApo5kvzo0kFwZ/Iqzd4IWAmBSXqwFwhwDJ5HCbQMMpcROApW2EY3EnoDegMjwZPAg3IgZRBrIJ19UTJIE0G+iXPBsAjz0Dh3ZHCylACcTgBEBmxRscuPZgCVks1UJbDAZ873+PxQA3eOWxaBv/NFGahyC83V31z19fyVxMgeouon8EWQVXY0CzaEzKJIOHISEa3kfV2whbK/kIyjUmLgcUeXGJN+OxiRWOtLo0eIQVpUQfk/gaExguYqAmvPsQEmVFQrOe7wSKJiP4/AUVDAyq4JbFnlNekXsDCg9ZhMaEr5WAnmlL4RjkUpJTOZKH0hNNHOIJ+XLAOAnlt5Hr4ukgz+C/ZXmGbmaumJ+aMnCHOwkUB35cKWdP1LL0rtmGc6L/XJ2Q/wBP6CRAIzZACeY1Dje5A5DoOJhP8C7221WBNg500knkq5Qk6o14i+SMgzBAZFSVkHU8N9qa1mNm1bvii9+vKLUwvv0gQ1pQrQyJbGpPshW9u1b0/qJ5nevfcAXi5IBDCZPtg7khqXr0HOBoOqmS46MJhW0tXpyP59SByaooW7oJuMtFLGJ1BkEmQCFBV5/SW4FnYAaiFBFvTzXOYDukSFGXCu7GBW+lR4PZ3bwSTTfwLQYkIgldMe07Bd2VOAkzLqsgzP5MJkVbmlSZ0Xyvlmq6YAcJ2RJEgyweZx3sEwCzbg+AseIIJtyhgZm7J9u55BrlmBQLuFld32ZNDp6TM+lrvttZIogqCE3FKTcoE+14f5X53yNEBT9yiP2eMRNPJv8RzBNJlB7gWcj+vH9eW6ahAMjjWWDe9lCOZ2y1k6J8jiuhXECm8gwSFALVkSO3bsSFu2bMED6JG0DF8hWXOOq+Oof5PjKqiU1xGG64yxj1JKFobAAQxlA1pZFYKRMsKmOA7ezYp6GOH2AniYEJ+2ZXNajmzNZGsYoGjhgra8j7EBCJC5T3psAueN7KOej8fchTRzNb5uE8jQumgf/cZffVtqWQIg+ey+9MS9D+DDczD8n0YACkIiCmuon+sxBXNNkFhDf+eXzC+LBZ10E5thzHoBYwSvvF8coZ15GLLbvhw20crlq1kHnBNsnHPPOCO98XU3pn07nwbY60gtbc18/kLYH0fT1S9/eWpYtz594ROfTBfjSzcIS+OBRx9Pjz3xZHrVq14VsuGvfvnLMJzaY66YMO/a/TwMubZ00ca1aRGG9QKqjl8b5/7wY0+kgVHYpdy/dtKSfim+Rvu7DrPWu5nX1Wlh4wIAx9ydz7XgnppNx7Oc0fnu/PfhvCj3mfDV0tTfgoDAh8C8IKuzP4D6DBZYeChZpdm3KHeuC+mvgFHx/Ej2vRe537uulXyGTCozNsMrSMCN1zinMssjuIsvgP/F/hfeWN67ivubx/6zoHzpN+R+ENJGzqMJb6Z6DKc3rV2SrkBK1obkZz5z5HvfvwdJ1QD7iWb3SMCQP3VjRj2N91TiPj6JD1OAzkKxglnFfTSAT47TuRRgMp/hPaieOWzx4MS9IbbYgsHEWek7pOzYv/vwb66TefoPFnt/LQCSbCSfU3b2E7CPYo7MXsc2gLWiwFOwvDJoq0ch+yQAlQDjEgoGg72dFF5m6Pp3OsDjKCAI7eMt7OgJpi8c83CQdvLHey2iwNAy9DEm8DrrX+Rn8r4C2csWI2GfHkGuuDiduX1DetOb/0e694d3p6/8+1fSqtUbYdIsZs4eSB0UAsaRLtdxf3V8xvk898x2pFwliCZA5JgKGHsvbqZDWnntBH68z3pvkmntXuH7hBcfxxyeboI+jjv713g0DcjFgpOBIedSbpRhHJNBxVpAoAFkqHff8/UAhRe0NsLYq0nPPvNQuv9BzKeReV54yVXp6lfclLo6DiPF7km3/fVtaXqkLv3CzTeFlKxW4yZjHWXR3BtsYjIHk7weY+9ZWFo2upiea0xvBRi6U4+hWWhFlUdlBCojcMqMQGVBnzKXsnIilRF4YQTm+p8hMtaUNEtFpvXFsVqKYSNle6KjSZKG4+k9f/D7mEsDDL3//WkGurD17U9/5jYCQRgegBMCQ1u2n01LYrpfUXGsmdeIx9BHaVf/YCQaTQSDVqP1QmgiaPQhIGSwbgVM01mTTGn1SiVkDhn8jRJoNENLV35mZd+AWIbDUiriBksCFcqb/JKloMQivGKCJJSZQlm+lX0W9Fw54dsTAX8O7DNzJzOKZK0o1QmPIYJRu4IYwNd4bERcVjhD2x+SLphFHENDeLBYmcvvUzKGTCiyJ0v0oclAlSdv9VQZgYa6fnYBDOU26RkkKrAQn5zlWSXwVIBNnkvJEikBk/AaMHk3cYhgEMo5SfaoYBCJ7wRAgibbMlZs1qZHTXmuVsitaIZpKpm01dno/EKgGd2uZJsozTOhManiyyS6/F0JDHl6ZUVZ4KGUkhnIBkDBeOW2xnT+MaEtKqSOdyQyYcaar0v5Xga2ASb6fzlWD/8IG7avB6h5zXVXplY73eFt8NxOPDPwMBlmbo1yvspiuvGQ6B3ESHsSEMDAmbFUmjfreQQ9TkZO7rAiS8eEWaPgST5ulOOZJWluBRSqHuxOr7r0JekM2m0vxLuiLrxvSAi5XrKERpFA7jt8MB041JV6Me04TtexyTqqxkgLOkGlaloWRgccL+40YF27Xe8YZ+e9zKwJACPNjwdJfvWcCEkbVWgr8tEVh/liItYIOGkCALEIb4vGAI4EhkLWVYxTeFGE95Hd/bIHiV5Dsk9cQ4IvmqBWC3AoGzXR5HxMUr0OIU0SFJV95OzluK2Y5yQJMCwAZIC0YBdlH6voRmUyK8MosuQXZDjuA67/zBp0GSL5GEeWys91GmcLVLAm6jnHKr1TtEUhWVK64foIFl3sTZjEC7xmb+5I7uV9ybcw/VQyEV5KVtNjPWlkPQ+pBNIHGXkBMuWEfHIaY+ACPC69mUrfFo/TfWYrgJDjUbIgoi03x2uHQd9D5uMA802pnHPTPU2vlQDiQgoi6y+b6mZmomsoMwFNdmc1onerYmyGRlgTgDI/+elP0+pVq9PpGzfEHjwte1EmpYB2MBIdh7yn5ffL/l0mlzK0Fi5ZlDrxj7nul9+Qtl9xSfqjX/vt1H+gL11O1y67i3luB48eiT3C+e6e2KAfkUCqxxWGtV4l5KTMw0mOe5y1NMR1scufLES9t+bPR2rEwbtUW5mTehkGA4qSAAAgAElEQVS94bU3wdKBlYGcpA8p2TgM00E8TfphqG3auo2OffvSNOd6/qVXpH/49O1p9aat6dnnn0+9tMiWidgMgHFo7770hte9Lu3cuSvdd+/90e77t375dcEiy+w3WZPz0uNPPg2gQEcru/Mxvr2AwruRvtQjoRMkiGsZTMAMCAloChBqOO6ckTGknNB5lU3V3edzZ79yDxNoDyZmMC8KaU4BDmXvNxlDbukZYDoZGHIJRIOEAIZyUSDIJwIbHkMB5vk6n+O1dK3mZP4Fc+vS7yqAJVdYcRwBZMX7MdeDeVk2K3gBRLeAkMEmAHl2qY3rlqSXXX0he0E3flkt6SfPPJN6B5QMu3E0IumaTl2d2WOoqqou2ILhkcd7C0Z6/3P/DpYd4zLMnjLFuJ522mnpEH5Odvxcv35D2sd19hF+RAU7V0A+CjW8XuZQbuKQH963jSU8jwCKAkzNLC3XlM/13hSmzPwsCCs7SWast3yLGCPIJ70DByuMed4EY1FQv4n5OD7cmy6+8Nw0M4bMk+2pgXtPV28P8mrinPmNdCiDVUr8MlkAQ+HpFwze3IE09jn2i3Y6m60FFGpqrE4XnHdmuoT7wZe+9MW0Z88+2EIvSv2DEwD9PanreH90NwsJu3txdDa0sJNluI6LYxnhgPfY8HLKssH4HXNAUF0pXwBhbOzuKRm0L5hsxiE8V2Ao9t7YXzIwFI0AoodHnhMaq9exxo3vxtl33W/v+t7X0gT71yK6/9kMYufTD6T7fnRXdO687Irr0uXX35QGOg+nYz1H0ic++gk2t4b0C6+7OW0vgCGhz3kAQmwkjCnXwXlYa3EBBpOd8mAMvfkdf5Tu/t59yPWmKnnkidle+aEyAj//I1BZ0D//17ByBpUR+P+MwHT3U6aDAYDMhIym8OUAGKqGMTRHojuMIe3vvPt30nq8If70/e9LU4O9BNEz6fbPojm30xjVvauuflnadtaLU88xZTFWtmrSLX/60fTAA/dS+V0SNBeZHwZ5i5GH2cUnKnYRENVkDw0rjwBTBrlRjYU9pMmwQEHQ/g3OiAAbCapWkTQ9TyU5QAx+Z2cegyX9hIwSxWwMocvKbiSQBqT8LSRNBJx+jgFTGYRluj4BpIwWknHlIlbFo3OUTKPoCJR9KMKrJaqW2ZdHdpBBvsft/xuYmsxmCn4+7vIRptEFWyg8LYoqbDNBol41tqK2fbjJqO2bw/xapgOfEYwewa1gRRUMJZMFjisqsSalcdwZGIuW3jxviGriKGyhIZJ3Uu241nYoW795Mx5Ra+ke9920aPEixnEkn5eAFq8VWPAcbTleVoAdgwDNeN+yg1UpXyjHsjw2E06PP0sfiso2h509NLLnTTZPlTmUzbpLtpDXJ/t+5GpzjHtkQbYMBhQjKK1ljm5eszy9+tqXpqVtSPkAEp948nGMREfw9xmG7VMf/hk9dNgZHAaImM4m2iFJ8ErZMUtPE68vlU/ZUsoTI5HhvzHOUTNesorUDFDaRKvjN9/w8rQAZGoxkqea6FjEHOGtpvCd6Mads6v3eNq/twfD6ZEAhQ720XK9vjVN1jCnSGYFc8JXnLnaFC6ogB6Mr59tC2KZQyb4SoIE7kzMlKcIDGmQ7nNllpi4KIWr1quC9uYes8nGWCQgL/g9BRgpoCowCMg5RKU4uotxzLaKN0nW6yhYCJyPcygAPxkg7g4x/hkYErTNmahrwspzYRLOr2SYuFb0b7KK7PHUAJ5lRpjJ1bxoax2SFBNqkhzb2Ptegh5eb7v1KfuSxTENGOe6EQgxea9XCuYlk80R3ixKL/Oc0iMJMWMkca4Tk/8prtt8k209sbimrYAKesp4jpnBx+fwHlPsMyXDyvMuu0gJUpx/3vnFnHS+ywCyFbbZnVZrmIazRo/h4RNdm0zgGGMZRF4jK/7OZS+3e50sxFICG53n+H20xHY8+JrhWEf1AOJ5uwBGTBrPpTsZfM4wlB4C9JBdpoRSCZxoTOwVnGtIWHl4/H20A9fRZf6y9nTT7/wGzJq29PpX3YRR+uLUyOGvW7Q8XivyNkwyXcM11Lg/d2IsAEK9q+x6BDNBr5UxrqkMvCENbk3q+bxh5yYzZ4KOZm2MlePx27/9W3RoupjXsj+O4jvGBRuGKbTnefxWMOjvwABboLamiS50vO6ue+5NMwBTm7ZtR9K0LxcQOK6ejk5M/penjqOdAb5Psndt27YmLV2+BHnZsvBKO3Skg3Xi2NLanrXm8Xr+/XhW9SF/HoFpJZgfsjuul+bj2dstm5fLunLeB8BWrBGlXcr5Yn8L8CavAYEhHwLt3ouioOBuxHeBobwtZbDPe5KMsgAyIokXRBVczfckSwSl70uA/sEAykZZduPLzMlcpAiwqShgxDyP4/RI+D8BXYGlYk90j3CyCYg5d3InK7vzZdPiaQCSqpnhtP00mkVctIO114uPT2v66c6dqR8vNMdxGobQ+NhcMEaGMeuvgu3ovI/z0OhediXH4x5pN8vckl5m4HSAeiE3pghhx1A9g8pOnsEq9aj5rieWhQb9iHx+sFFlnjLHBZjKNRgt7JVlCty7jgXo+WzH171DRuvihUviPUSaBSkE+5Xh+mHecWb0LYQd01xPgWeoJ114/jncMwAHBZl53wOAozUNLQD6c3gMTaeDh3uY78YPfJ57X1yHXIlwX2lGRtaIFO20rWuY73106Lqe/XIkPfjgg3jKHUvrN5yGx9UexmAGIBmGGh3JZOTF/ZD3iGKHxSXuHRZMyvunjKEY0+K5Pt/zNgYYtKOfhSf3+2JOudeWwKHHGSbgSnF5zjRzyPjHjxoH9Ip7q/dSWZUUMfQgG4dJqHfSN7/9ZZoQDMMYambtNaZdT/8o3f+j76be/iHW8dXpkpfdkEZgWx3tOZw+8bFPACLNS2+kU+Dpp29MddB13duUklUR7wkMOQXnuCezM9GVTHl1U3oz7erv+s69/LsCDJ0IAis/VEbgFBiBCjB0ClzEyilURuBnR2Cy84kAhgRABIe8s2fJldVUgmASBtk7v/lb70rrt2xN73v/rWkSYGg+SfA//uPnMVfsSnpbvBTPiK07BIb6SciMcGvT+9//UbqS3U31EFkD7yOeYeVR+YOV6VztzP45Mgb0ILGDUHR/iYfVWKUXSsts661PCMESXyaMPi+3bJ0D0MCYlGRB6Y2GvNFYtqBel1R/Q1M7pozajYnqnHK1AED0IwgvFduCW32zfb3MEkEm6QqGmLnKmbt/6QMjCJWNrQ1CSwZCUPpNlwQ7HIai8huBv3+LyrRSsmwl6fvx4UJYtF+H7UHwaycmmRiCZXGsjI3dWjTj7URy5PuEqXXRccrPlHljIGmS4tjOK4Alz9mWuDUkO4OwEZRd2BFrgCROCciX/uM/MGndmf7iIx+OoNwA0iT67LPPCnPpb339G7Ah+mk/vCz1IG8pvZnKinHJEioZRI51JMNFldzPLxki4b9RJGBR91YuGOdSeHsU4FHpv+G8MKErWUmlsbUJuOPXoGSI0PMlZ29P1730YhgKBPf93WnP3j2pgyR0CJZBP0nKHIDM7n2HkCUqQ2iE2UJ2LBAhG4cEXt8LJ6fMmKhIEzhHNy7+G2duCQzNQ34w23csnb1maXrVJeenhQTYzQHq6clEgEymOYk5dWdfJ6DUAKwlOjGRzM4gZdnXPQhjiCr4PM2YnbeCFVxzxkiAKzyVTHiobis3MgkQGDoC4KCcS4+hGr2ONIgX3NSMXWmeACi+UbKHbP9sgmCFWV8ox7CsRpfSlyzdgkXF3yeUcdjBRxDJeSkYa9LL70zSIhnTq6dIKp3nNmr2mjnvS2BI34pICHmNScgAXjuuAMcwKuAkYK5JwVqPYwFSoPg3D6+v7CU/uzY8kXLCrsuICZ2eQBN21jJ5Z7EIDNUXvlt28Qu2nfOL9WdCMs923AUzxDHVXyhLzrJ/l+vLfWaWMZVZ6P4wRWW7WgP4wijaMTuCefgVV1wRMo5S6uHx+jyTcQGfkOzxs52UWkhgR1hjmvIqR3MsZHWZqMVc5rwFhgT2AhAr2pNHv6NgDjEnBKwFIm0tzjEeYJ0rJdy2dj0ApIzK+amz40hajnmt7K4hWJuL2UeVzQkWuz96zTJDjGOYHE3nw6K77FfemD7xVx9N933/3vTiTdvT/OGphGNTjEl9IwliwTJwf9arJeRugJMa2QbLjDUU7d0Zz2H2C/eOUT5rVPYM19drXl/fTFenvvT2d/5auuLqlyJ1ZP7CVqqegU1K27PuQ3SbAtz88SOP42M0kLq6e9PyNevTM8/vT/c++Giax74mWC1rLxa889BEVzZpo8xNOxsCmtayN7U2pXlKnwFqBNGaYOAxE0jSYY8IUgESVDG+Y7CUlMdN6lkX0t5CTiwoH3tOZmn6N+8njkdIewOgzPKmEswIGMZ9yzl10h4lGHLCLDnmeA6TBZFM1IP5yHwsWR7iCwF08py438QtIe9x8RmxKIqfAwjJ0uFgOhX3kZAvFveY8l7+gjw7A07OgTBzBhgX0Pf+5hvXAZDMTA2mFyF/2rZ5JUMoI6UxPfHU09wPkELOAtaMIcWF8TIAg2gaILiqGgBanEUAn2Oy4OEeUrIEPb8oRnDN3AecT3qNef8NwMzjLyRyMk7f8Y53pM/dfjsxA76D/N1x8jxdd4LggkxhCs5nlcy9MK7muW2A36696NJWMIgW4Q/UD1uv2nNTnpfhp2As6sdV55pFztoMY2hirD+9+OwzUzMyMp4egOgejLfnYL3NsTcHMHREUFUTf5g7xgG81ksu2yazFOeQkC1Jixc3cc+FKU1BYpg97F//z79y3PXITNemn/zkuVjTI8jT5vG+Hkuwnd2ouKCC1gJ8sndK9nFmFQmC58mQGWWZGRbxSABiWeKamVS5uYB7jOMqSFaCmAJRQcTi/YaHxorPsIDhHquRuMAQ9zP2ka9/61+xzkOyZrt6GoE899T96cGH7sG/qx8p2UvT5UjJhruPAAwdSZ/82McZ08b0hptfl7ZuXgv4LYPVezr3Ve5vSsk01iYCYN7TWQ6wbW5ea3rTW/8g3fGtH7C/WT6pPCojUBmBU2UEKgv6VLmSlfOojMBJIzDb9SRpRAaGZqn8qMXIHaT0vdHolECPIOKdv/GutG7T5vT+D34Q8+kBgu+JdPs/fZ7K4nGMTpekyy67Mm0+7czUdbSPAEUz3Pr0vvf9Zbrnnu9h2rrcFIhARsCJiqFBIEBOBICGYAULxyp4BMlG5qFlkMttZzSqkgameowQ3JiMyvzJLASlZ3Yv48tkIlrVGmQpW8tsBgPM0oBRQMiqfziUmIDwSYI40Z2EJEcwyKBQFgYHmP1oDMZJ4E3GM0vB5N5WvtmXxEeWdRStxgNs4jyt8hXBfZYAyOKwOxJgAK8xwQ72kIG+FUKBhgimM1giIKTBdmZm2AEqS0YyG4JzskV1VFT1ZphL7bYGlnVAMq1EJLwl/FR/p9SCwLKPBGBE7xiriZzXD/FMGeM9vY5Kmp5GwvK5z3w2ffgvPpz+7z//c7r/3vvwmOqLzzUx8DoYJJfVytJbomQMldK80vMiOkV57gUoFj/HfyZFuQvViefEb7O8L15vQsTntlDNtDrt72S9OEdsab0EJkQTXlg3vuLqtHntijQ3gR8JviajJOEdPX1UgfFH6QdYoIPac88fYH5j2klsahc+O+TVEwzrz2PHNSVbKrzi+GR/8T0o+ozRCJK3+QBDNSPd6RXnvyi9aPXStJS5Wu+18zwEFkmAu/A16ejtgIbfjSQBaUNVberHb+voEAbuGJpWkdzq6xReIgEqCmR4bfEI4lrPMN9lDOnRMQqIZ9t7CQPj/E4j53m8Pmas7KFg3YT9clq5ak0koAIQAi+TAnxFsmXicLI0QQ8jwZYpAQTGMAASpTCuMWU3jIGV/pCf6TfDsbiOTNrCGatg+gjWmtiabHg+VvYnnGORQLtGmaNklMonoisSQIrrQ3+kAE2VonBeYyRVphIaffvdjGYeyctcdL4DXDGB4WdBoTrO21b3soPmM1a1jF0p3TTRm8d8EmByHY0BqGoObVe8RpLjAGFNtvl3SMkKby4TyTALFiwQ/CCZXoy3zZVX4n+DB9MCjKdNroPpw/XS5yxkIQCrh2ivrkda+Avp4wU45DlFZ0Llo7xfyJ6CXUX7a4EVATiPQ8AomJEAQnZN5FoOsifOmniz1xzDCFpAZgHX/Owtp8U6mGYsBTRM5vu6u2IvkrElwCEQ3MzYOmfd1xYsXZCueN1rUj/yoQ9/5CNpmA5gLezLq/E/aaulNTVgVlfnsWAJZcYWRuoL25m3XYBv7DuyxvR8AaiyAUAfoNcUxzjGNdU/ax5A87CsM/xTBvABuvZV16crr7s2LVq/mr0JcGaOfQmfkVmu3/7ndqY2wKNHH3gkdR3rIqmtTW20CH8e8+lHnng69WFyPMm9pxEWkewPGWEm4ZN+jpIgjk1waJDxn4KNMI8OSrUy5Ghx3wJjpBH/IVkqa1es4b40lzowFO6lQ9k81sF+2DB1sgv1wnJuulcLcCjVlVVS3O/ch6J9vH9nzE+AQAVqU+5Jcc8qWJhh5l4wJ2NfDMZV9nwJOSfP87iz9DZ3tArAlUVdgh6zcfc1ic97YvxYfJUFjfidrB1ltq5X/iEzpGTD/mxA43vbrUuAUjDF+4D3vSbGbXigK6RkO85Yz9xl/tTXpF3P78Vbx66S3JehhQ3hMTQEMFSFUfnIKGuSQVLe2gIAHePDeJbH5rkKes5j/yrvAbLIvDdHV1D3FFmZxdh0IxdcRRdTWY3eTy1o6JHVAJvPvU/gydc1YbAf60igmNd7LgJPsigzACrQ6l4g4491z34sCzTP/8L3ibnbJBsU+Vd9+JJNAQydkWpm6Uqnopz3Pna8GyYcOw+gzshEVTraNQg4ptciYywzjPXjPUkA1kGvoWB23vlnsE8cTxdedHbEJ3pePfLwY+y9y1nLVWnXrgMct16FsvhYnxSXosthNJSA2Vt4V00DOll8cQxG8E2006odDb3GzvkAv7x2skNlbzIYpRxbkKiUNoZ8nGOzO5tjGHMucEq7TNqBjzEwnjB2Yd67rkcATpXVfvWO/5NmGMtFgEJ2eN0JMPTQIz/AfBp21SVXppfe8Aup/+i+1NF3JP3dX/5tamtYnm7G6H39ulXcP4nXZJMqG57hGgNWhbcbbPLsMcSeWrsgvektf5C+eYft6iuMoZ9dq5V/V0bg53kEKsDQz/PVqxx7ZQT+f0ZgtvsnAUUIhsgYElAwMK8m0bVlPeYqJCRj6Vff9WvhMXTrBz+U5jSJpevEbR//u5AyLMJX4uJLLk8bNpyejlFxm0eAWQ0F/ZY//XNMGe9JS2gNa6BdK7MiaOh29qLaTIIanY3shGaCKcXGCDh8EgzylGsRmJm0GlybDJIBNkZHMaveAjGCBZk+Hm1qg1LN2RikCJgQMJVdhwxcI0jiMQm7qOgjk6npBJW+jwCRY6HptYFx9hnI9WSD6/BJ4jCt+itVKYEhE9Jcbc5SFT/Lbj9hJBkVatGMwl/B5IJRN8nMMqucpJiUB2PC9ylYBSa+IUcLn5f8s4GyoILUdgNH5SwBtPA1SgDaAFvBJDYAIZI3pRHyPQ53kpQ1NJF8AlgAPCyhy9JnYH3V2z2GQNzSqB1/+giWScfSnd+8I336ttvCgDfaf8sgsWV6XJv8gXpAlF4cJ4NC5XQT4PLYSiHdycCQsy4q4mWZPF7kOxdlc2FDrkcjCY0PkwwDY5kijYKDBOUb16xIN73qurSYTmEjyEcOH9qXjiJD8fwQcMBsmJ9+unsfSS1JG0BNNV4SgpICFPOYh/orCQBm49NcbQ5ppbOPeai3yhjXuQYJ2YKqifT6ay5KK5ElLMXDpJo5YnahMe8sk+JgxyFMb49Dw+9OPSMNaYjP3t8zkgY0Y59PUgXVXomf19s5YiJqAiCIIhvICra+QX2wL47T+luAyrU5KljENTJByJbcHqadijh0EgQ7UAXTSPmXv9Q3huTJeW1yYRIVTAMBCUCISf5tBzC70QiSys6w05UMJv+WuzJ5FQQwYKOZpLFeAgZTgse8jec7X7n+MiOcAybnJooCQm0CKhyvQEs5f/UCyT5d7itZwjPFfKt2/cf52K2L9/I7DJaQlrrO2Cca6aDlumtk/dWyJjSVrdcHytGwsq4PjOyPAF71aEGaITDsfmPnI651eGuwHry6/i7AZp6bgRu9emYCFFpHu3VZakpeBFCiU2Gw+rgWJMgyiUZYE+Mkc56fHkN9gqeRtAtKAWbxGb7OcxeoqwWMyUAZjD0+b0qQ12MMoJp/c9mGmZfTsnDYh3cdPhSeOfXsSTuQ8K5GVuVe0NVxNLW1MBdI8mRTzirHjFkSNMnUjmnzAGDbim1b081vf0u67VOfSI/++AnGDZ4QbBDOBi8uPKqY/zITBQhnON5F+BqNcU3beL3Mqi7kX+1cd9dcZ0dHdAcbFgAj4a0GONGvjBMM5uEKWE1vfOtbU9ui9jS/3QRf7zhYa0jJvJbjgEp9nd3puZ/uoi39UMypBYyznbC+f99DyFsZlyBnck1CzovZPew5P3sMIDskeIzjMObAs+z/Nch5JrjW065b9rYRNCv1dCBrEkiUYSmohFSmBvB8hATXeWBRQRmhjDKBIkGiKjY1JcCCFgI3gp6OZcneCHZQAEO5q18k57LQZIvxe/deAeuC6xN7uUm6e2K5i+k1FXB3wfQRiCs7jDUpoULGUzJ+YvcrigQlMJXBcE3Us5zL+ddk1z6eG0yaKKLkR8nGLOVWevA0Fp5Mvl8LQHhP50EMmLem7UihqqvZBxnL5/ftD0+ZKnwBR5kjyqBGh2QQCUQg64ORI1tVsFV/QDlPpQeTx7B02VKkyiMUF3qIBZSJK2nKMu4AVAuJsJIxx839RRDDncxzkt3UAxBaNiIIhhXrNfvlTYfULNiw/Nv1Fh0MXWu8j8FLANjMFw2tvYKu1SgacQwyhjREHsNfqJ17xJqVC9My/HSUhPm8QebvCADG+Ew194xpmG+AYkjAXI/ZD8o9GnN8Zd6cx5IlrRjRb+E6dKfFS1po235a+vK//Tv353rGZkE6eqQH43g6swqO2d6eOMT17T1zAWvLeMm5qMl6M+t4lM/PhSDBo4m0iq6HHcc6AviL/YlzlOHqOY6wFtx73JtkSAuWGc94z/c+75zTdzHkh9H2HsAeJp3vkdlCDj9rhfvNKDJLY43/uONLaZb7wDJAN8f82SfvSw8/+kOY4P3p8iuvTRddd0MaPEbXusFj6eMf/YdUO9eWXnfTTWnjhjXsj0qbc9w4SxdaPfncl6rnW0xj7eGvNK9uUXrL296TvvHNe/BRqwBDJxZr5YfKCJwCI1ABhk6Bi1g5hcoI/OwIzPb8xBgkpFMnpGSs9mqAn6oqDWpJIEkeBYbWrN+Qbv3Qh6gCE8zy98996pMRqC6konzxxZcFMHQE093582lLTwXuT2/5s3T//fdCG28N9otAjQ+TsDJpirg7DB5l2UgjN20rAl6CKVkE/kZgwYBKNoCMGyvA0bZeMCdAoWy2qEmprKEsycnJX/Zs0Ug6gzsGWUO0OS7Caf5NoBlVN3wzbC1LoKOsowEZg/4avreBtZVSA6zwNVFGQCB6ovvLCWBID4rsGdEcbc6zX5KBfRnE5+qxIFA2RI3OOFHFzi23w1+ioJJnfwUD7CwVicq1bIOig1J4L5nIy4wSLJJlRLJiNVYWh11z2vV4IgHqI2js6aeqyLHc+Po3pF/9jd/Cc1Ngzve0hTseRHSBqgdsOLjvQLr3nh+mL37hC1G5N/lWwhWyL75KaUP4WgRC5P+yF1CuZBejW8oJisr7zwJDcV0L8OuFuSlb6IXA2N+Hx4W0eYJYmWULSWwnkNNce+Vl6eVXXRZV4Kd+/DASkmGq3314ZgAMYZw6CXPtgcd+kuqa20m0AcgAiJTlCYDayWk+SafAkIBNOR8CdJFFE23tNdAkMaPV8drWeem1V5yfltZXpQUAFXMknubH9vKaZu4e6TwKs+I4DIre1DO3MHUNTafDvXTJqaHzHowhpWtxbQXWCJwDWCHJtuIqEyo8eUgkekmS7FIWpqrMORMDDaZrTU5kMik5kCHEsQk4tGDO7mtN9k0SfGNBJl/v/AyfKLv7yczTs0n5hwbXeNF43WWsTQEI6TektCyYdgEM5cRYsGAStotMPM2nQ9ZZGLIqhfF9sy8RLBJli6wxDeMbSCI7ABVku7kWnZuRMDufPV/PXxhWOY0+YiWbh7/LJFq5YnkaACSrArCoZdGZ1AsI4jGeWkiOmpXJ6EHm2nbOcx4NdtRzfZEQeo6tSOxcW2EsrPxSQEXmiZ/F7wWFmmFVOJ89xo2A37KuTEpXrFmT6gBHRmXLCKS5vmT+FKb5MzEmJJf8fYjOiAN9/cEgUlYWnlDBhCQ5Y0w1aBUYClaj7DeOUflHgGMwC2ZNwvnC3iWNA9w+ioH6PM5lUV1jamU/uvjCC5FJ0jlsCvYae5/7Zb2sNcajf7Av9rvYm5RMAaitAhi6/n/8YvqjP/7jdPRoR1rYApOMjkv1JG92gGO7x98KQNKxgC3SJiuBa2EDANekUj6PrZ2OTs6fIYy26+iYZGdDJgjnh5xH83Pm9Ovf8ta0FempSa/zzn1UZsXsQE8axxdpjLE5hh/Qruf2hLRmjg93fA53HE8PPPIEpvAks4C29TD7wpcpvFI0rWfMuD7ObfexCTxwqnn/cZgWjCDyWIFSgAE8YgRUM4jCPUv58RzsE8aS2UCK7ppjjrFeZJrWu87cd53DLvpImHPjBYEeP7cEu8v9rJT2KDcN+S8P96Pw8XFOC0QEly13jRL8dA5ln6C8RvxZWZfzSPaQDK9BxqcEgU5Iwgo2UMm6LO8bvlb/qlYAHh8ZrMqM1VLqdjKzKQBZrqHHE0wTAbfGqola9lYAACAASURBVHTOjq1p3aoFHDu+aQB5z+/dF54yUyT3A4N216OgADA0CBMsIb11HcuGcw/O1yebTofhOWvQMZD1IgtOcMZVLZDseQmo+DvjBMdN4LiUirkOYs8TmBPM433LcS3HuJZ9tvTPmmEfKO+BwbaMeII1zbHMsv/aCdAmABaIfF/Xp5226mhXP43h9CzSxmvoXtkCsD8DcDmgaTwFhAnkuGCOqRsJXcfxQa6bLBhBSuWMSLGQfC1ahIcWz91Ci/q16xaz3+HTNjWULrrwgvStb32HsVWy18RaoyiAP5MxiZ51VbZy9/7K/HMsJvFNc/0qP/Xf0alM0Jv15Bpbv25dSFlLNb1jNQx45P2hiT21ZAyFqxrjL3Dtnq+cLIAuAOtgvEbRzI6JeqIBqEfnOGMZ/dZkHOtDN5e+8o0vwrSdwDR+UeyNO59+ECnZ96MT4bUvvyGdf9V1aajzQOrs3p8+e9s/hfn06197c9oAM1BgyH1My/9Z7m96DdVxLlU0gJAxJDBUXbsQYOj307fuvJd1O17JI8swo/K9MgKnwAhUFvQpcBErp1AZgZ8dgbkAhpSkWHMmiIl2zlb1BIaIlgggrEr/2q+/K60maHn/B5CSYbYom+gL/3h7tEaWMXTppS9NW7adnQ7vO0ZgDfuEpPxPb/lQdCWrp5rXYGIL4BCVP6uIBIsGxsow1NpHJQ39vtIIK7nZGNoE2gTSJCszLXKr3AyiSDufs/NFAEMG9nZUovpOwFl2PrEqqeY+jKQ5xxqS8EYkCD10I1HTH4ElCatG19PI4zSArOfvvVRQhaVs1WugZfYg68eEQl8Koy5Bn5BD8fB4svdQRPWRAOjVE0GtUV5Bb/e50flGWZ1JumMd3IyQ60dSW7IdDPxMpmXpGFgvWbI4kjR/9vnBYIqAOsuFwh9ENoLSOT5v1ZpVaSHJ9Ybt29N6vqpIPA+jcZIL9hIYXitJfKWC50QsV3atsPbgASIy8CQtpP/2r/8mHT2kZAb2gKBDgF4Z/Ak5mTBeyGP068hygjJRiR88d1lOXsDiUUrJTG4zYyieeNLUtOKZ/116GWVz4OzPov9SK+wzzadvfs316bwd26iEH0n9XcfSgQP78dgZJ+DHNJ0CZQ9V4ENdyBsBKqtJsk1ulWHV0oFFoCWMYpV1nXQIAV5Y7davKpIvktTJobRhQS0dyc5KS/CooCFNJJrTtOk1WR4h+e8lET6OlGwYEKm3dkXac7Q39Y6RhNS2kkRrTh7uOSEJ9EvjY5lKMyT+/jdFIiNbSJngeFxPTUMBSUJKxrGS0M/KLisSKf9mhm9r6DoZLsq0WF/hPSFToZiPYRArAy7mmj4hGrEOcZ27gknTKEsF5kI/gJTry+Q4klqO1/fT2FqZWAaG8lyJORskiwziBjOP53gcdRxrPcw0u6o515W1OE+ikxDr3vUmWyXAB9e04K8sIpkFrh3nBO8tC89kVnBaCZk+Q00yC/lds55bGrjyxFiHykn4DF+TPcoYN5JoEyKPoU5WFq93vxFYNfk3SXW9LIbxIBh31llnRYLrOWg0r4ws/IdIvqZDLsZ14HV9JE2CQ0osXXeyj5ToySLSF0djfV9XAkN6PgkMjejvxfmNahjNsYe/CtdltugiJMA4LOuR93vi+edTNefYjnl6Lc859+wdcfxTsB8alc1oJByAqh5AAE6MkefjdZwiybz5zW9KSzZtSrd//p/SD77/A4zZl6QZ1sR8GT+CBXT+crxXAYI1MfSTsHeUGrlXO/bu+X6513oeufsU94Joj8f6a18IS2Q8nX/NNeklV18Ta8kd1vGfI/lNNCWwG9TBvbtCXnfg0JGQ54wC3MvGPIaMTWBo1/MHGQ8AHKRmdjgT8BZ8HIPxY3v1KtaI4M+YTCuAIaU4MnIEA92/XRcej3JL9/9qNtHJaVhhKlo8T8Y9rF2CQZLlhLKE8vzNnR/ju+C6c1QWULDh8nmXrJfoIJc3tgzE88h7Q97/fUeLAUonfdPMkssdtgRNo3ukr5VdKPPI+RqdHvWeyf51ztNSUHaCKeRveF2AyHpicd4NJN+xN7lOGa+8F/scwafMTorOXbJJXd/ROt5ijnDCRDrnRVvotLeSdYB5On5Qu5GS9VMQEdMZGhEM8fLRvZD5UlUDmM5yauBeVhpye57Zk0/5qt3sslm/rB9B5BH2X/clmS2uJcGkMVh/jkXZmS/2JMbNayljKLzpHJeIDbJhsnvhYrrryXzy2oQ5fSGn874u66ZvYCiYiTJXxjnwGdaCXoOCLo3EG3qY6d5VDfN5cnwwveyqS1J7E3OCQoLyyA7WsB5Do3Qi68N/q7PbrmTGEvneZWTknMseiM0YoG8EoKmCUXMw3fy6V6c777yDcVIC14K5Og0PemlygK9PlH5k0vA+udGCUugX2HACzHHP43q1IpX2eQLKS5HlK03zHmV3QeeXgJDy3oWLlpyYSxa/jAXCG6249wsMKbWTfWpneCVl48g0w2+OfVA25QQyz1qPi31DSOc/vvUvxHPIsmUisdZ2P/fjdO/9d6XDmL5f/bJXpste/urU37EvHTj4bPqXL/wb4HsrXQdvBsDCo0pgqCggzMKKnQeYVu/cFLblOoxxDLPVLenNb/uD9N27H2Sdj1TyyJOinMqPlRH4eR+ByoL+eb+CleOvjMB/MwL/BRjSIJYvk/gqgKGof07iN0KV6V2/+RsADevS+279IAH6MHThqnQ7jKFukssmvCGuuuradPo5F6Yjuw8RJCFXIm1///v+LD366CMkglYOoU7jBSFd3EClv78vWg8bGFpl0uBac2p/NliPjmQyE4KekrX+smjmE/jXE+yqk48AXVuSSKyoXptU6eNhUmxFuAAjppSaBS1d2k6CIdCGhl6pjgF8ZqNMkcTMUeWSqtLAcQ7Scnd+PcltdAkx+czgTXhUmEyYIwSgk6n8gkVlZ6OyXX09CbcAWLCGAjDKzKPMEsqsomANFRXrMCO2S5JdZQioS38Gj88gWUaIr7VaGskAn64cwWRKUCd8Xhi3dRs2pKuuvTZtOX1baiLga4Am3krA6XkYrI4SCD5HG+jFGEoLrrVjBKqszy4xfXgNbdi4Oe3dsz/t4+u2T34ydRw5GkGxhrTZY+aFxMnP9RwFcuoBXsrKeHw/MUayjCKCjGA4gCFZYvF3xzSDDNnVJz9HIKGspHs9s4GrVUnBOUAD0kVlZL/yi6/D2JYgGfbQvl07I8HvtnU4DIROvDKOEOiPCcrUwg5qpCOWsgPmj6CLvhQCY7KQNHeOCrzmv843gSFBPyUggDjNyMjWtMxL1196bmqDSVcXf5OlhjyJuTFAIjyKhKbz+FGuw3A6kBan/XToG6eKrJytpo5qr0lcSE+cM8xtgSGNr034TJhhOfXDOjHBzXI2mUvZDF2Wm7KnOY5XsFBwyPkcrbhJ9ptJkjTSlg1Vb5LudVFqEmBa0Oli3QWIIjuMcx7BQyfYExzNOImjiYjzMjMU8swWHFJKpg9OHJPMnmCPOQezhCvkUoKLcsY4LhlMgkO2j25lLUWrd9lIAnA814RYo2bZQlp86w3kV5WyUT2keI7eS0qABFyVjekv1ABYA4xGUpe7mDUDYsgIcE0EkMSX4E32MMKommvaz7opmQsyDR2Pki0UBrqeA89dA0iqwbpd01xrawHBNZVVpue6EiiSkWOy24uxucnVYYxrB2HDtPGaERlDmL6bAJc+VSXYYBW/DmbXGEma17YPc/K2hW1ZvoqvWd4Tq9IQfx9mL+vjGu3GeHyGc2zndWSAaf3a1WnN2pXIXGD00Q1I5kEzbbOV57bAinI+D+Ebsuu5XakH5sF73ntLenLnc3RZOgbr79/SchgB80BYNCp30dUwdo5pO8nzAhM6xr0BmZZjLKNhlPfS/FtJViuSl4AUmWeTgPCTtqYm0axhb/lF7gtVXN9WpGjh3SSgDwtimH1kAPB9FKBq1246kvXSGZDj6gB0rub5R493pG58jwZhplQB2gZbCIRIVqLrXyKiMiftal03SoTrWdPTgonsAcrBxAyd/2F2DvNOETATKfy+gmXpSmNtuhMJyESBIaO+cayxJxV7r4CF8yS8ojjnktVSMoXcoEr2T+k/VgLIsbHxkXYeC+N9gUmZfXyUfm+trIfotiiY5X7HccSa5Bjd/2X/haGw998A0vMu6L7nP2VxxXeLD97TCkDqBJMo5ntmMlk08BgERlzPmqc7Z2UmNWI2XsPetXXTalrLr+Zawh6FgdZJU4ER5F9TtmlnCWo+PUgXRzabkN8qSQoAv7ifhpQ0WDBFcSCAB5obuH+ELA92MLLZEjSLAgInIBDqqXmupeeQrCGZm7KFMtMqA83hpSTAzT7l/S9fh9y1MsaS+5x+PEMAtLldvZ+R5efKrASjYzwEhrivaz7d33c8vfr6q5ijeCLBKJOJeeBYZ3QlG4El1Tc8zfykIISRsgw0pWPVzKcavnysWracfWE5LenXpY6u/emyyy9Mn/n0pwG2kMpXNRDTAApDspKxOh9pWXl3KwHHegpgTrlgBouvFkUgO5TJyKxRTiwbjXH1PhSm3rIUiSOCbRYMqapoMNALkOvfgw3mvGJMvFd4//N5yh4nuadkNiKAOrFDqyb53KdmZT8S0zlDv/rt/x1ecwvZQxrYl/c+/2S65wd3pM6unnTRpVelq296QxrqOoDJ/rPpC5//EvZBzZhPCwytYg/IDFD9lOYwLq9hH7FoM0WBrYoxm6AD5+RsA13J/h+8Jh/BvH6okkcWEU7lW2UEToURqCzoU+EqVs6hMgI/MwKzx5+FdEM0aOWdAFSPHbkYJhxVVNlmJweJUybSr//6b6ZVazcADP1Fmh6l61V9dfrcJ/8BgAXWAQDPy152fdp2xlmpE409sTuARVt67y0fpvXpDwhOkX00txKYtkQQb9DXHUwj/AgI/Kzq51blVhkJ8gyqC1ZRNq02uDf4JomKdqtUQcOnKANDVk3DlJiA1MqaiYS+FAZXOXi20mogzrsoOeD9p4pW6UqIDND8kmmkdEgj7hoSjXGSNKU+mkhahQ0mBsFkg4avRdgnUKV0IbddV2aWZSsmv+GVZBIdQIPgUAZIMlNIQCSzkCJBibRajKAwRQ3QKksRfIQ3E+Nk9TWCdBN3fidIZDILsYnqZ0/asHVLeufv/lZahCfJQr401FaOZNcq20lHFxTHlvF++L77I8Du7ulOW0/bgoQGnxHeX4+DJtqsKw37yF9+JO3evSctbGvP3imMn9K88oYgWKMHhFCGQWl4MXisXKNoD82x6lsTHklRIDWUNBnKlXqjWcG/YD7YqlgpipV/JXRFJX0AAENPiRa9hkLGxHUFfLnovLPT2375jWn3M0+mQbrjyeDoRQrXS8V6dj60/r7RdKhjgESW7i8ti1Jj+yKIbPpEEXwzj5Q0Rbty5ksdzAwTuxGrtTH/BFX4osJax/xvB9zchun0S7ZtSnUzdHGhI4umyPo8YE8Rvi7DJJRdrAerwz8eWYIZ9QieKE1pWm8h1pTAnKygANYEPJm+7cgsnaFHDh0lGc/sgZCo6LVjV72oyufW83ZPsxocUoFgCJBghRQtt4BuX7gg5r8+OSHrkEUhGEOyJdAYXlu2HUcesRCz0Q7AB1kjcwBPAj36Ds2GVIyryefaWUegWFaTLB+T6UhylFByPbKBLkluIVMrE9LohuYYCgLp88XPg4AC4ZkkY0b5BNcXbDmM7Wu4no2grbMkKK7zWhN/zk/QyjlkC3v/3aTnjoiBxwqQ2ya7R1CX49B3pxpgaRR5yDLO3/mnN5bz2YTLayK4aSJq8ix45rUzkTzjzDPD2NZqvUCPQJCSMv9u0qVcQ2BIuYYAgowg58oYFX6Nn4eo0vf398bzPbdm1qMeaq4Hk32NxNtYPyabQyRmw4DgJoPVzL1W2IkyJapJqo4e78ccfiL1s5ifw9i6WvYiI6IrWhXg52lnbgVU0VSFBJiukGeduyNa0bvPCRLu2vU8gFo9LeE706LFiwHAF6Y9dOP7+tfvpFvSSjxWFqbTtp9O4vfDAC9d00AFdGmCbcZ5bFqxJNVxTexE5nVpYo5XT48gvSHZ0z+KTpOjsClqTIQXNKdVHM+Nv/RLABBjqZG9uAlZ0hwA7dDhQyEpPAAodQy/lUMdPek5fL4GBoaR3eEtw3OHGdfxYl/1+pj8x/7AlywXWUbKyJy7XisZQfWM6QTH5d4ng0Npb5j6O1cFcE26ZVjazQ5mlV2lgvXmvuxzYyPNstnIogWgCpDCfVq2V/jTyEhjrpSSWNu/RxdFni8IL3gj0zAzQYpuUMVe797mvcT1FzudWxw/lxLafLyF/Ja/2yms7CYnuOexZUGx01wgSRDJzm/sscpbGQ8Zf1N6fhWbsMwQH35uyEDzDhtyNr9nNpFjJiAznVasbE9n4ZMzrw5j/eFBQI7jzPtR9gVNsav4HTIg2teHifMcACIgr0w7W9BHoUP2leBMWaAIwCizpDRqD9ZXdNlCGun689oW7DzXRckwzPJH2IMy5+L+nf3KFrAW+wBfNUOWWRiFosJQP7qWWXTwnJSNxVhmGNstNbOrOBb3UcZFT6f5dpBskAnbka4GzGmsVco3CQAMmAsrSpnvOMWDfoCh7t5h5mUGwb03WntSsjkFS3r7aRuRy2P0z36146ztafee3emRRx7l/ssahB0zgR9Tbw/yNOTagmMC9jG/ZL3FPMnFDdk6HldImpkbgnd6BOV7fTYpd283FlJeJriqhFhmVPgwMUfivu6YRyzDfYrxdszd3zL7Kncys7wXwB73EJlyEYfIBgQYk7X8NcynBZkXIBltQqO7f/eT6cH7705HDnelS698ebrk1a9NA92H6SR4IN32V//AftGaXov59Jat6ylQ6EnpteBcmSdyPwW9qrlXytqbZU8bnZif3vHOP0x33fWjNDaLu3flURmBygicMiNQWdCnzKWsnEhlBF4Ygdme54nnYHzQSUKfFGn+9CQO8EWPzUR72+mZkfSud/16Wr1mM13JPgIwRLW/dg6PodtIhDsKYOjl6fQzz07HDiJVmq4GGGpNf/InH06PP/FgBFfZRLglbd26LdhCghQmaNkYMRtLhqwqgpdMhQ/vErpBKbuxRbNMEdkDISMjqLGdclnF1Tha6YzGwmNW3+zgZGeRSGZz57IIl6XBB+PBNtLKMHLV1oNURuL5j9r23oSP97I7mTmEbA2p/AI6eu6YeFqKq9EXiS8rd/UaW/Pk7MPC36ICrBm1rIpcCQ/GS4RQWVCV2QVZQBDVZAGTF/IGM5mc0BgA6pFBQOnn2BVJ34flgD/KmOwsds0rr0+/+La3BKtkkvNqxftJUMtgPLq96HVi8Bwyqem0d/eudMcd30ir12okSUDvGMv4oNq6YuEKxrc2/cu/fCl95Sv/EddnPrIMx88qpFVNz02afQBDRUW4HWmKsh4Bq+hcZTLDWBiUltT5fDqZNRRVcsbH69lIAqr8x+QuABHGy6TfCumwXhwcXz1BpwDAKiQGV15ycTpjy6a057mf4u/SA3uNyjefCwyVBsE6d+7vTM0LViCbWUj3pNboUjYT5tlILPCZsBJv0levGS/Spy4Mcls4F8EFj01ZTsN8QKNpDIepOG9bszpdQTJeCygx2n88Ot1Im+8Z6A+vhY5ujacFFsbSY+NrMDNl7spksO03V7GGKnJrCwAbvx/Uy4nAf4L3GhjoA1TAyJzAXnaNnjSCOAEAheSAYw3GSmYKlV3TwmDUhJf3N3legA+GCYZyjgCFwsi3mGPM4WD1cM1kpDVjnq1/zyTzSICryjmqn5it3MMYmatlJdg1WbBlsoDGxLQGVsFQAbrm1tsCPV5zQaHodBUP1kLhQTQMOOK5OPNzpZs1CUhVC+jbCuAp46sWkFUWUYtJN6+DtBgMQeVmAkKNfIaMFiVo7QBbzqlgDoWR8miwnpoFmT0OWRKAPHYGdA65Pt1r+mEqhdeRc1eZHDKOiy+6OEBPmRXOIZ+/coXsnHyOttb2vCJZ598mrOEFxXN7SarrTT5Jko4cPZL6BvthHCIrOd4bMqdGvjo7ukIuY7ImoGC6Jgg7yHNdOyZ5SkNmqutoCz0IoAnz5+BhwMw22A2MCdfjeH9XOvfCHUirpmH/NaUrrrk07T24Nw1yjHv37iOR60wrlq8GcO9LS2nhbeejBvbg++5/BKZhe9p02hnpoksuDeBjId3HnnryiXT77f+IJK8xtcHqqrL1OwDoBTt24M3EeLEeR/o602I6V83DmwW7f6YhxsMY7A5qqEtntEtvuCZddtU1aYxEuInrWIWPC7qUNEpHMFko9z78JCbR9enO7wNAK7lE5isrTv+pXtaYxv6yJF1rYcBf7IFld0evh+Qf914ZEHpgKVVbAADqfiTTT1am4J57otdKyZR+UL5Wb6vs8OZ2xf+77xf7cQnIF4rVE8WIAHQCjEUKA9tHCaKgdrDimLcCE+Vcspjhcbm3+/Yn1lqAQZllEuwW5cQn9ry8HjNzEoaoTCHvc7x3yBsLtMfXlAbPpaTNv7nOXEUnvI3cywXSo5CQwRj/U2pVAlv+zoYG1lG8l5919mlp3cZlgDvTeAr1M+d7Q3I0A0Ai+XOYvWgIoMh5KRNEYDo8hBjzWOuMSe6yle/bsacwf7MEjEIBTB7BU5mQiwB5Dh0+HKCPe5Sebt5j4lqx5ny4BjLDiTnB++nxpcm0v8sSuAywlfK6DLRxru7lygLZI2xN7/0mumLxWbIl5wAsvD/VyjZsQCpGrHIdfnRNdQBD1TJ5qzDePso9H+ATLmL/0GSw2LhNZIN4WDXzeO8G2HU1eCpu2bAS0Hk551GVzrvggvRXf/s3aSOdWvUT6uV1ExMWaqoAhwZDFmm8kHlrPiwcZaaQv9OI2nMLuZ0yzbjn5PhE8N4CluOp2bT3iJCVFyxRgVS9EL0Ok8Q9so18neBUsBABtCx8ud9M8Tv/pszLsbEj5QJA9IHB7gAKv/6tLwOEjbCmmhmXmrTn2cfSAz/8LsWhnnT5Vdeni6+/CQDtCMWjA+kTH/37hONZeu2NN6TNWzdEl7USGALGYtY5N8OeievLvYYxGB6vTm99+x+kb991PyLGivl0MRkq3yojcEqMQAUYOiUuY+UkKiPwX0dgtmc3ESRABkFi6POtlkGlFhiKBl4zwwAKQ+lX3/nOtGbd1vSBD300zZAAVFdPpc999jN04OgMxs81116HlOyC1HWgE4kKmvUlK9L/eu+fp4ceui/Mgjdt3hhBkX4HAkMmYPr52I3DgMiKpECRAa6SJAMmA0A9GII5E0bURVcZqm450NXX54WW9IJKVs+kkueuKBlusaKlz5ARptKDacGKaBHNuQY44XOkolshJeg2oCKeU5pm4GnQH6wEAArZTvq1xGebNIckKjN7ZAqFbKGQBgQYYiJSSJMiOTBALKuCRbKQ5VdZpnZyEOxrQ1DkH+MYc2oeVWHeU4aTvi4r165NF+P1ccHFF5M0YiJJ1bYG0MEg3O5sVgyn6fIUwJOMC85/gPHvIGA/cGAvgfuh8CAwoDxy5HC64vIr0+K2RakHL5Wvfe0/07333p+lDhy5bXWj4i1rp6iEC3AYkAbIYmcsZQEEryYxXrMZ/m2Vu3xEUF8AFnE+nr/JFRT0ZpIEK79RreU6y97QiygDgraxrqIt9dK0jCot2E6wSgQUDJwPd3Vg3juXumHeTMHU6RkB1GnFWwXG0BRzej6di6oJhj18TXz1Q5BePwYbYpDqsewWz89rqrQuwIvxgbQIs+mlzfXpJS/anjYtxoS0F/kkeXIDQNZxfubkMC4dSn0kNn2Ymo8Azjw+upSEg0ou7znN+Dt7rSKbqTZEC3h+x5gd7TgS3XxkfCgZqMGc1yp7VJCVSNmum9+bnAoO2Qo+xt9BsmZshyUWqoyhNhJm57DA2giAT4Cg4TOi4W9hzsu1sHLt/FWSoqRLc/lqPUtIrAT1BJBCdul8KxKtYCMUiY3vJzvrhP8K88Bz8iEoFGkvv/MYlWha4df3w/krS0DWg/uLgJRt5qdg0Aj2NTAmypnEoxUp1HL8wRjiddGFjJ/bBH6YE82wx6ILlJ0BlZ/YUauFdu1KKhk7OwKW+0nMQ95LDkd0GwPYOc78d2wuAVw0IY/EFCmYHcZMTE18fa4gm8dcz+eaqMtuaKLCr59KAL4BpM+kY0dz8itIK7g8ITsApphzaz5rUOC0AdNggSgZMYPsgc575VrTdiUTxEZSdbCrN+1F3rIXMKmKxE9fMMGyMfbgFeuXps3IWDZv35h6BrvCYPlHDz2UwUNoazKC5kgEB5Ejno1f0qIFy9K9P3oMgIu27YeORYMBmVCNHMci5sqaVavSd+68K+SLDQIssJmaADJ3nHkOYBDJ5jjsubF+9oIsJZusQrbatCiNwDBaj+fRqs1r0iUXXpzqgsTEmsN0fY57wxhdK3cCOj+5a2/6/oOP4fE1AOMhSx7r7Ebpmg5XngxhhDE01zz2Tee27B9+bofRFAly4RkXbBqmpfNboDv+ET5bLgUZEzLJssl6yIhjU1UGnL3J/J734AyOx5wI1mXuDllKCy0cuDaj6xPXwE56fob+WOVcCWAqwNvsLSQ45Nor97WTpVbu1X5ohoPyI0AbwUkBsWIvdF2Fj0/xPgLBfp7/1jsm/HU8P19anIvH4blGp64CuDl5b/Wz3POzDM3jmOBevIrEfhU/TwU4eRx2jqCCnaVG8RjKXwB8MEOnkZdJsJI1531R4MzPci0EMyf2m2zWXUrLZLB5Zb3Onq+MIyViwRwKhosSLfexLKFz3LLsLLNgHQdl5AJGgrtRtwnD9dwNzf0pgBalod7/9QGS5esNlNdr8h5rgvkm61N5du187nk9nQBDl8MYcjcGnKZT3669B9MYwNAk5z5MN7ajrL9pYgBBFX1y9GXS7Hv1qiWABI7/pwAAIABJREFUrTNp/fo1dFldBrOoPz3x1FMRa9QSrwzTyWxs1Lk3P0BhizGOjyBOBuhyN1HN0b23rcD7T6lqOZ+U0sW1ZRyd2w0UK7zmsol6MJ2P+69jHKCgzCPmJc/rQVLmZ03bor4AhuzkZmwjy2qcDq0yiebzHC9/M3vfGCD8vJrc7OM/v/lvyOVH6DqI5Jz74Z6nH073ff/bdD/sTZdf/cp08StuZK87DPvxIF3J/j41AAz9wmtvgmG8IQNyEZcoI3OPkDnEOoDdqARvjvEdGatOb3rre9Jd37kXk2+FoZVHZQQqI3CqjEBlQZ8qV7JyHpUROGkEZo8/R9xKIog0QQq91cF5VHmtLs0D/KHnMAyZfujA78J7Zlu69c8+Fh0+5hFgfubTn6Ka1BNJ1dXXvCxtf/FLUs9haOn9Y8jElqVb6Er2zDM/wUCyPb34xedQibSSRpBNMGEXHw2p9UGYZxcwAuJBkuuurq4wXzQoDvq/5qEGH0GjlzmkD4/BkzRtjXQzO8EqcZg9EoQZrAWDyFCcRFowKFrG8j4GVAb+Bn65rashWybfB0Cj+S6B5UiYmWJ6qq9OEcgv0K+HINhjN7ENT43IPwSU8uc5bh6TiUaW3hislulA9tOJ+DwqzFlaZnIRwa9HEXz4otpr8hK/8/+sBgKiFNR7x1wGUQOV3Jdd/0qkZLNpJ4a1Z9Ad6OU33UhVvi3LgZQD8PJgRSnNsHotuwfgowvvoOfw5dnD63rwBDHQlrp/wfkXCGOkQwcOp2/Ssr4fz54M6A1mtlBkOS9UQrOhuOAdQE0AQ3jwKBUKGr/+GFny5uMFUMifM0sgg2m8VpRACZdmw4Ay+k4NIT3ZfjrJLODiCsy3F8N2mNOwleuyCKBOIENz30N08ZomUO4GXDwGQNO4eEVqW7EW3wiAA71J1HvZoUiJn542HL+eM8qnpqiMD/T9v+y9h3+eaXnne8uSrC5Zcu+9l+meCswwMwxtgA2hppCQACHnczZns9lsEiCwJwkJZCAhJDlk93x2czgkWbJp9OlMr57qMva4F9mWZVm92pLO93vdz+Mx2fMPrD/vOwjJ0vs+5W7Pff2u3+93IXEpbmlCEI23jyMfaGAD3Yb8Yuvq5Wn7JjybyCLPQIbD5XHNU0hlzqRhxtIYjIguwKVBABBNencOYbhsFlcJUihXDFZtD+RRbtJpl06AuV4qSgWAEiCbmXQtZQiyi+ApwCLngoCL/h0ByvmVB4ZjR2ZKCQxZJcgAQ+mNn+uPedYQZdGV1Awiy4uqeRxC4LKfymQXDPIcJ+E9kU1NDQBlI4UPV8YlA+jTn0nmRIAuDm3lCnwpM/GNHlfmU4CGhmx6WfDZLHcp5hg/NWH+Xe2cRtZ2HiBh/epV6fihA2kOTJpafq+kaSbn1xx7JgdVsan0THPqFkyJ9cdRlqEHyZgl5PmcQbbriGa1jjuDLUFU2UNhxmsQzecMLvWsWYvscg4sK18yrMpx6tx1zM9FjmX5dxkrzfgs6ZkUbAeuo7sHEIR2rjdAY9zbHv59kC/ZMProCBDVwURbtHBxfF4Zl1n2LvrdsT4EY+s0xu419LvG3qO02ynYBq93noqvKQAlA3oNp7vpp+03bkk3vmU7XlnTacdLzyJf7I21ah7eJx3Iu2QM7afyl2vh2972jvTkY08j4ToOEDQ3Pf3MiwTwmJPTnnq7LcRwW5C6CcDr4P4DsaZVI2E7j5RtDqyItUsWpwaA2tYECAcAygfTYDUmvTCGNtz45jQF6Nw+Z1Zas2RJmgsgNxvZ2SD+WjMIMk+fOpH2Hz6Ynn11d3qNwLsPNsoIc8wiAROszQa99QI7sb5lD6AoKmA/C4bGeggILHgoIyIki4LhMhBzxbnwu3Htdg0OoDQDRLGmFOCDYJALy0VgPs5XDOaCZSOoKJBtv0YVND7j+TRNDi8qxobjxvVTBmOWebne6z3m4pWvO5irAeQ7LQumqP8W+NGjTjA8sKDsn+Zn/SkYpIy3AC/5PlaUHS8lajJTZWEKEmQouDBbl9nktelBQ9uEPw8/C1698UzJ7KTw4CqAIdkuTc3VyBDXB2PI9eB01xnayHHGc7kfn5wx2oSxYDJlClA9bI+8F5motJXHCjlYXtEvGt6XVdKUy1oxzDXOdaxJ83alVAEiUXYdwK1c08piFM6fYlErmIjIv/ica5HS3+zHw1goKsHFfTH/ZccqtXMtt3CCY18puc+yqiqNkAVATD4goWX/cdP2q4IFWgU7ThDHKp2j52HSwJYahvFzGjmnEseQ4elXxbOoo6M1XXvNFhIlh6i+up351Eolsge1QyMZYkIE0AmGlfZxgjBWZHO8ZjPwnBCJZ31QfzXhnwgGYYCJguohv1airXwvg+zuiUpwsQ8gx+dqPpBtL8CNbJO278N8O3YV/G6C6wj2mvsH9yQ8S0fGsseQyTafy1adbGANqoaOWYd07L//j/+GZH40LVg4JyRzh3c+CzB0LyzHXhhD76Bc/XsBwY7DiAIY+nIGhj700+9P6zDhVvauxM3nmsDQDNrb+XGBtq1msZ6CITsyVh3A0AMPPsn6hpFT5VVpgUoLXDYtUJnQl01XVm6k0gJvtMDUmX3TF6apuIPmPpT1bNjrkAxkRoHVRUbIhJ2jXP2n0+p1WylXDzA00svG4nz6y69/nYAIk1IYI3fecVdaf8W16Qzl6s+zQWnF0+Xzn//9tHfvnjQHlsWVV20lYLasslWPsmTJTabVTmJDX2R59Vo5QbBk1v88m676Rrw5YF7IDHCDqzFqvCKzqDeFG7Ask3Fj6WZVDxw3aG6YZMzIJFKq4bZe7yFxmjC5jFjCqlrZoNfNpy/NqoeRpoSBLsyLsnTuLHx66gEWhmAWRPWj8Kpgcx/sdTPHBji5LLYvZS6+sg1zDlqyz47YBOeLGKUIlg16Y/OYPyOrIz7j55WaGXALfPFvWSRmc3/2E59Mu3bvBAjLgWNVUPun0y1vfnPauGlz2rh1a/id6DsgMOCmUSaMFZa8jz2vvJJ2796F98LZdOTIkdgEKx9rg43jvZwhYDh58lTQ1qW665HiFRnke5k5g6kHVN7Eep/2pyV+I1hTRiQYwMeiVHFx83GHQXopTGENCPWq4fxWnGphgzo6OkhAWpvm4/syf14bATx+KLxnjH5p4RyNHF/PEQGQKT7/4p7XUh/B5wCdOkKfz12+klL1/J0kpQBf+CAQgCsZIp4AbIBZAWtjkk38GDKnWoJeL0qAy2xrGGgC/FRPjaWl7Q3p1uuuTvOQ27WhbVkwqxlK/iBMjAGYQnga0f6jGLV2EtT3UqFmkH93TgFg6QfB10Qwxgx6KSnPBt3gRQNjQVFZVhdkrjFubN/xQpKRAx+ZQoJCWVIWbKEIiEsJIkGCAApBoTLNNkCzVgIOWVbZtFTPrUKuyfHtgwB9zDgrpyL4GbYUO0CJ41hml+My3mMGP4DSDAyFXxCfMYiR4RQstmA95OloEFdWSBJgyYEzDR/jOCLLGMsxhwVPaX9ZQTXI+mYQKK1YvCh1Io2azfXrV1NfyCs1oK7n37X0t5IQ/YWaCtNpx0ujhtvcv7KfANj0ouHf4/oACaQV64rX65oSjCVlaqwbW7dtDdA2VxfMYJYyP4N0mQoLMKPulakhg4G/G3QrqamycqLZf9prThuyF9aDMdpwkLE1zvjpc+2ivRcsWZq2XX11zJllsPosK2+DjWMgPYXc8BiATAesiP6zvWFOrfl0LVLDb/zN36ZB2lWO3yigkESzOsbe+z/wTnxhptLLu3bATjuLb9AczHCXAe7ggURQ1tY6K/3zP34H2e+vAsbPS//lr/4aNgjm0W2L0re/fV9UKRwGtAxpjOw7wKklixfCkgKQl6EU4ID+YJS7h1G0nuPXAj7NxjtIZ58BpGlLtr85tS5dmzqRXc5hbZmNAXY79Lne0yfS6kVUTRqgMh+SuoMAQz984EHWJMy6B6hiydwbhz01hX+RLJx2A2OBG/si2B4FSFwAJQKgmZUSK2CsMQbzsiNkKNpXF9k19E0d9+RaE6Cq0sgCNC3hixioAfxeAiDxL4+hdEeAQhDGsS5I6DPNv4VRNH0q+BLm1vwvV9aDZWbVyZCTZbZLNo7m+M6bWMNdeOIpFIF6TIPiPwEu/1UCWaW8KpvsU63MKmxxXBiGhW/bxWeDUt1izPq9BNH8uWRxlkUAMjAkkOZai7y5ZjLNW9iW1m1axrVhdg5YcoZKlcqqLmCSL+tlDOaMxsXjfMndc42NMvHeu89srsd5oTTM9SEncazAZaW00vA4y2IvyuFcw7iWOkDBIeaJfwvTZK5LZlD2RBN0ytI7v2TL5GSN/ZT90kpZXv59lMcIrxs9z9wj6D3lGBm3CpipFpdL1tca7rWW+9+yaS2SVJik0BKVNg6wXo/BFrL6Wg+G2109fVEF0me7RSR9Di+Aobp9+1ZA9MNpzeqVqR9Prb17kXHyvYl9Tjdg0iSJBxM3AsruATKwl/cgXk/uaxnTsmut6JbNxMt+KkFsx6/rmQmEUmLobZT3bqLA/Uw+LusUz+YMxCs9K0dXBocERke5x6hSB0gz5dhi3i9ZMC+d6Dwi0TX903f+lrYCGFo0J3wlD77ydDCGerr7kYm+M93wtrsBwY/R38fT178kMNSSPvyBnwYYWh0yO4Gh8PESGEImHJ5zsD8hvpLs4Hl9oS597BepSvbgU/iKjVbiyPy4rLwqLXBZtEBlQl8W3Vi5iUoL/GQLTJzeRbKJzXGAQ5bYtVoNHhqWW9aUemoYUKCHcvWfTus2Xkm5+i+l8/y7BvPpr3/1nigzX0f2/213vp0qWNtgoZxlb1yNZKIjqpI9/fSTaTFB3y1vuoEdGgF0YbLoJjb7JJjhVT6G0areOQAe/ZaRPX067UeKMAP2krr98CCKTajBceFH4abX7HFk1QtDZI4VlTgCw3DjZUCNlEzGCv+OaikCQ/kN4SURm1k3qaxyyg30JzD7r5eFLCazdUqhWjWvBfSQXSGzJYCgYC6p79dkWto6mUtLY5tBLkxB3ZSX9P7IOBuEcs4yKCjNQcP3QjzF/6zuUzCGcnBL0KuBJAFLH4yYO97xjvTxf/u/p098/OOYgi9PxzESbiWz3A+r58477kwvvfRS+ve/8Rtp1bp1UcpaQC2CCa5zlCyxGfCTR48jJTucdgIQdZ3uCqBk5cpV6eiRowEUDQeoIHOHClaxmc8BWVy3rCjuVf+nUp5mu1jARX8JJWGyqsJziQ17AEO2uNK9jIhlJhT36GdkFxmoCiScB2xcTTncJQSmA71n8ERoSEuXLGIcDoR/xUyAn2UwHo5irPv6wUMAQwAWHXPT7sPH0kmC0LbFS9KStetSD5tmDQ9y5jWPC4GEntOn8GLpgg0EaAODwRLetexkBdUMApUQ6OvAr4mdBtP1MJbuvOl6JGV40vA3pZRjVG3qh6nUTVuOMaY6KVPcM0wZbsChYbPITXOYT4wvpYgGZjDf6gmSGwi6T504mY4dPZoDKYKWiZDNAajRVoIrEVDEZ/TP8DsSjJC6aJpdjqVsQC2a6HvMyrfghaOhu8F/ADOyJThUBLilrNFqNQBTrfjgDBDcaQwuIGRUMwEI4XeDuQjACgAqgCGuNVgHGnST8XculmPBAMVgsQSULgaw+pEArgkAhBTN+Sc7QsYBgV4jAEsLgdzIANIL2kEgsJl1oEHQIuJmGHG8pwFWjmNJKVmTjDTmerUZcr63wMRRmtWFr43m293d3Wnu7DmZfaKnBvdiG4RxLz84B5T6rVi5Iq1dvy5MbmfPbo/xL2vGcev3jnYMcGH0+Bl9PgSPRsi2O/aXrFwO4CG7jqCSMTYJmDcAcDpmdUABDe51LoybTddck1asWRMgoP1TA7VogGOeOHQwXWDs1NAvi/Fgmebz5wguR/T5oST1p3/zs2nuSoAk64ajl9zz+un0W5/5RUDemWnfwd2Y3u5JmzB+3n79NaytsJE0sKYPX37p1fTtv/sf6Rvf+M94Cz2NBPR5+sQgtTE999xu+l3GBt47rCETsOGuvfYqgKPTYejsutfZeQaJy3J843rSHIComzeuSzV4G83Gz2mYNp6FxOw8f+/mspYsWZ1WzJ7HcfoBp+Zb1i7te3lHOoek7syxI2nfa3simNdw2tLl6JQDhG1gntmucwm28zperOXKhX00FeCKfSfAKejg5233ZsqMhxSJdhOkjLWJ8SsA6XNAzCcqNgaXIoMx9p8rfZjJC8wI5hfgvOfKcmOfexYOyMzNMC0m6SDzLDOB9JITGPKz+VlkgkPPNcEi2y4qZDpPNF3mb8HsCVaNgPlPAkO+T2AogPI8zC8yYvLzCtCaMSj45Lzzeai8MaoN+pwKECBXhgz5c8zNLFu+FBAq529UwfTeFLTCElq8dDZSoCXcykTI/s4wPoNtMqkvX1VIyQYZ12OwTaLgZEiiALl9BnMegYuzSCkFJDPbNXvklcCQre/7Mwt4IOZl9HSAOZRhB4i0wqb9YaMJUkcFLtYJ1xL7QAaRUnP3IXGfBTOxlKv5ST9+QdAOBkwY53O+BtiEDbBpJrhWvQZzgoUEBaCiTJmtG9emWc3KnGXYTCIFpjy9PkrhMTSWTuEZ5jzOQM5UVP5bsZKKgEvncC2DaTnVAXfufh1A7QLPydMkrtoZz3jGDcp4yizFMJh2nMXdsR/Aa0cwSOCwGVma+60MAFpJrqy4liV6MbaVH7MWlOBgA35wATLy8lkgCB1SNdpzNHygMmDnku1YlYnm+UJqTr/GVTDvxmnTOax106ybo8hEBYa+f+8/8qwbAWSezTGr0v6XnkpPPfZA6sWE+023vSNdf+e7LwJDMobqp1tgDP10Ws8zUcZWdJbAEFXZvFdZ3NMkT6rw5BN4Oz/dkH7h4/8h3YeUbGiiYj5diT8qLXA5tUAFGLqcerNyL5UWKFpg+PiL7I3JxGG/aDwqS2EmwFBIyXR/nYQZQXb605/+Vbwtrkqf/8IfAgxRjrWlNn3tS3/IhoWNDEGDwNCatZtSD34S1WxCxES+8IUvUylnF4bTq9OmzevYrGQmwgQBT5llddMSkqyCDp9BEEqqs4k5dqwzPfv0i2xY9GTJG81pKBLKZvT80IDZTXiZpXKTIrhyUUbmdjQ22tl7yKy1AbdSsswWylIrqw25sXIDGaoErsEAfR7ggxT+MP2VmUFAGyWH3cDq7eJm/JKXQYcAUmbnGKUo2clU/pK54PY85AsRrOdNtZupLKuKiCE2pbGxLIChvKFm88tXH5vqa7bfkOrJpp6iAtbHPvGJ9KP77k/7Dx3CiHohzITlcRwX7BvxHNqGhC98PARhBD7YPWquLLA10NOLCS2soVdfocz1PhgSC9gQngMswneBgMu2sbqQkoLM+Mmyt9IIs5oNvd4u9oHVmbzfejaunkMpmXyimqJPsrwhN1b5c1SD8/69NIFCxkUTAenGtSvSPKoe1TMul+PtcHj/vrR8+ZLw3TmJZGwYA9tjgFfTZLhXrV1FxrcqTTDmDp06myZhebUvWprq8ScZdrMsYKdxbVTxIejBUFrO/3nG1wRmtvV8bopMq9IOgaGQiZhZB5kYwfi8hQDi/be/OW1asThNAgYtwLizq/NoAFhjbMJPAcSdRXrRj+F6V/9EOt07jKzM1DAiHL1NDKrCrwsWHj+fpFJTb/fZyOI7DiaUNBKWDAtm2hJutB0jgVuWwCcAW+GBItgTAUd4DdGz0rHMusNkaYLRNgf50yj3KlhUsvAEgqxoIzNCAMF5ZKDZRfU5GUIGVH4/r2xSoIr3lxWHMmMjB7DBEDModizItCmCFeeH40MGVJiuF2NFRo9Z+ilANiVCNTDenEO1Sh2IOGcRJNUKpnJLFA2KMvRNSp0cO/zsuGgAxIiy9RHcZk8ppWTBcFL2o6E2LWdVsXOagAs0yo4q5pzX7f2GzEVGEGCDQemtt90WskKldLMA1E4hqxwgAG/WmwjgawAWUKMGzmUwblvzn7KeKkADKwQ6XkbwlHKtGEaC1WuVM8DTFRvXp22Y07bOm4tviVWZALWQW+3d+QpAEgxLgQjG+gTnayHAmwXYKchZi+xsz6Ej6e++94NUQwA3AZg7RAU8yuKlP77nD9OjVAvatecljjedbsVE1wBzA+BWC9KW051d6ZEfP8pa3JD+j1//D+mxRx9P//RPP4IBondaS3rlpf3MAaRjMJIEcvXlIjTGC44KY7S/QegxDKxdBg0+6+ift2zZlGZry8t7hwHoFt3wprTguptT86JVjJmqtBi56hQJhRNnjqdXnnsqvf7yi2mYCoenjhxKSzHFP4NfmZKxURh51QAOVj8bh2WxfOWKdAxvLZ8bEfiHpAbwkL6SNengL9d7A2cBGkdgU2OW55TsmpItYx9HVbNY+2VqZFmrUtrsMZT73jETsjJHdLB5MDWnv2QgOefKCn6Oq0aAPNcx2ZFjVlVkTDn3ZIP4cn3U10WQLYogBFCqP1+Wj5VgRkiwihnkEhnTqVgD/cdFLyKfAYJFfFeK5LFkp1nRTgDUkvdWj5TVZCn2uKbwj8tl7XOCxabz3IFRxcmCBMu8yyxWfHuafAYiF75+C+CX/T5CafKzrK1WJBT80WcIzzUqKob8erqG+dERz0HntuyeUvYVz9bC+yafrqiUqRSbueB6sWDhwjBlFzRxDXJdMsnQBKBbMl1qrULnGkSnCfbZvzJUS/Nsj33x+VM0oH+zQITHGwWUdG213Lq+Oo6RBubxKGvqGBW3AoBjLRcIuWbbRiTJVvLz+ZYwmx6GlYckC1/EKVh3p1mbo+g97T+OD938+bOTvkIzqkbTliuWRRXJ++57lPaymAZsoS4q7dFevZhPl/5IUWEzQEf7Xg88Wco50dPk2hXIJAUXBJdZv8rKeN6zbWbyQ7DZV+yTwuoty+19iJbm0zKaZSmNhaei61xepy0iIZMtTKjDOyonRgTXJwXVlVKzt5tm/fjRA/+C5HWYvU57MJxff/mp9MwTD6U+gKFbAIa23/GudAbGUB+MoT//8tcDGPrgT/9UWg9jSMP9TB224h/m0yQEZSJWAYBPA/JPsCZewJfsFz7+G+lH9z6Whs9XpGR59ldelRa4PFqgAgxdHv1YuYtKC/xECwwd3xHl6gWHggLPZnMmtOColqJ5xhQafCRgH/uFX8SX4Kb0mc/8n2Tn2MCQbfzLP/8zQJWRMJ++9bY70rrNVyIl6ybjpT/DVPrc5+/B2PhAWrxofrrhxmvZXChByR4q7tXKDKQbcjc+brDLamQ5M9mYHn7occwP+9mMwmgyGI3sqr4C6OxDFpaNQjOoU2yKIzuaA+z8cqecS2+bIVZGNk4ENME1ysQYAWDKJp+52kkOMrLHgUFnHIUTa6zoNdcpESqyp0rK3KT7mVxKmPLPeHgI/FwgoMlmklnu5ubWEst6tATAJFgSwFDOEudNPlnPorR4DsjzZi/8HbiGZVRBkRl0GJ+SRqQc19xwI6yTlG560y3p8OHDadXyFXgDHYOh0IRX0DVhtDtD405vQTYU55UlMU7AqsbqxR070sHX96fDhw4j0WlMr7z4IplWNpqyZoJSr/eBnj8yarg/7zMYOJka774wU+KtHAWDiGDJ+2vhvLKSvF/BI/s2Q3HRFfnLezc4EiAJ9pg+NtVpMdnLJrK72zasxM8K81sC9zo2mi+/sjPNlDFEsL5kyTI29TDLMAsdJ+g8zcb8JONkHIbQvGUr8jjmfX2AXzPZuBrkjRIEKROrIgi1Xgy75syWYUM9yZf3FddolblGxiJsjcnh3vSpD74vteOzUs+YmBjqo5POkzE/ixkv5YmR/5zox1+GjOnpvjHKjQO0EGBMGCRxs/ZNB3K4sZEJwIdTYfY8TbvrnaJEaQhwygB2xIy3zAjb0vEgiCkIFGNEyZh+WgTSSsAicBHjtCoM48pS8jF3Z6TFeL6YM9bjw0ZWUubY1vC89ABx/ti3SspktQkWGTA4JicAh5wHVtbTk0IWn5nnmF8B4uUMfwTARZCWGXtkp2GY2azB3rAlbWd8YYIhBHgSpegdJ/RxPffYrBSUc5nJbxT4st01mfb+legIYIWsMQNCsuwawisIhpVAE/OpDMAMEDPdjuCL4NVAtjRsDaNg7sWgtpvgehEsm7di1m779VNmvhEZ0lmYAucK3yDNiB3DYWhbMCW8V6uT6aU0k+BugvPIGLId+63Qxngb4fo6OPYtd91JRR4y+oy/ACZpK4EkM/LjMA5HYaxNs2b0nTqZ6gi+p2DYeawhsv9PvPByegKgdsjYERDyeG93+tS//Rjnrk+PPvYwwe4A1cWuS23IGW97y62sjd0ApcNIwXrSfRhJv/2ud6UtW69AOvaP6aUX9jIOkOLCGDpKhb4hynE3AwzZfgbTDYzx2XPaokrZKQDXAcaxXlxWZWyjbRpgEr17+9VRLbCL673i3e9L87Zel2qaANK6e9OD//h92IhD6RyJg4FzPeELNQXwOgH4NUL7ywizupxcwTrmxExNapGXaGw+A0P38HkTaAyvHbrPxw2/c82wr2zbDOq5xuP11ZoLEpRePhlYt49iNgcrJipXyVCLNT+Dec4DwRP7IUD5gn3qWwLoKVhFHs+x7DIQFZ1ck/hZSabviwp7xZqtPNdngmM92DiCpvxd42DBR+WIvpx/JUiTAaJAfOM4wSYKFEcWlOXDYc7A2pPxEqbYsmHivGFdH6ym+BwXaFXDNsBv78vr9hkWQLuAc7BrTITMoKJjC8bBvVFpUhlxfeMM+rwJv6vlrD9IFRkH3YAhw3ixWYFMkpo2cj1n++L5O0N/NtbJUtaUK6fhhaTpe8Ee9Xel3E9GsPMupN2cX7BDxp1sIJkucQ+yKH2OF/2WH6+5LWVJhfk9z/efBKf/Z3Ao5J2OF9YPERJBxRIYcg2tgtHlWPeZanl6De6v2kpFtiXzOcdwSN5l/YV1AAAgAElEQVT7SDL0DZCwkjHEHkNTaVlIsoX4AJVY56cF82Ag1pxPN7/pChJd+/DtOkZ/wV6EFXqEeTVA2wmmeU+aZJssy0tRBoagtAarURaPfdRI8iOquyHdKvcRjjV/19RoP7GfcK+gFNjqffxnG8ocCyl88UyWwetzTmBIcHo8ZGO52moYUHMfVgO0LV259ZRzmRSYHxunChrHfeDh7yKbH0SG3AwjsSntf+Hx9OwTD2NIP4TH0LvSNQBDXV2HWE9Ppr+452tRlewD7/8pEn1r4xnuzqs6jK2p3sezN4pxWBUChhaQF8/1WqRkv4nH0ONpcLwCDBUb0sq3SgtcFi1QAYYui26s3ESlBX6yBfoOPwNe4iZIYIiNA2nE6mmqWbHJqaUkPaRuNj296Zd++RNp8xXXp8987vfxx6AqGWWT/4JyrcMjUMXZtNxJVbKVq9eTuT4benZLxP/OZ+5Jx46/RhA/H40+wBASgtIHwY1wC4GPRtNu4mTgKMMKUMZtZgR+6uzr0r33PcgGaRT6NuXWke14jWrrDX5LYMjvZuHis+xYYrPuJjp241a2yaV2lZWNBz+eDTdRu9R2Aw+D9KBBR9DN+/icrAolan4+DEaL7G/ICiKoyWXWy41waTqtX44Z3n7YN75KYCi8GLiuyIDHpjr3RelPVMQIEZwINvlnN7pmiQUYiNLTHRhN74HdcwK2Ry3B06q16yk3vyy96z1348UzNwKSM/xt9rzZuYRvyJQoZx4+LFS7InjvQW4j22kEmcczzzyD+e9YNqCFJbF7587sZ8N9CdbkTGSu2iMYEdVhimsOplOwfjIEZwA4brl5dp9tMJosPV+vmQPtZPB2ERjy/bKMDLKCacSm2OAgJ/GR7NWnJoLKtcvm8Z3SvpTGNjh76NGn0kIYUW1z5lIavocgGUNRNvcXQGAg8AMOUdK+HtYMpcYDFCHCqeWA44ydC8iArLpnCeJpNu6aGct6mURuYFWoSYxHbTt9luqgr5y/wPsBTG+/6ep09SoYSHrhMC7q+KBSo7OwU8YZQ2fJtHeDsXVR6ngAE9PzVUjCuBklYgJDljavhwlyGMnboEahbNJD1KHxEa9h+tlS93oLKXGMwKkwLrVVwyMlo2i5alkEZsEBy+aftF+wVwgCRgmoFixamIGgADeZQ2VwAQCkebpBl15FIfuQPWQAp4SN9jFoHldaZjCuJIcxXo9MVIaf/RTll/lcGMg7T2TExVgQEcjSUEE++zB8Tfhex0JSTbAgc0ygRXDVymMaT1uCvprPNQIUNQoSya7jM4bUlkv3OpppO1lDjqlxgt9WAE/ZLQEkA1AJMjv4mhlv/TCWvIYwmw4PM4Gb8QAZhhiLvufYiePpjrfdmVasWhn3oXF1f39vlD3vQr4a1QppK+fLIH4hZaUo21wGh8drQRpzgX8LmMpiGwNgruEcdfjmbLoac1vkfHXMxQCvospelhlNAZ6MI92xClsVbdrCOXY9+RQAGUAToFBtQ3P6z9/8W4DG3vAYAmJJi9cvTDfeth323/Xp63/xVYLpKdbat5Lh70iLFiwGWITRybg6sP9Q2r3rtfQff/MzrLmd6Vv/79/jD0bluCk8mGbOARjC1J8Atg2TaoG+QQDOmYKdAK6z2vEh0yMJOYxyFGUxDZy/hbly1bKFmLxTcQiQvJO/dRP8zV22Np2BXVTH+JlBQmEYM/bztMU0bT8CYGE/1rgW49OlIbDgeZgtM8AJT2NdZ1WJ0e26Eab7zpcCRLH/bLtggzGJAghiPDVgnBysvgjcHf+CiRkUirHnGqTc0rmt4bP/FYtKGK77t4LJkU3chTNkVGX5ZgTyBrv0p2B6sFIYDz4TwgzYoLdINkTVKm24Qt1ZVoyyGAFeSjwzBIgyg8n7lFXh6XI58WC1OSaYG1EZzWeXL25AwEkQPXzbnFvem0bItpNyt4KlMwLI4/GjMhrHEFQRxNRDLdhLgl/xfuFYmViuzgCzPJoXLJgVHkNKyQYH+wEFu/iciQpBB+YZDMizAEMNjMfG+mbeMxyXZxv5rNK/Sql3AGwFa1bGrYkUnxm+L8yw+fs5noGzkXYKCuVKWSRW6F+fuQEGCeAIVDMfZA4pl/M5FWtfsAJzXwdmX7wygJeltiIwU6zNygllnrlu2ZoZ4teTT7DOdQepGuP0mis2p0WwY6pY2/th+40grxyFSTcBgDIAO6sLvz39ieoxU5c1KjNm3hzm++Rw2rJtXdpB4mQEGVn3WcvL4wvGzydPng0ASMAzgD+TDwx4r7kKxpXjw2sNhk1xZfHstwBCJKQcezlxk0eJTMmiKqvtxn+2Z/ZrYo8k86fw+xMY0pvJPcUoSQoBwQs8pxzTlwJDZhAyMIRMl3E3Hsm9qXTfg9+JqmTts/FPxP9o7/OPpheeeRQm5Ui68c1vS9uRkp0+c5g18hTl6r+Wmqvbo1z95i3ro91nxHNGxlABDOkhiTdlDew+GWdjF2bCGPotGEM/pipZ7MYqr0oLVFrgMmmByoS+TDqychuVFri0Bbr3PT4tM6KqWv8B/XHQs08ImpCdRyeeqi3DCmsC8+m1m69On/vdL1KSuB8D1gvpz7/6lQgwlHG8/e3vTMtXrQ1gyAon9XXN6bOf/aO0b98rac2aFWkTFXncPEbVIDb8BnUGZqMwJnwJHPi7GoJEq7i4cTKzWMNOthOZxAMP/piNLGXHYYfM0HSYTUcwKdxquQFzI5bdRXPFGrfBsdHKzIbYKLHJtFpXlAIPgMYs3XQEjvrlGGjMITsoA8qg1Gs4cfxYZII1a3bDnrPUVkMiwxvyFkAngmo3bmF2yxnHYV1Y0agPdkJUzSno9hGwC1goI4uNrhfutZf8przx9uWmy5eMFqUOgwQAV1Bae4R/95DVtPrRKAHsPORjd951V7qTYLcjKijJjqGdYSYYsE8UhrsGTG4UlYr58zkNhKGZ/823/ibNImDuPE7p+sNHYE6cKQyuyQoXXjNl+WErutlnYWTqV8ia8hY8gAO+a2RskK2XwpD+TIU5eJYyFGarsqMiu80xwlOEbLIeN4AlSgmsQDanrSHN56uGinnLly6ietdg2rFzT+ruI3jFKHSC3wsQ1sBOsz/kJVgWvn3u/GgXq6g5DkYImqc0k40IDhYU8gDLsgfl3fa1zC9IjkGeba056ATU+lmtMIC6TqYvfvY30viZE6khJClWVjqfzsGGGOIzvQTD/Yz1M8OTAQyNIG27ME3WFE+JWoyTBGzcOB+D3XUGDxs3+xMwh2wL5Y6yCcYBoqxIprzRfbPeEQZ0eQzIfig8mQws4n4zOygGJ/+TxWAwZYBkUNkEi8y5JFMsKuMwh2SUGDDOhbmUWWqy2GaG6XiAfHThKJ43AmPDeCY59gWFZPxYwtiARNROKYKAi0FceGUFMyOz3Ox7gV0nY1QP5PfhJ6SnFL0jOCBzyPdFRTF+bxl6ZQ2yhBocVwEUmvmH9aPhs0Auw2MWHjfKdoIxRBsGc0m2Ae91HjrzBcIMKEvGoecr1xoDUZlZflcidMNNN4T0LsYv5x/m3m0D50Q/cyu8smxjAeMACzN7xGOHBwjtXUv7DhJICurJFmphvq/DU2jW8qVUosOYmDkVYBDXXUW/jQDW1gMqDnTB3OnvsYxiauM4AzCVnC89GFBPMUbv+fNvpEkYBQOcuxcfoJ/62HtgHp0H7DnC16G0YeOa9Nbbbw1Jiv5KynoEMp55+nlOB8AG4+Cmm9+SvvylrxHcD3P9bQCAM9PxY92MhTqYRu0RLA9hgD1toA5IqslvA95bw3iXjTI+h/mqp43rAAkXN9eka5CUWf3pNIHnOdbfAZgJVme8ABAnuCdTrA6WS5ZZ5UpO55HwCP6wyARTLCpMEkBOMl8EDxvCw86/CQbmMVIC7wGkCwwwlgROfG4IyTTwnMoAgQCO1csEsAUGCHQF211rXaMF+HOMnQEWx2QA8a69+X0Rl7uWB1wi2JQD+fwzY1NA27Vc7xsTCT6TYmm+RCYWsrH8nCrZnwH+lF45jI1gw9ouyieVq4bXkcwjmYGZ4SaAEqXoBVW8Ntue8Z+lWRlM8X2l4XJIOrmBqD7Ic8HvZdWqXIQhs1VKlk+YO7PeBBMLKdmixR1pxdoFsc5Z+dGqZOP4CU1PKanD+B+QqA8GZlNTa9z3AABKZraSYGAOCfa0sM7YfvaNLDqrbOlLJ3hqwQbnl9egvNT3Oje9T/37onKlSQvbwWeoVUOVwwn2MS4CyC1kVd6L57DvovVj/SpZtlZkRJ7IWNOc3rlcMsJCistxBUkcXxbSmITdfOXWDbBqFyKn7g/JreboA0MAyJy+l/F/FnaVAFYtex8ZdQJDbQCjSspcjJ58+mnW2zbWVBioAEpDmHV3I5/3OWTyKUz/WUxKsEdTeKuiChDWw0y0P63UaHuNwWC1Lbxf21ipbzCyuHT3DKXRttLmUnIo+NQKi7IbHzBlrUpYlYrlvVWWwHnP3oM/h5RMwIp5F6b/zA1B9xIYujekZCNpNvK6WtanPTseS6/seBIp2TBs5FvTzZSr7+o+CmOoM339y3+aZjfOT3eTnNqybUMkT2x/ma7VVQJDeCuS0Bns604tAE2yvMcm69MvfeJ30g/ufcTkTyWOjFFceVVa4PJogcqEvjz6sXIXlRb4iRbo3P3wdEMjAR+08mCWENSOj7BZtQIPQWGqMevelz75yU+nNZuvSp/DY2h6BGAIn4I/+5OvALIMhkfHXZRHXrlxS+o6dppgTZPFtvSfeO/u3a8mNforVqyIjaYBqpvZCMDZxIZRo3RwaeSaMfLvUpoUmUI2NG7wHnn06XTg8Ak2k1TLOktAApNApkgpocklgzNIEeBKZOAEjwxKsqmoG6UlS5eFQW0tm1wDgQakSW68DbgXUkVozpzZUUVtiMy3ANJiGBiPPfrjYFZUwzZygyuFO/sOmRkn40jgbaUfWQYCL15GbNQFppQfFJ4T8RkDB88XrI8iS33Jhncm7RAZZIMmr7vYS+lf8qW//Iv0V//1v0bZ+GHApwE2snVc/8/93M+l973/3xCwurE3sIA9MkzlI+53RmTYkd21wn4CTLIizCDMLQOefiqwPHD/AxEICwodO4K3kD4pXJuVdyI/bjaaL8EuK5aFiXAAXUrr3KgX4Jb7cII7gSDb3YBaxlLIGziODJ3Y2BcSMo+bPYb05YD54+bW/iSws01byTguW9CRRgmiV61eEVWQDsJSOAMA0zOEuTVeD8qDokR6MDKQ8Fm+XtDDwF0plYwu/q28rco2FyhjEyw7YgYXFAwxs7Xy4c1gm21GylELK6OKQOKWW7an67ZsSPM41OhAX4yRLjbk41znUao4DbIh7sWfgvA77WPct89diqcMARbXsmn1KgCq8bTj5ZdyeXTGfARB0ojCzwi5kmwE+lgfmrKqm3ISjY0dvwZOIZ8UqODcUa0mDFkzG0FAZIYlm3lvLX+bYdtzKwYUzUhIDNJsB/0+RmDYZf+h0fD6MBjpRHJoUCvIJ3NGb4tuZE4esMoAVgmgGWCOp/+EPj8B9rD5D0BN+RmgqKbsBl/jyFJkc0R57JhwALFclwCTpecFAOsFvbjvZua/xwuQSNYdY8QMtsPE8vQCSBrKep0ymxyDAVzJSIt1QpA2z39nvfIP5RN6xmQzeK8j+ywZ2AtyOt/ehPzK6lx6wzgvBFElHhwjqBUgNKuu15JgWpR3FsQu5q1+QwauAkK1tJVzsB5wpgmG0Nprrk5zWOMmBIq5ribAFtuIjksn9h9M8zGItnj2GYDmMYJxBhrg56w0hOG7965n1JPP7UiPPfcCBuoANK5fMNduvuta/NyYH7Tzntd2ptsBhebPnwtAtD7WGK/tyJHj6aGHHk2bWH937X4t3XD9W9If/eHXCCDncX8CbjDWDp0MNtD8BfMDBBKQtCKVa5zjRPmd13H27DmYFGPBZqrBG2om7NDrt25CGkqgT+DXjdzMBjvP2EDniW8Q6zhAkuwAbVFMLtTw3BiBnTE5JTgtU6cA6vEgmYSREpJCwSK9vALgyVXJSmAwAye5Tex3WXV6/bS3NTKG8jqvl46vkGPRZwKrgbML1IWUKksfy68AHTiWzx7HzaX+RKUksgSGfJ9jzHEVsl/Zc8HqyF+xjgXlo1jTMv0j5ne5ppfJgJAMBcPjkkpiXhufECzz/QJCpXl73BPnCIDA4xX3Uv6+JM7IGrGNZOj4THU+mMzxe7ACAzhmXtO/mjib9Ai2HyyYhYvaYZouZBpSRQ9w4hzMOKtqoRxkyuLZAwA4AuDQhGTw9MnTAVbn4gG56qegz1lA5VmAjLaDz0TXHZ+L2asvJ2s0Jy4BpVLOKTik5DUM9vnsRa9BJXyCXfxdwDeYRK7dgnUFGChwniXMb/Sr616wPENmlwFdZXUC5YLqNoNJgBoSX4yStBim3WKeK40wggT4m9tm851nooAo4GIXQG0jkqoZMyYB0OYiy9wAm3Zvuvt970733/8Q1bxOA+TbEoC9tFM/zyLNuoEko5qpa30wKoMtJINM9pd9YpEOK90pwbuQFrGvEEhzX+T6VMrZY7woQ+SzuW3okwIYKh+gtouMoagOSt/oASioNBkg0BtSMvcRAkOZZQdTiPEm+JOBITygOO6PHvhnkmzDJMRmBVj/2stPpldfeDrMp6+45qb05vd8kP3SUfytDqc//eKfpKVzVqZ33vX28IycYP7XsSa6zamGbabBtb6DfedOIXeHaYbETcbQJ3/ld9O99z9GMqcCDF1cNCo/VFrgMmiBCjB0GXRi5RYqLfCvW+DEroem6xtgChGE1Ah4IBWwqqhsgDpcYQWA3OB/7Bc/ntZvuy797he+mCZhCWnG+DWkZKMEAPoY3PW2t6fVW69Mpw6dYHNpdrc5/T6l7ffv3xOGjavxxmlvn52BEy7CkqZu8NXeu910wxL0cL4LoAgYhZysup5NG94tfUPpwYefgJFRQ+ACbZoU3zAbD8t5u2nN1cGK/G/sJPPmsQY2giqmnHnNm1b9FloI1AwyBwFX1lLByq+Xd1G5B2Bg6ZLFsJzWpNXITZ555qlgCSi/OnUSyj2b4BZkYnqYWD1EbscI1bKWEmxu2bw5NuJuyq3s5Y4pAn7us8z+mVUPL6LwWSgDjTc2uwbpKnPM5pemuQaAWyh7/Y4PfTDd/ygZvZdfxYT5NJneLqqkrEjve99700c++uE0C8q7mfraWlkMbgituEUp6S6yi2Qop0KOkzPM3scTjzyOf0BXlPh+/pnn0lGMb5vY6LlhDhYGG0m/NNMeZbNtmxnEGPDbZ8p+xOBy5l5mfK66IshgkBcMkkJ+kIURxc7QmCWAPD0+NIqlL2E9jLJ5nYigMJsR92OKuv3a9WkhRrZTbDrvf+L51IPMobqhBYBvKaW2kdKQkZbJ5f1YRv0sgbZhl6wb2RpjBPi2tf5HLXphuFmmj8PCpxhjjpOQj2gQyt/mtDelU8dOpN/6j/9bmujtShuojiYD67hBAbex//jJNMIBepGxjTI+9544k2ZStnjiAqAJ437x4mVp1aJF6Zt/8y2CiOzd5VgWZGC0ZjPcyJ4z/mmvHtpbfE0ArSxJn0vER/MVEr5CZulYj5LFWeoykyB/VMYaY0TZmoas/l5mTBiFh/9WlseEZxZ/swqXAUQvLJXhwuRVbyGBgT68k+R96Pcj8BPAn75aVtuzkwv/kgbmrVXsVjBXlIGNA3YoJbJty7LIBrd6Bcnc0yNIoLCR4EhTan2jzhMs+e9g3hUBnzIkWWcyh+Z2zI7rtCx4N+O0AUAr5JDcr8GX91OacbuOCCo7/5yX3qcBsuuCTCrBTn9361tvAxhaEnLJUSLhMdYAq5xpjN1DUKhput8dU3EfVlyjbQd6LUkN24E2HoIhc4EOakUiU6MJPkHt9re+NY0ok2MOTrLm6LPmZ88xVqoJGNvnzU9n9+1Je3ftTBs3rIt2HQgJm5IL2EgwNb/7g3vTy3v3p27mKNF3mgezYcv1q9I1N29Mf/t336Itzqe3vPmWtIp1SSbGqpWruLaW9DRy0OeefxGJ0OK0jTX4ySd2pN17DrMuOdZZA/GMO30ag+HhcQLAubRbU6yN3UjbSmAo1lBnNffV31/0oWv0SF9ahefX1pVrYN4RsAMOKS0cweuoiSppE1wrXLBgAmn2y1ti7dDYtgpW3yQeU65lVTKGmMN6nuiv5Vxzzc+m4iYAst+QQbzgXmb5ZA8gpb+uWY7B0sQ/Fo/o04jBA3EOgIj3RX8X46k0ys/PB0EPgVGlTNk3Jyo1XgL6hEeRLJ+CafT/9/eQgil/Do+rNwCjstR6yWgp/y3oU1b6y7KoDO9cZIc6xguT82CdBpiZ2bUl8yeDLQUsVIBSAsWO8Sy9yh485fWXxy4BsBaYsiE9Q0I0b35r2rx1ZVQo6x/oRRaF5JnnRH8vzwZsYPSqmQDlq61tpKLeOcYYSRjbtWAjOecEMkyqeMxgAIXsi3FONT/BXCvPuYblNmc+F/cU81JmFNfrcz7LlXku8GzKfkEZ2PLl/ZVFA7y3YFn6/HF9KqRkmTnGsQr/HJMz3XiFaW49iNG5iQilZA14WjXh6dPeUp9WLluQVlL1zwTRqe5zAeYPIFNvpI32HzxIQ04BoM5N199wNW3qAgzwxD099eQOKqxZ6v1UVAOzHLuA2gBSZUEhl9oxfu91x6AMpk5+PjoHGlk7LH4go2zuXPZCtJHvLYFA76scn2EUbfJAv6Vw8inZb3ncCzYN+OzDB0rJtCDRvwaG3pCS6XOW/f5m0hYCQyZITMr88P4MDMkYUvb7+q7n0o6nH0WeOpo2YR1w2/s/ms52H0lnzhxIX/39r6Q1izbiY/a2YFI5t01YCAzVzGiINc9n9zBVO8GrYAvx8/iM9KlPfz72bvy7EkdGT1ZelRa4PFqgMqEvj36s3EWlBX6iBbr2PTJtMl/GUA3+PdL9w0hQYCXK1eNZUDOZPviRD6et196MofQfpAtUJauZMZH+9E+VkvUHy+Yd73gXpZnXpdPHutjY8nl2Bl/8g3vSwYP7AFKa0mZAE72H+gmCY4NrtpjAQGBB8Cb77GbzZzNryqfCR4TNBrARGX9o3M+8iL/OYf5OJhPz0zE2sJHNtHRxlLXNcoRy/6ykRk8cAQyPK8eilWByRMNfNi1m3tqgZdcjgzBz147UZv3GjRF07iaA239gf0hpBHkMUPVK6Ce7+s6735PmzVsIwNScnnj4IQycn02//u/+Xfr7v/82kixYGGzcNqzfANByOMcv3EFsdrkwN2cyFQROopyxjCJBgQBKNPbN/kVR4azYOLtZ/LlP/HJaum1LeuHVXYA0Y6mTkufPP/d8MBu2XbEt/fZv/8e0ev1q2mQYUMBALRsGz2DjevTgkdQOuNLKRj7L6KpiU3oc+dgh2Awv7ngxnQH02v/6/iznMMAqQC2vsR45nyXo51FK+4Kmo7AF5AB4D1lWZlCWJU8agRpQR9aTz8Z7bITolEu+ol3053BDzTEZe+fJrpqNbWZT3wAouWjurNTTdSJkQG3zFodcqxf6fi8BrnLDVfTZYu5LtsEF2A3KScYJHIZgRp2mYpvZ/mk9Y/i9XK06740g0432DPweLHNskBPBDWDCJIDDDO6tFVRq45rl6QpKgs9vZpM/1BPBau/AcDqErNFKZN0EE2OM57NkjccJoEapStbSOpfqaasZtzPTj/7lnyNA1mvIu44ghzbUeNq2ELyyLHYz8r8ewNIAhcKjong5MQwiI+BlTopuxmDSyBQQSEaa9+3Y4R7CbFU2TvQBlQULs3Az8DJCmAkxxqKCGPdtGelgEgHiTXEQ5WOapUeVuWDb0FaMQ+fllL4nnoMxIbtM89RWDZhlHznHDFwI7MEj85jT14MxJAvQKnVTAEECjvaHx3HyzVEGgUmxAZBggCyNkG85fzWqpQ+bZTxxT1YfVP4YldxkUQUzgiDHNihYBo4tz+M9BpjE+WSHhM9K+Jhoujs7XUe1sEbGl+01RJU5AavuM1Rno18GNayWoULA1cSaIMiUxy5MBsAbPZoEZAQvqy3pRDvPgr0zl3E4b9WqNEmbTNM2khyrimp4Q4BvAwaS+F81cf3tbc30GUGcLBQCM0GWeublbgChx554Kh2FGTcmagkItmz9qlTThpSpqg92wYF0zbVXpm3btkVgeeON1wPqnoF5sBQ25ePpwQd+nK7YdnW66ZY38/MTGND3pL17D0fANgk41EtZ7hEC9LkAQ5kNM415+7lYl/SSCaNuxykA1RBGujIEpwHuGqr4DD5E12/YmOpQFI5SxakBtsUoRQlmtuoNA1uIOVkFQHoBNo9sOWVAysgaglmmdBPgizlRAxt1CtbQuEEs7A3Xf8H84BOF8X/2G8qebMwPpL4BpPM7AYQGAnuZJlkwnMeM4/2idYkAr35ZGp27JgVzjGMUvkP24zBrif5vMe6jcIHrXcGCDJYK6zKf12DdNENZqcxnloF6yAqZD4J+MQe5ZhmgAWqFzDJXmYpqi8oZ+bdSKgFYQQ1/5zQJmVzBlvLGy+IFMn4EVAW8PVaYcwtCSWvjffGckLXG3GmGqaesM8ADrqGV8/TDdBWY8XeXglAyb227SZ7nbe11eMSs5jmK6T2eVxouCzD2AQydh9ZxAfRbcMifXVNlaXnfHs9rU0omAKR0ynnofLM9olR6MFbsniz9si2C2RgyQ/snz9/zxfPN34VkNtgtMGB4v0BsrhRqW2b5tu2v112YiAfZKLeFbRJgs/JsC0YAvpxEtrtw8aLsuSMAyXpXixeWFRI7ZjWla67axNjCW0w/LID8k13nUg+S4zlU5dzz2h72EzPSWp6l69bBVO08km6/4y1UA9yX9uw+zDos8NRL/2AYLwhK2+h9qBjSNhYEU8Ycz3YNsV0NIzmCDxqA7DDAUMjK8G4rQbU3igJkmbrP/jrGX/gxxrvqxR4AACAASURBVLMij7vwVHKdNFmDL9lZfPZq+a5MMBeKyJXxSo+hzKJ0DtgvBdtT0FpgCDCoGjafVcnGAYk65rSyVpP02P18euyhH6p0TZu2bk+3vu9DsIWOpzPdhwGG/hhgaEN659upQEvbKBM1EWGWRSlZvSCVpv0NMvMGsBtoQJ43mT7xK59PD//4SUHjShxZiT8qLXAZtUBlQl9GnVm5lUoLlC3Qe/Axt8cZQAl5FAEXwE5syM28Qjefxi/lAx/6ULr6hpvSZ3/3C5QcPkfgP52+es+XA4jQpPnd73lvWrp4OT4dA2xSABMIrP7wi19OBw6+jgdRezByaqrx1GAzpl9IAz4yekEI1kQwqUktX25s9PjxK5do9b3NBAAz087dr6dnnnuZjVtr6iWj1TdgwFgAQ6I/3IdZ9cgih19L9rwwS6YUpvTGiQ1zBCN8Rlo4m61mfEzq2dC5g1sIE6UVhk0TwM+rVAjSNDtKcbsRZsOm8XUD5ccXUop384a16VUqe11z7TXp+9/7TgBPynCWLFpMoE1mnY2gAa8bd8kXBgCRCnfDx4bNqikyJgzWIosdm97MqHFDba5QD5qv/MWfp1ECUSuSCQq9tnsPGcwn03HkX+3tbekTn4DRtWUjGc1WMvkEYLTDBIyIfrwiqgj8v/Mv30m/+PFfilLc1YIgnOvHsI/27t2bek53p9d27UmnKaXeTEA9yHuU70VAzX8yMCYANRphp4RfCNenpMhA3IAlPDQYRVZZ8apDGuL9sFkvy4brKyIIVvAJCqBOpkiWAEWdMACPZkojb9q6BXCILDXskybOuXff3rT/8FGyj/QvYMwQhs9uQpXEWKK4A/ZJczOeRPgtTdiGlrhmI92Jt88xJHJHDx1Ks9taUy0b6GlZOwS69mNctiwmqfpcawcb9yaCgmX4SVy7bROBxGRqx2eiiiz7KIFy17kBKo/hyQFA1A8RaJyx18O1jDJnZs9byvmXIfNZkp4gwD9y4FDO5Bu7aFcjS4ixZhuEeblgA/NLiY4eN7aPIIQBsIGVrCBBIWU7M5SXBSUrg5mlFMx7GLUPZOPEgFYOyvyV+QcwJIsoAjODBRhDkUGmXQSEPGcJVjpzovy8wYczQ+BPuYtSQAFV+5ZL0QdIFpjl7WVvaBhslbFG+n2az0zBVjNj3Ah7x/FhkNhOKXXBJgEYpVVZeUjZdPpOGZfgUbAvCgadbWIwbHsIaAVQVMhpoqpUIREqKxg5zgQConw3R25g3bANQx6nN5LBrFl5ruuGG66PUukew98J1PXDegqPK6Qzyh2tTKY/kSy5c8hlGvWFCo8lAGuCYitOOSf1DZpvBTjWlQUAQ42AxqNKb+kTzbIHYSP08zUp2xEGUjNju4Uv57kgn4yGXszeA5jgfE/veAH/kmcBR2eks0jV6gEM12Dwem70ZBpPfYzl4+mnqY5XB9jS3NKQrrvu2gCsTjBnjxw5wVrwXLrqyuvSLgyo5y9YkV7bcwQGHXIR2DwTsECUiGkivIiAWWDPANW12PPP1LuKgFcGiMG365ttOg3Y2krwOItF6fr16/AcIqDnGA0EtYPjg4DNHcGEkVHSgzdLsEC4xwDS6EcrH8aaq9TTapDhIcbcFASQUWRSQMDR9UTGh6CHD6bC4ykkn66DAQogE0Ty7JpZgqd5nWd8cKDsycIaWzBTBGkEYwVQBDMELex3x7zzomT1eE0RejshPVasB7KBcgEDgYzwbKNdXKvLanwCR8o+ZYIo1fG6vBc9ZrKsOUtlvSaZbY7PkP4ULKWSkaSXUfk8CjamIFHhjxXV2GS5+nwo/O2iChrn6cc0WnDA+Rz+WwGGsjYytwWGPJfHjQpbdIyAebBsKBoxZ25zWrUGQ33kuufp486TZ2h3QC1KsCslm6CfR1nXrNpVBZPIZTsXbshSvNKEPdCOojOco8onBcDEvjXJzwmgvNMoEw1leXu90fxoZlXpeuWzLoNvzs0SgPK7wKljwb4oTcJzUsUjk0hgnVCe6VPduWcVtkUwNgVLJmADutcYAwBbsWQhgOdI2gIoNsGabptoti3jZ4i1wOdeyNIYZ9uu3ELypyOeTa4pjz3+ROqYvSR1nurmuLCnWE+HkJ/pdShbaAwQ0zEeptAF2OholsEUz36TD/SP4yB7UCnJnVlU+4QNx/sEVL2/+fPnxToro0nJ6yggeclws/30mlNmOco1K5dznMg6lLFUVvCzfQXbyn97bSZQrDbrGjJBe9h9P3rwHwHkxvArwmicMX9gz4708L3f4ZqrqUJ7c7r5Pf8GU/6jqaf3WPqTP/gK7MF16R1IyTZsWkPbkNCJHZbJN03uWSsZH/UtrJNYDMxgfPYNTKVf/tTn0kMCQxUpWSXwqLTAZdUCFWDosurOys1UWiC3QN/BRyLh6oZ6RtDYLWuKbCWiZja8bKzM7n7oIx9JV9+4napkn01jA+fI9FenP/7jP4qMrBvf97zvpwCGlhJsjPKFmWHH3PR7v/cH6TUycMqLrr12O1nAFACL4IheOurtDQoCINJwFo+cYXwvmsj6mTXUy8TqL9lcFwPV46fTE0+/wObJrN0Q74UhQKY6MrSAV2w/s3TBnwBDNIx2M1mHxCS8LDQ5jeCjMD8mAHjDxwCvINJkjQSyrZhpN7dSCpgDbdqymazhifTc00+FSbMbyKDZkw0zAF23akUYqQpCGByPs4mbIvhoJ3u7AsnK6VOdbJsKzxXaM0xGNfsoJD5Z7mLFHRgzmGHKTNGPRu8gnQsMouYSzP3W57+QFqyGvi1DhKDj8KGD6bmnnk7f+Mu/jHLTN1D1TePsD33sZwgEqHgEM2GAylkn8B85jQTqB9/9AeWt35KuvW57moUnitnrI8ilHn38MbxmTqRnADMmyHxO6eciY8hgi+DYwE6uuBtVg3WxNuE2gQElRm7Eg82hbwTHFNRyw5m37I6rbDKdmVxu/TNLKsvKinL1BpJmkxl3dbTx+i0AQ4CJBgjK2mSPnTx5MqpGuekfgCXVh7RwNnT8ubyv3o0ufbcQMG723AUE/9Lcq9LreEN4racIqo8fOUQZbVgO3Fd4OHGNBmKyVWoJfFvwvOmA8TGLoGDNskVpDj4TbWzkW/n9ION9kL7pQZpwkvMep2LPDDy0gEEwGobZhrRt3sJl9GNjevHFnRGs9/QNwqqh7LQgC+fSkLXaYEluENcQAIkeULGbl4GVQTOrk9n3Biv1SPc4aHBwrKJXvhzv4TekZ4XhlOPayje8V++RLMnMVcnGYEGNh/+EAayBQg4iL75sC6+B31kxzCpuXtMMvUAIaMIs2uMyv2oACfTGCgkhBzDzrNy02nEd1W4kA1mFSXwEaZJzTiYIf5eJk6UMjJXoe8dHlk3m+ZullVF+O8/QCLANQh0/4dPEV8kYcg0xYHPu5OBYz5scpyolEgRrAFy8yLLgWHe/511Z5sErTHsJ5gzURoLNoWeSTJmxNBs2xJHDh9MC2ECylWI40z5lSelqq54BIs+BrSb7aN7S5cHcAD4C8IAVyPUcO3okvJTGBCYKFsR8qjl1UhZ+Pl5mSv1OARhZIr4V76d/+Kd/Tq8DYk4DLg1yLzNntaR1WzHsrx4BFN0DSF2frr+R0vGMz9mAv8p31yJ3fX3fgXT06Mn0KIHXrbfeyfcn0tYrrkvP79iVTp3OTJCJ8SoAA9Zl1l5B+nbWi75evLIYGwIoAkOyOadh8wisDsKmcT4B7aZGAuN2+vaalctTrRX0rILlKAbQmMn4Dqko9z1MdTTBWQFHEZ94qDAHrQIpqCK4fJ6gW8BIw25N2Z2HwRaLuZAD6mAzyWxxbgoaFoCoAMuFKtem4BdFH5Zxpu/PsipZFfih8aBxTDUB9MrG81kS3jWuPgXzJ0vLMgNJgKr0KArPIq8/AKIM7vhyfIQJtUC5oHIB8FyUejmFCpZlhMrKa32mFp5HWdqVvdsEOZQjR1vIUApPuTwjgxkTlcyyB52gT8n0y/Pa2ZPfE+ypALtoK9stgK0MDmgIXQ9IJ0M0ALYArWCfTY6m1WsXp5XrlrOuCooM8uw6Tb8pJWUtg/khSDoiCwY2TEK6bV+WkryyHL3X6pwtpWq2kiyfAOHkELp3kKFZspzi/n145bb1FYwo3jMG6B7PZUEPwVc9iwS6ALiiEhe/LxmQvv8iICjb1kQW43cIObfyc5mqFrRocH00OeGzVik383Px4gVhtr1hE74+VBkTYO8lcSIINsyYV1oqu6hjziySExsBiobw8tqUdiIxf2XnLsCmVek4PnfBiIKDegqJtsUxvN/BMOiWzUnFVGSndYDl2XA993u0SxiPZ/NtGWvhEcZYchxk+bzV+nKFvQ7kvt2wXv3ZBJVgvu+PwhUChSSmctXFXOY+ZHYAecEwCiZTZmFl1pAMOq7BynWOSUE5Eyj0w/fv/zbvBQDGv6uR6z20d0d65L7v0V4z0pXX3ZKuf/vdeDrCGDp7FGDonrRmMVKyO+8qgCHZtz5LBFHdK/DMke1EMsWE4Qz2SAPDVenjn/xM+vHDTyK1rVQly7O88qq0wOXRAhVg6PLox8pdVFrgJ1qgZ9/D0xoGhmmnAZyZVjKh2Qg0yzqU3nzgwx+EMbQdKdnnAIbwxmDj89WvfDnK3WqG+s533o3fzWq8byyFbha0Nt1zz1fSCy88j7xmeXrrW+9Ir+09mOUghZeAxpemIw38ZZvMhvnRfZYyyAYdbOqaCPwsay5oVWP2qXcIYOhFvuMn06fpI3CCmxHp15YvInDQryaAIf1bBC94mSnLwJBx4hvGlbmaTGbm5IDTVCebOcCZdRs2EyCNEozdSEYS/TzZtP/yjW8gv8hlfPU9WonHx3zkKUN9PWFYewHGhOdSkqTfzhq8QLpOngrGg4yI8DxyM62xMxuo0v9EaY2ZxdhxCmRx/jFLsbvDo2+Wr12dfv13fifNBmiqYbMvPV3A68DefemF559Ljz/+KNR2qgxxJ3e9/c700Z//mQAaZM3s27Ur7XplVzoO46aPa//4Jz+VVnDdZ/BsGaDS10uvvJIef+TR9MyTT1sXOaQ/YYAc1X1od+VJBCDcfsEO4pLMaBMkynaJEsH0p/2VK63ZxvmH7PFUyCAKQEhqv/cY2WTfxveQKyjD4DzNsztSFRtgS84vXLI4LaE8/YEDB4J9IIDhRv+MTAzaSrbHmdOdwS4LhhafHyGbu3TFqrRx81b6Z2V6krbpgP1lH72y4zkkcyfj/Rtgepk95oARADfDgqiGxXCBTGobIN0CNub6ErnBF3gZIDt84kwvpsDVVItijMFYqmpsxluoNXXMX4wx+vH06iuvhaTGoGqMe9J7h57KYIwxkR5PZJitIqOXjZ49F9hAOx4MH3KFJccgJsvIIByHU4JIsodCkuAYz4CJcrFqpTqOaVkXBUshtt68LSj+jn3Hs6ALwYnBsaygAEs8bgSeOVgXwNHfJ4NCBNiyhHifoJAV3ZQdzGBuCXTJrDHYVkYm28ajy8jTNDzMp/kuGBJBdbCO8rjX/FSAKNv6ZsnQpX4rZRAeptExFbKBcBk1+3PpMRKeOASC/i1MWnn/BAGtR7YsfT19rMHyAAGjjKoli5ekm266MYIrjWA1zzVgnjdnfurVk4SxfOpkZ6wTAQ4BnuoBNIjkzox/O4wzJTQR6NIvHbDTBNLnLVpAWwO8AC7NwhPJIE2QWEBVTyW/BM7aYQBp0n2aSoULmMczMc8fAmzsOt2TzjAvH3rkkXSW+ThJm/ayfjTNnpUWrVrKeBtNwxP9AXxvRtp4nMpkK1cspqpRS7Ai9A55nXV156t7WX/XAEidYs6sTi+/so/AEpC90SqMcpxgmXD8uYDHSnudOwbJUUKe/nXY1cLydN3UDF3goY4geSZgQgvg0FpA2Hb7C68tjaoHmDvVrMkyq3xOjDJvlK8KcGfw0bGH0YiMTKsWyeThvpRWNbCeCpJaocoxWGf5etcE2UuMEd9jr7vujtN+BtMyZs4D+jt2ZZTFXIjqlRloiLXcULcAJEICCzPKfjHgNkAu8RfX47JMeFQDtHUKNDuYLAE+XFzMYvzmcZjXNF+ZsfLGHIuKbII6SjLjmrPxcZj3XzTfzowXB2szPnch5eS5UR6vNBsOb71L/IJKdlNIzwJEzQzEnACxLazGlueSEq0SdGjWE46/CyCYYLlA++nJ34qU7IqrtwRI5Fw7QmJA6dgMKipOIYm9YJlxxuYkyZUZAEUlMOR1CKiGsbvzuUhylFKvLPGEYWSVyHL+CvC6BhVMJ9cg7zskaFxv+dmAxeMZzLOEZ6EMySz3Y23RGy4AtjzXS/+oMOdmaJfVAk0whSG3HmSC2ZwzGFcB8iVk460BjmzatgrQhCqFjM8DB5Cmm+QRpAJZHqJowxYk23Pw1XLMzMe36/4HH2LdZjzVteLL1U+nuq+oSXv2HkiLlyyPymCDJCscgz5bRhlz2e9QYDQXB8j9o3y+BMDz819gSMDR9nRtso2V+Yb3EFfk2Lf9vGd/19+P/E058MzMChMUzMBQlv55LrcRzgnHsuPBdo3r4d/u61zng/nF8b5379+ZjkBeCJDI/Dm89wXk8T/Ci3Aqbb3mxnTDne9K/aPn8Nfbn77ye19K65ZuTu+66x1UoF0SXobjkfgQcLLSnPMXcAwfp76ertQ0izW0AIYefBCPoeBtVl6VFqi0wOXSApUJfbn0ZOU+Ki1wSQuc3nXfdAOZVXfibtTddNSzYQpQyCCyYCR88MMfwgR1O+bTn09jMFFk83yNcvVnuk8B/CxLd975trRyzYZ0ElZPQz0bMDJpvw9j6PCRw7Ex0//iHCwKKx8ZcFki2c2acqE6AmjBoVauo5+/Sa+v53eNMIVq2HzEhkqaMpvWHS/tDJnEICV1x8b8W954SUZPM2ReaB4kcCKAUfqWKG+yMtYboFDOZGZgyA1U3uiLflBRh83WliuujsBPSc4v/9LH08HX94bniICK17Bw0ZLwWNCstwlp0uGDh9hMKRvDHoTPjRKQXrFpc+o6dTLADNkSpY9QVEsL+VzOxEa5bzdXtpQyCun13NN5N3Zc5y233Zo+9Wu/lhrI9lcLDJmF5KaVd/n1LOazAnRHjhxMyyiXffd73xX+KQb8k2QUX3nxpfQSUhWDX0Gfj33iU5GJ/eZf/z9pLlWKXsCr6KH7HgwAYBypyCy8VASGDDzq6YsWAsH+vnMhUQgPEG7Sza9MpVGMeN3sigHo05NNYx03OYhy42sWV7DIfpSaX5pyl2WbI8jT3JhAxopO7fMWpC4NmT0ubfnhD384neo8CQh0Ks5jm/3o+9+LrLB9bLsawC8AHBoAsLNcvPK7K6+6Kv3Ue99L4H8mvQiANgw41MS4PXbscNq7e1davXJJakOWs5Q20H9ijD67AOAVnjocU78KK3nZF90whY6ewv+FDDoRZxqHwdY2b15qap/DmKlP3/zWf4eJMY8xiQwDEMm5o0eX4JB9bZ+OWeadzznu9JAwlD1PcH6eTbrmuwH6cL+WTa6n7Hgt4MEYYN2U7ATBnuiRolRzsLQY/4I+AcRlmlZpshs0CBorKhLxeWVVUfba9wgkeVV6pgCSTFE+ORhAyn5kDukXZJabtg4ZJtcrI0gcRuNo55FyolxpjICS8wschoE01yhwlKvRiRtllofj3+A55mARfIdvSvEKb5eYgxpRmN3OVdgyIyIzhcrgNwOOsqOcU/lnvyZpe1kIyr0MRNtg3YzxbzP/V155ZRjKG5Q6Rw3gR2hnA0vPI6gpw0DGS1RQUj7GH0cY3waZSlJinNIRCwEricGQbLZEECubywBMaYcBZh+gSzPr3LmzmJLTD7ORf7bCQItqUcyFJgLUBoxuezj/EEyN7/3w3vDWEiC6QOP160uDnHH+8iXMg6506NiBtAQZzJx5Ggib/b+AT05jGPq3cpwD+w/jg4bJNUH86tUbMJ7eDxg0jZRsgPfW4REyyFhB/sWcnb9gXoA3Q4NIfhnrF2DZOB5l27QTyFmZaQhAfALfL8duIw3TTHus5/yyh+iRkKK2AnSdwuOkkTEajDCGgjKmgcG+aMPFALtKdcNDijZg1Iff1wCyXF9NAG3KrgKkUcIscCqrTCBaULIwmh5n/Mggce2aAKS6FDzRW8XAuFxXlS/nqmPZE8d+Pc/YDjCJ8wgml5W+/J19LKsjPIMENFh7Y4Yx1oOZUjByfDYG8FPMG5MoAdYUzw69ZDx+ycQrZWLep9cigFIaKsc4VS6ljxBggkF8aVIdY862cZ12zDEOSiD0IlDF3y3QEOy5gj2jdDQ8mUIma5WuXFxAbzL9lPyszEGBoSrGTkNjVdp65Ubk05ZJxy8NH6wpxh92UFGq3jkh4BjtRc8FA6W4P4/tucNYvmBNlb5eJTso/HYKpkwJpMVzgWuX5XeO+aEHWP7dG6BWgEaAQTl5k03HPU+0T/SfyY5sVl2af49j9ixj2X+Ps5YpuxLc9VnluAymGuuH64q+epq318ycCHCsC/ZeJ+zOjo45Ad4NUHlS5swS5l0HJvL9PEPb+duzVAtsaZ2TDh0+FTJm11oLDh44dBTW3kbary/Yw6639p1JogAFuTf7JrzOQgIWT/jiGZmfCT4fw2ewuObwFYp7BZwDhPUzjtnSwNw+9ph6Hb0BDBWFKi5kM/YoQMCZfF4IbmUGG23Kz8ruZAwdO3o0WM33//ifmOswvOdgPs0VH37thfT0o/dhPj2Rrrvp1nQtwNDgcDeA9N70J3/4J2nl/HVRrn45oHUVvk2WpzehVjcTSTQs10buR2DodOdRwPMlVG2bTp/89OfSvQ88npyJFxf8yg+VFqi0wP/yLVCZ0P/Ld2HlBiot8D+3QNeeh6YblAS4UdbskYCqLjL7bn/0FzEwnU4CQ1ffcC3l6j+XJsg8G5R9napkp7s604oVMoJuT6s2bE0nCVDMUutZcM89f5J27nwlNPNVZNn0onCDY5ClXGyQ4EQpQQceOVYOMTvmhsqgwOBFwKGuPgd/sdEkyDlwuDM98uNnCGAARpBIaK4oUyTkSTKGInASLBIIktpNtpjzlf5CZhSDLVEAQ+5V9JeITaeyCO69ikz4kuUrggFw0003Qa2Hfr5uDQauPWGe3Y/x5FkMKA9QxUvvAr1XThw/HmW3NeCdZkM7nwy7xtXnCJ40ZKwNJk7OFtqmcU+2bWzhJKMbMBOAFBnp8Cjm/gfY1H7k538uffDnfz7VA9iUMg03vQYGh/btoyLa0nSy8zhyqxOwZDDCBbCYBujoxVy2C4bMM48/yUatMyqLHT/eme5+//vTT3/kQ1Qg2ZP++pvfTCfIGO98+RVAEwA5+Ry0ZZ1sLWnn3I9+McEcsvy7wRHnVUJWZmbNwhrglSyPKVlb3qfZSSVFsk6irHpmZgkclYFGGG2bOUYOYKBcCzhYj4yPDwY4VUsW1UD76quuxE8IqQPD4CgyuvP0iTK9Os598kQnAQf+DZYbh8XT0DKL4FXTciQuBMNXkAHeAkPoqUcexGz7tXTHbW9KWzevB/y4gK/S0TR47kz0sSwZwUhfjp9GpAaWV9l3+BiZ0arUSQWbpvZ5DNCm1LFwSZom6DgFi+TJp56j4kwbgbfSHOVNhM+MixrGoqBhsIFoHANns+ktyBUNIFo4l2bETYWkQBDnKCXkD8E4sST6KNGHzJILtI/jQYDKCRIV3egTp0Sw5eLp7IQVWFJOkb0rnAfhiSOo4pymH6L6WSCpBZNJ3xT6QOaUkraGYAwKClkyns9xZJl3KEcDHAqz4IKWFEw8f+c1GbDGffqVhTB+d+5dlJDJePCdhYwyopi4pTcqNcXwD6XhG2wMgyffU8pW/EwEhjGmMssgQC5YDjFOY70wgK4JUEhvmNtvv511aH54bDWHOewk/lswggCrXZP0P2qzUhoBnkG1mXnlKaV8w98LmAryNhJQdVBlbCL8PTTgzRKQCND5rnfPMGukoJgsGZl1gqiCtZ2Am6vw66lifE5wkScBGx945LGoctYLKDtBI04wyJeupeIY4MvxrpMYqZ9KW7dtBoQC0LJEdD1yFxhFjv0VsOOeefo5jKjPUb0PKS/StFltc2EzHKKSUF9UdRzHTFifqh6YUcrIXBNlTSnXErwJ42DaXM8aA1/ZJRMCgIyvJtq4emIkrWENX9AOmCPLiLtcyJqzcctW2rAPptVJWE1jac3atQSsAhSySs6n3QDSjp+ZGsozjxoYj+dg+83D5H+AtShkLxpFBwCp11SWH2YQRBYSprjIeh3DmTGSGWTl2lEG0c4BXwIEAn8lUBGVCQtAo2S7xLxR+hJAgs8hmFsyPARsCuDU+WJHehnhb+VY9hfxzMgJhZB1BWCrL08O5ss1r2TBeE0CTuW4LcEQmWfOT69lIhg/+b7K6y6rkZXrZQl8ebyQp3G7pRl06f1jcO49+VlBEV+CAtEGYAORJIDRdR4QYAHl6tcgJasG+RWcO3XqDPfOz1YkG1HUGytWMIamzisXewP4cn6VlbP8XoK0YawdbKb8WSVysVYV61UAEwXjqQ8wqqzCJhgUbX0xwsgV2cJTh+NlNm9JLmUdjPeXwDBJB9ZM7yEAtGLNcEyVzKKSrWhSx/ltMmHDxiV46gBscZyjMD0FWFxHSMMAnM5GHtqQOuZ2IMduS68h1VSuNTldi6SM547gC6uYwJAQ9oKFS0k0nGC9gFlIO8VawvwJgNz1tujXXFWNhANrmcmGE6zxmSFkoiM/A11fvI8wEzd5FPkfZIHhUaW0L8sbY53RqysMujNbKHsM5XU02xxlIC6qYhaMKfcW8Tzn/+y7lczh//ubXwNE7uO+50Qy5BBVyZ565D4SPpPp2hvfkq4BGBoeOUuCb0/6ClVm1y3dlN5NoZFlsBat2DYVmmg9vpCN9VOhln1dXVMtz+YTMGkXAQyl9Cu/+rn0o/sfV2pbiSNjZlZelRa4PFqgMqEvj36sgFTgTgAAIABJREFU3EWlBX6iBXpef3S6tjDAVHrkhsINght1TQrDVJaH/wc//IF05far02d+9zPpPOakbnD+7E+/irziLJKGBem22+5Ia7dckbqoSmZVk+bmjvRFzKdfoGLXArw49FRQYtbGZktfD7X8ZtgFhDoIOAxWzOwJJBh8hocK7xEY8lyh6wcY6sX89/s/fIgKUXo1aK4JMMQfBVkyMJSzwu403fgZBGpM6a8C1IjNUZYgxAZeYCi8V9hGsdnKZajnwhi6Ms0lkNxOFSMBIcuVHzl0KK1AFneOqlR9GBAPw04RkOnj781sxo8ePhTB8xSB0Ww2eXrfDAN+acgouyIDVm4nc+AjQBKBhpWxzBq6b1JmpDEum9FxPXlolzvf+c70qd/49wHGVQM6uDlWpjEGm0HJmmCW4NMgGU8Dv/CWGRvC+PtgOvz66xgh70978EjQXFY6/oYNG9IHf/ZnuK/e9C/f/S4eQ8fTjmefDzBgZvhKcA0Ac/aF12h1oAVUMxpVAuDOknO2wZboQxZjBTEz5pHFLfZ9UZ3G+4wNvFIyK/FEtH8JOJTNqPNmF38pxkU/TBuJ/7UAJxcMgAA4mvl9MC2UXwBWLUU+Y7WjASSHsrgE2bz3c4BgGmZbLnsmnj9o7gCLLLNMlTLYVHNpl+WL5gFqjKdbADhH+s6mg3t34qvUywZ5YRoR7ORaNfU0DJwBQ00ws5cs6GHkkX1DmBPj1zJCsLRi3Uawodb04s6d6fBxvKV4n59TtSBjCBoPfg0JphVl3PHMcjwEuAbwFtl2AvAIbrjXFg2vAbU0Oc6Z8WkCmI703AsvUt43l7SXXxahBn0TTinGXIJDESRmfyelF6V3h+yzUnYSJrkyMoRtIosNkKNoQn8KsvOWjDeWUzJWL8hDnygRq2Ne2hJ+ee0aw/s5fzaYCRBXPgGfy7IJjh2AUy73HWObN7qGCIhaDl5AKoL+kPVkQOfSV5bQKJTM4G0ZYEdQWQCmZfDtHJnJ3PA6lJzoxRKANjfjKawGJ2sojF5pg6sAFhtpdwM0ZXCC0oOAP+PIQJRkDTCnG/FC0wPNgK1fCRlrXxncnwNEks3i2F4PE/AcVYxkqBmU+rKN+5hPAg19BP6WoT9x7Bi+ZE3RRv3MzWnaUIPeZsAOQaFmGDrf/geq1yGHPXbyNB5byGcI8kaZD2sBMydp126qIB45fjTdCFvzxInDrAEGo8rB6mEvnk5vetNb0lNPPcsadx455Yp0lCBVMOgYzM0RgvxagEpIZ1FGW4BFo/pYa2Fqar6tMXSwFLkGwdAAHwPwyD5otcoCYb5dsX5NamY91o/pnXffnW69407WJ/pTTyzauWEu5tsAORd4v32vpPA1ZMSP/fAHAEt4uHTDLuL+WumDQe5p2vPZcAU7ooWAMvxTHFUSN2kz+7UOny/bPORIBaBflnL345m1ktfvSDq4VjgXBFsECPkvgFFBQoDnPC8yWC07xSIDgoDBLCnMn0t2Sx5y/l9mD3m9YSwd4FB2wsrSNRkfb0iE/FRpFpyli1aMAmxnzDrHBaJkwghIBPAhAOX3AmAqgaISMI3nma9gF+VCBVbUEuj02k3o+BwL2ajzjOtTfiUT1jaUWRVAKiZgjp/Gluq0bv1K2KdZXqon2hTVKzUcPs8CKiCknEzQYZrfCTplAMPCEI1x/X6XbRQVEJlfnkcQzGdPTilllpHXkBMEMCRdh7g22YshQxPk4RXrQPRVxoR9XtimAYbEO3zOZxlePFv8TQE46cemb1PJPo01g/cpz7J/JmDA2beuK8pJhwF7r7tuE//OQMtLgJcdJIAEgZfwHLBwQ1MTMi7m3gLWhWeee4HS8gvwNBygSilzSgN2mWqYTzfjM+e6303CIKqoORc0mxZk5yrD20p5nZLbGBMXwuPL+7I9bEfbNUsNUxTxsE1LMElvIP/u/qCsMhcekOoBOW+eBxYUyH1lv7n2lVKyix5DATzlpI57kY3r1uKb2JnmsQ596+//innQS8ENno1KyV59Oj3z2P28L6UtV96Qtr/tXTCo+0mC7U5f/sIfpCvWXZvefsfb0uJlCwCs8N8joaJXk6blAkN6/lUDGA0MIblv7QjG0K/86u9S/azCGMqTuPKqtMDl0wIVYOjy6cvKnVRa4GIL9Ox7dDpMp83Osal386cBrVKXAIbIHJtL+9BHPwQwdFX67c/+NsAQWWv+/qdIyTQdNRt+++13prVbr0ydB0+wAWlgA9qSvvRH96RHH3mYDdfSNIeqPW4gfGk63QqgYNDunreFgMzjCRKZ3XeLaEArq6h2pkAJGyE2vIJAE2xgf/DDhykx2wcDxuyYnxHLyMCQr/CLCNaCx24G0EBK4ea0kDxlYCgHz1ENxY2wGXM2mVK0VwOcbL3qmjA5fs977o7qXvrAHDl4ILLS3T194RXTB5jQBQPAL49/DrPIvrPdBIWW3CUg53eaUcsaCCkZ/8608XxtMmsiqBecCrmZbIxsVlnF+8dldXDNb77j9vRrv/WbYfYarA8lDFywG+gJyuMKNmjeagUT200GyCHAoJde2gEjphN/oYMwmmAMASS5IV/DxvDnPvbzka1+9tlnAe92pN0v70w1eoGwq2wjeDW7bACkpM9qIwIIBnEyfMJHycx0sfG1v8JPwf8vgqkijs+ZdeVexWa+lETkjK6BARtWJUEwhgZgK/TBJJiFf4tmGAJDE5zPNlfe5fmtQhZltDVDVuoD6KPZ6IAAHNeu480IfVNDGWL9mAJgjBK9GiHDHHnLTWl2a3168Zkn0hQldTciJ5uJf44AnqwK/WJw0aHt6U/AvxFAzq7+4XQWQLJj7sK0YMlKNrztadfe19NevI+k7VvNThq9RruCogI4U/T7grlUtiMYa8anSKaEUh4r4bipL6sMhdxAmQHXaHsK9IwQsI8Q0ChP4nDWDAwZi5DieSvZyY6ztQsmV2nIa2BpIBagiverBIz+FvhV9hKhrcCNHlgGZYJyjMGQhllNi34QCJD1ls2ks/wyMwcFvGR3FDKaAJ+yj0aAQgYwAcgyvyMQ1qhciaEBSWbLeZ2ZPZXDbQObUvpWjosYNwFUZFZGns+ZJVKaT3seA+56wEvfXzKGJpkH/j7ea3ae+1biYTC2efOmGP8GXfp5ySTTWPq8UhS8fwLYlG1V+Hg4bvrwUitZHFmSkWAatKf5CwGErELFmDUoleklO08Quh/QQ8Zj75kzgCiDeBgRHMEylKo1G38fPaEEPZswuD54DPbjE08DksyEAQlzi/E+Aligx9CqTRuQZDSn46e60mlMqjdt2UAAiuxlNl4gDVQmw+i5E1D6Oszk9yMlGxpEDjJ7Pu/pQRI2B3P64yFTm6bqUnU1gDoAgmNGSZuAmsCQ7JqZgPWTEdA2ABQVUiSrbMVoIzB1/jF+165Ywii8kK69+qr0UXzKBNkmWENHmTe78SlrIchcRpW2rp5u1g3YPkP9tAfjGeZcDwDZc4/8mO+dqVbvIeeHpe3F4ulbjcM7YEdZ/bFcu10XHcNKoKKKmH0Oy0qmQzAMC2ZRyVQx2HasO7JqYEDl9SWD0YKpBuK9vXg1BfjIOOffgn9tbTkYjzUmmEKCJRYxeIMBVLKUSm+dWNMK9meWAnsuCZUFQM7fLmUJlVKii346rmOAWAECuP47xwo2jfdWAkmXblP8fQmKem4/KzgTvmS8UUDTY1qtsWQ8edxS+uXx65B/NjYh960eZzytBWBGckYypqvrbIDaAkN+D5CBNTQDRD4fM7DksWynPsZzyc5yvpXeNyVDxvUvA0SZueIrPwcA5DRbFgCLvpFlV5hN+z7bQRZV+J5Zuj6zx2T0hr+QbVCsNX4PCbhwhskHaVSezz6M55DodWbYOD9NaqxetRrwAg+hLcth7SCxZE1+7bW9adFCfMIAM1evXRmsIUGiNRvWwYY+k7oAfZYtX5m++937AI0WsSbwPLdiH+ediTfREAUJRngG58p5uWppZrLBLKR/XJM1efdnASLBobUw6/bv3x9tEmb7Loi89DVT7mY7Xsp0Uw75xu8yC03GUBiy0zdK/s6H11A2nzbHZfte6jHk9biWKyNuJ6kzCpDnv3/4wLcBuwbS4qULeMZOpYMvP5mef/Lh8BjafNX16fp3vo/+PpWOHn89PIau2nBdug0wetXa5VxT4llLFTL2dfqyD/K8XABAPEnyZdrnBZLuvpCSfT498PATFSnZpRO68nOlBS6DFqgAQ5dBJ1ZuodIC/7oFevc/nrdoBnwGk2xeLC0d7Am2SZMwZYio00d+9qNpm8DQZwCG2AAI5PxflFA/13sWCnRreAyt3XJlOnWEzDd068aGWekPfv+r6eGH70/btm2LiiGaUB9HctXd3RXB2WwApTmY/AoAhQ6eIDKbLcoymRFsirp6S3AbhNZEadimttnpO9+9n4paZ9gMS41XCparvcxqp2pYVCcxM+n1F1XIZC9wBvdfBqduyLLXRKaoyzYY42v5yjVpPt5Bq9etT41kkpcuWwm7BtkHAXHImAjujh8/FpvDV2Hg1CGN62WTPBP5xI5nn4tA6DieSv2wqDYhXRIMUG41yea7lB7IrokA2/PLboqEtIF3lt7otWFQbNbvPH8Tlrv5rbel38LbqUqJHUFsXLSBiGVwvcsolQxgRLvJArlAn8n+epxg7BCl3vsI1k7hp2Dp9lZkWgsXLUzvfu97+L4o7dmzJz322GPpNe6nWl9oAmXZQQJ+2RMhtt5ZWmiALpjHz54z/EC8n7wljwBPVlIuG53Nhc1ueo9KRAzkI3gKVkn2BhH2iOo2fMCqTN0wMWrJxC6hslgrwbNZ/VWrV6VO2r0V9oXylinacwT51wSAXyssojmMI0v7niM4GpFar500LB5ZHXpZGejVoYWSCfP+97w7dR7en155/qX0sx+4Iy2e3Upg+0LeyALsjGAyOkkgfXZgLPVR9W6IMdflcdrnppvfdBt+Ev3p2RdfSWd6qOpkprtARTSUnga0zJV8YGgQiFjhbNn8jjSLIP5KGCD2lWDjaa61F4aKBsgBFDr3DGgYwwYdOTiV8QIIZgBKOyknkz1kawtRRInsQiZTzukAHvmHwXYp23BsmW0P83XZPVxDHT+HLCy0CtkcWYaQDLfmKDVvUIWMzfXAfncd8F7DfMQuv0AFwSzHukAwVJqjRnBrn3I+x7vBkIbOrbJkCnmLfjJDsB3mIifq1aOGOS7bxgA/5GKyTWQo8F9ULywqQBkolj4t/uyxc2vkoH+Ivp8R7DkCWDP2HKuRdcVKXIsZ56tWrghTab8M1jRd9jNNjNezgDht+mqFFE8pJTZSMFX0XPO6DOw9nkHXihWUpof92IycbADpV/wdsKKB4HNQ1hlrlayaYQJ321MfH3tFv5CZAOBtsBOmDYa5xwcxfa+ua8GQGo8X1rdJvYpov27AzkWcpxr2UQ9Z+DOME/2SOqhGZgUhM/JtSBCdT4tgLe3ZvQ/miIy3hgA69Ic5dPAIl4zcBFNhuy6Ca/5ToisQ65rk+DmPkbpjyXkq68EgeqKY02MA4h2tzVG1rxlA4UPIT998yy1p0cpVPhJIJFQDLD8T97dx01ZYdgbFjksq+PUAYgHAjvUBlAP297Duf//b/5AGz1AljPklIKUkUYDZdaKUhbmGaCIsIDQbyY0ghNWpHCMjgF/2e+nF43iQgep4KL2FSh+q0vzZuREVuQichwEGna+eT68nWUbOE9f/ix5XMYOyp8swgHOsq7wnKnsVYJRgiO8q5UuZ9VOCFuGsFW1bAli+z+P5KsdwZpZkCZDv8/5iPOr35/rB+ZS1Kj+ti4pW5TprjiTLKv2d7KeoZuXc0fQ7zpK9ZqySVpaWFzhvxbB8RjVsz9lUXwRgbKBPhwGwe3sHmGe08YzGqPTpWJJJx8JDUsRnTGF6bVsVbW0blIbJUeGP35fAWZiCew0FWBzP42DNZMDmfDE/ox9sW2VuAt6sJ867PsAbgScZMxYmyKy8HIIEJBMgUAaSyGrF8fxrAECweAWhw9ia9S3YLGH4zd95hrcrx54eQBq+OLzL9sOotXhGA9UnFy6ez/eZqRNJ9tXXXZvuxXdvJkBbBwb1Dz38VKqu72Ccud7lghfDrOVjo5yb8eX8MnkVa1jBhA3AR9Yv1yIAVgJDPpMEgDLwnRNfvscxIgPMe/ffpVxwTFanJl4+ZQvZoc+qYGb5vktYQyWAdmlVsvD2s6AAl6Pf2SDSbCWamk//t299nefYcJrHc6oWoPvAC4+lHU/9mLl2Pt18211p05tuh1ncmU6ePoTH0FfS5hVXpLe86c2AaCtUe4f5dDUg1f/H3nvH6XmVZ/5HGo00TaNR792Sey/gAq7EYFI2FAeMIQkpmwKEzRKyuykbIGASIIHdBBLaZhN6YBcIBmzjjnvDVZLVpZE0mt6bZqT9fu/zHEnZze/3P/q8rz/jGc285XnOc8557vu6r+u6JxgXO8RZVGxoUs4Lq4r50zswnX7rXR+gQPgoXcnYmGqP2gjURuCUGYHagj5lLmXtRGojcGIEegGGKpwBYCFXUxtlGRjIkaQJMtj96K1ve0s666Lz0h8jJZukNetsArhP4zE0NNxL8t2SbrjhRtorX5g66IpDvEVy2Zw+/OH/jsfQUwRyx9Kb3vSmqHA/CTtF6cl8wKSg15NI+fsVtJLdQDKkqbV+MQJHBo4tc2E7cFxKZQSGTNC/89270vadBwjS6Ghll2ry1SMEKHbbsTuOQVhIxQhSgnpvEkwAqra+BOaZoWAFrWoRS2A3RhL1up/9OToNrUxnn3dhOh/z4j20Ob/wwvOCMbRj65YAY7Zt3xlUcquJvn8HHhtKwQ617wtJTjvmxrIvhkhqNNcOI+KqKizwI1MmEugAFSLcq8ChiKeC2WGQVsc4dPEeN7/j1vS2X/0VfG2W5eBQ1EgPGOVLDPZ01WJ+lp1MSCjGCfafp4q/G+nbS8/9JA0ADB0kQe/s6CQhXxJA3S7aaf/NF7+Qnud6PP300+lbX/06CRvSHAZ09crlBK7dcZ1Mon2Y7vhzmHhXsokMChmA5/nkOTbbSYj3EAwyITBYVyomIBDMJv6Qf297aWUfVB2VoPA+7/mP709/9IEP0c1kEYCYbYOXRgcyk/tXveoKEm5kEybaVFB72vfjKTMMY4qgFnDxsksvTTvx5zlwuCsdJtHhUuIRtSjaVStxacPstpHP3UTb7R/d8UD63V/7hbSsjZbhe3ekZ554JL3xDb8IEDSWXnx5d5pCinOodwjPI8xMmSfDnE9jE69HPrZn36GQLjrWypUEMfM1sQVwllEExwaACiVZWr9icVq7fHHasW1LJDRbXt5BQo08EnaX3a1MipQatZHw2gVMOaXzV2ZRtFYXqIikjwRfOYsARQAoWdoRlfFgE1RMHEFPvauqRLJIsMLnifcTcGV1AJ0p19Io2uuZGUL+LEtIkEigzOfOEKjhza04F1C1mDD7+ZlpkVk7OfnJEoeSJOrd5PWWDWWiKyiotFOZxRGSPtlMgjkmSQFUsI5tI+8ohlwsTG4z88H39TnFjNj5afIYRr2yhXgv/146J8k0UXIjMLRxw/qQUfi3DjoFrlmzJvV1McdZR7Itli9fHsm4RsSyjPT1EJgr3kbOo40bNwZjyBb1xyofsxfo+reW9vOCQ4IPei7ZiVAG2MT4SDAWBYt8Hz20pjiXNvyJnnj2OcDnBenu+x9K81mTGqYLDo0z1p3IzpbAsmyG6dTdO5gOwxhqxmx6GT4gg0P4BCG9HUYCuYz9wH1uir3IluMtSDB//ud/MX3x8/8Q83Eas37no9LFw6yLemS5cwF6HLcpzYv1jmEuC7rLsgkwkvOyXb3jtHH9urQHtuGcOTPTBz/wpwCjVwF870krON958xfCNFDKMsHaQlLDNZZ1aYJsAjo01A3I0JmmuD+0AGQtxVj+q1/8h7TjuZdSA62tjwyMBVho8u48kMEVYCL3leHwhcrm0bLiSvcr2V3+rhVQzuvs3CteLYVd5jwp3jyxb1WFAPeek9lGQo9RDKm+CiMnd8rKSbivKYw2fdsE132/Ygjt5wdbjb2/dDc7wXw7ETL7/FjLPAoAWhhHAkOuleJlVVhBxbA6ACoN0yv2nMdkV7ey32aT6rwuXGejsgHj3pd94UJixTFnRhHrH1LVwiUtgEMtqbWtOQyeO2AMjQFwpKMCtAmG21Cgz/MB5js7euO9yuflPTu3ZQ+WnaxA/i2Dqfwc99TA17K8LQBsix/KxWS0eE8RnK4MrEtL9Sn3GAAQJeYCfkqtBN0mA7jLzKoYH/bcwu6yoBOMMu9EzD+BpMJCci43U0gJ0JNxa0c+9bn/8cX0xU9/DG83pZNZquWcW8g9ZAbzdGRsiALW6tSJPPzHDz2errjq6rRz536YRTtT66LV0d7ez5iL6bvHoHxKppBMT5lWMjvrKKiEeTTAqqBe8dkLqV8otfMY5HmUoy/n9GEaW1g8U5ZXnuM5e43KvMjXwaJSBtUEgibwVhvH8Fop6P8NDJ1orBG802ioIDDkGNkkw3b1+k7NB3T2Xi0w9MRDd3OvnUqvuvZ16cxXX885dtCV7OX0yY98Ip2x9tx0/TXXUURbyXuwFhxDxllmWR3MR73qlJhNw84FKwqPoXe/98/TXdGVrEL3crhQe9RGoDYCP+UjUAOGfsovYO3wayPwb41ALx5Dx+s44V+gpARQRoo6Sdo01apZsDLedsvNaTNyhv/6gf+aJqmU1RNM/bePfzRaHrdQCX/Nz/wMf78w7X15LwFCE9XyVoyqP5FefO6Z8FC5kb//y798G5YK5r089CaaR7I+SaK/YvnSeM4YPy9CejEfk0irawayLVTwjlGeVss/SebRMHd+uoPE/tkXthNl4FdBhVMDaquoAlDTMiAqjwmBIYOuaNZtHsB3k/AS5BrwGoiKsyirWr5qTdqMf8i5F16EGeMqWvpeSJA2FOa7MmVaSOYPIM3q7O5NP374UYKwnLxqPN1AtbwPAGYBAZ4gQOOcutTV0ZGNfUleleMUGU75Ht1tIljWc8USL+kKyVo2EaVaSlg8zmtvxnz6d37/90miBbEyoOW3qApD9w/jVEEC/nJUryHApMMAQVu2vAQb5idIyXZFgN5N4Nk2D68dkuR7YCu87/3vozvNBembX/96euje+2lTTtWSBHGYxLSJCuoRZYQmi/FfljIIDMW4xodnUChkH/xgsBntegnsfeSuK5oga3hJhRWQQL8Hf2/CEx4idtEhou8ngd9HgtIM8DeD6vWu/QcBH5sA63KHF8fonLM2ww5akBbOa8Y4G+mbLKWJUeR6JJIEz5rhzqNL2Cjz5BCg3QAJlcycYBHoO8H8mmV1HrnAW9/4c3RgeSEN93XhOXRZgAFbduxMC5evSc9s2ZG27ye5x0R9KQDCDgA2qfu2KR5lvilxE5gzKVYiFCbi0fwlO/hEMkq1dB5ywvXLF6YWfD3aSOxlLNQhy7Nz2o49+wEKYHmQtJsUznKOWHXny2TCCq8gW+48lBkJwaMJQNEEIFePZe2EQa4JU7lLVz8HMy4SKkE6PcMEW7kmgpRxXanuCtLpXeX1tfUw5yO4qUeMr5Pxlk3hkcxVIE1OjnPnLhMajZuzl0b2bjHhERz00YB8xbkiyGtHQhkhgieyNGQxySTwnGSCmLhP6xlFouOxOZ8KMOS5lm5Lfq5GrTINlZ76KGazxX8mm/JqsjqaViNx0l+kSTaMMjfWuhJPQUY/J6QxyCt8rfufAJEt7030bKsty02gRC+iFStXwkRqocpOhy0Npjm3QeRjAlPKM1wfSunCdFt5IPukJtkyxZjQaTagUhdGtTuRdm5nDrTiJ9UDAzPs55lXIyT5/eypdrxbvGoF87gHlloPxs4bYi+SOCD4vQJ2g54tHue2rdtJ/EfSeUh5d2GIXy9bjj1qAj+URszYBc5Hkc0hDgqmUT3suXGlJHq5sH/Uw95x+3F/kZk2ZnchrpXz+hAG77/+G+9M73nvu0JOaqJ5uLMnnXH6uZGwTxwZBdjVw62etbckwMtJfjc40Ml9BGPj9pdpgf18WoFM5rnHnkw7XtzKCTC3p4AmYec517Pk0GMcjW5uXrtFSxZy3nQBrNgoNkg4ggeZchtBiAJ45M0c0/iKkVbYRGVOFOCnJOLB5GHfDmlgAeuDuai8La81r3sL96YeWIHOZ7/r/1IAKo/J/Su6NMZefWIOFuAkPHUquVnxlCnHFP5EFdibGx9Mx3wWvCn7pr/z88Knh58LwyjajDMWBYAq9/QQUJX3DIDPpgzeS7yPm68LmAEOVO3q5y+yMx4m+VzPblqw2+ocKltIyZQlur3Pa2njngbgow9VBWZ4fkWKlztkZTC4GFEX8Mbr4Lpxb4vzqFhUMV6Cafw7pGcVC8vnCpI7B/y9jJbwR+L4Jix8VIyZKLCwJo8DgJmWxN7lHpX9xfwMgRLvPfHZFbvS62Xh6cKLzkBGtjeKOV3Iv8886/QAW10XhzB7P+vsM9P9D/6YsWpK519wWfraV/8XMrKF7NkH03pYxQGiMkf27dO4OjNeQ0wtQOI+JSMxilL8XjZT3CNzV7IiGyuMIJmzjewR/t0x8zrLuBXMct+VMSkwVOZYLtFkHm+R6x3hWDLAeEJyF5IyjioDQ7nZhTHdHOalpvjuVxYAb7/rG1wnuv7hWdbA/rjzmYeiK5lE8ctfdUM697ob2Uf6KMQ9n/76Ix9PZ6w5JzyGlq9aCrvL7ql6SAE52a1TtqyAboNyQFjL/HtwdGZ63x9+NH3/DsynHaTaozYCtRE4ZUagtqBPmUtZO5HaCJwYge6t94b6JaqnBFgmQo2wVQwiDLamaRE8CybOrW+5Ge+dTekDH/qz6Aillv5vPvkxgtl+ZA5IyTAj3XT2BaljXwfVcxLC2fMwn/5kepEE/kKYN3aqOXRwf1q3fg3V+WUi+LSRAAAgAElEQVTpJSrtel3UI8NasWJpBK52n1pkNxAkFIINJsZ69Ry105gGy5Wx8I8feopOUM/QOWs+yQNJAifQALBksqkWy+QsaOuF0l15TYR3UWX0aFAVwaYsDYK7cQKrX/3138RLZiCtgrl02SuvSptOp3OVJtmc7wAVRKU+0r47SIwO4P3RfuAQ1e4j4SvSgzzO1vV2dhriuUcBVfr7ejIoFZq1fFxRVa38FwSzMqODhETfAgP6YKQLWJGgEmQNwTi69Mor0/v+y39O8wHN5hDcBhtDqRwBmQwmjUaVLqkZ6aSqbSZwAMPahx96WJ0ccrKXUxegkBXMNqQmm5DH7UOa1Q2d/Svf/176yt9+Jv3wu7djwDyQWjFurte/RzkHz89+Mfkc9MUxiYvgPAJf2ViVd4yAkXIkglwNPyMh48wc42hVL5OA58oEs+Lqe2oQqu9F+OIQCD/5/EtgL7QZRqbUAWNHZs7KNavornQo3kMmwumnbUhnn7kZ6duzaZLEQT+nIxN0htPY1eo0n7fpTLqQXXBxGgNke/aZZyORFCDowjNiEV4mvCAtoVre23Ewbd6wJrW2NNBx5qV00SsuTy/AGHph516S86n0m+9+b1qxehWshH1pK8n3iyS1nUhhNB8NwkFcucorSaSGJEUWl9dmFmBlA62hlxBwb1qzAmlRf/pZTHsfevSxtPvA4XSQFtGH6ehUr68Vz2+ysmx6yjwxeXEutDD/TSwM7HMCLACXO91EY3iT3ADssmwl5lEkt1nylTsoZRNnASBZSsrDBB+VjwnM6IcTAE3ILdQSep2zH5Gv1x/jaMVwE1QKU1+70FQ+LiYsssEycykfZgas8vXWkyozA+UpaSxr1zS8aQAqnAsm/L7Wqr/yCueQwJDNbkyuM2MjJ0Mmg7IIfMgoMKFSemaCalIVCadgpewKxySStKm0As+qZRj1ttrWWpkmz7dd+xDzXbBMCc9s5qHJZMjSWEvzSUyV1ARoxxgJdq5fvz6AiUbYL52ANXY8C1BJA1wNgE1uw09kTuoFTFBiK7itOfq4oF8915q5/SRsvm5K6WMc6yCd7Jz7ssiOca7DHMOwJvyc2yKAqG6kJV28V3Qhw+vH95uDx9AQcrNFSD697P0wPIZpCLAAUFQA/fCBjjTMsWv2L7OxHjAypEexj8LWJAkeGugD0MdrBFP1emgkAYIBZpvcjgIMCeB6PfUiegKvMvd5IIpIWhsaWwCOkGiyDoZHB2Bl9abFC5eH6btykgmSwn5YBoODB5hbY6n70B4AVZgVAA733fmj1Lu/MzWj6prJsYXcRwCQcxcIaIqmAyTD3C/cR7wOgucCD4sw6y4+U8Vzaglj0M+5ZDZG7mx5MrsiQNPwqOHoAxTKwHoArQ7ecTQ1Y90+goVCkmyThOIF5DyQIVTmn4m7UiR/n0HI7MHj8RUPrMKWKTI337vIyzIwINvCjk6yezxnu2dmNkye89nvSCmmjDVlUOEtxJoJdl0AsCT4gFS+j/NfIMRrHQCZhYdYl+4V2eR/Rv0x7iNNMMe4t7bApOH+0A8DeCZsj2nAuqFBuiEiI5N9ws4eUjIZokWOlY2V876eJXIw/xgvCwLKwTzXwiYqrecbZAryn8DXPPbf8MMJsDlfh8LWsken16h4OGW/HNmPlXzMe44+gYxXtId3vwSQlFHldXYPifJPtUcJohQWk78XmPGzli2fxzpGtsX9eQ3soGXLXEfTrOlD+P+clrbhz7eLbmWvuPzVeOt0pCcefx4vJj17MgDkXqBn4gRr1XUT9zLv3xyfEm6BofB/U64o20eATsby/wUMZblhvtbFy0wA0g5nzgfncjBriSWKl5bXJfZYgcwADbPHkCFGZo5lL6aTgaEMorFu9XGUlUcMo2RNKdkP7v5nxhifIOit+obtfPZhikQ/CPPpy668Ll1ww02EEANp68vPpr/68McCGHr9a2/CZ21heJ2FbC6k5srh7FhqkYL9mD0AimLqHzoGMPSXtKuveQzl3aX2qI3AqTMCNWDo1LmWtTOpjcDxEeja8iPu55m5YuUtpGQEvZolGykftdU7wNDbaVe/4cxN6YMFGCJu/du//euQHC2Ahn2DwNCZ56YDewRL9BeZnz7y4U9Rzd6aTjttI8kLsquZ0zBxluRW9QQmgi4teCrMQ95gELRv/56gdC/BW8JKmYlqE8nsUfRV6vqtRs9A5vPs8y+nO6EmN7cuxg8AwIZkqBEwKSjqOmmYpBs0VpmqHCGD4mhda1FLbwmDGWVAUb3N3cneePNbw3h6/6EOKmht6eJLLknr1q0JNooh4QSeNodlAZH87EG2JBtFY86D7QfTgX0kP6PI2Ei8OgHAjlSMBF+X392ElfENQCcnupGTVDosgSEBHXsyGfQ2NFAht8U5n70egOpPP/TBtHrD2kgU9AIxgWhunRdeJi14ngQwxHndSRegNUjBHsBfSOnMFF97MEk+iAGsoI2B8ZX4hMwmiH7sycfTp7/whfTEAw+mvwccGqKd9THkek2AcfXQxIMJY1IVXkaCRZomZ1ZIJDNWQQMoinicB2wTmUayQQJYzJlWZvxknwWNiCOJD08ZvBmULBEw15Mwb4NBMYE/1Qi+UZo/2yFpDSBde/t+kl7awWMG3ASY6HwxkWwhSe4G3LEtvKBFGJoyT+YvWpZOP/vcdNX1N4RUcNu2bekFgCTBBDupbXnuWYAYGDQwDebh/yPo1YMx7frNZ6SnX9iWBnF8PkJSbVeViy6+MC3HNHgMY94tL21Dnrcv2BkmhdnxIpv0ulaCL8RcFLyZz1i3kcjX499w2tqVYZL9Xz/6F+lbX/tGuuehR1MXPlW9JGQzvM4E7s18ny2gFIkyATfXPcx7A+DIHllZjpiBuTyHTiRVkdUKwPmfsjaTI54SJs4Vm6tIyfRoAo89vsb1N4om3pXkMl+v3NXLBL0k2gEy+amRqGU5iYng8aTc5KhK9GI2uH9wbiHjFEji5xXLYcEgHfVhoi1TwoeV5wIMHQWoFRgqZrZh0M5BmeCU7kfOpdyNLQNGdtyyK5CTrch27ComQ2kp7JuVfK77mnNWo3HncS/gjuep/0/2rkHaphyH97Lj01669clccL4q7VwJW8jjHSMh7CJR10xcwGIpfknZLwspC/+2Wm4SKEvLxNl9QQBwatbctAXQ8TkkqUfdzwR23VlkQ7r8ef0YxztilyWu2Tz2wR6ONeR1yCdXsq7HYcg10jXJ1tsel55CBwGphwBdWgCsZstIQ0o5zN5kpzFZPZqqRxIuMMRhul/30NWvlX1jsA8PG87NhHwm8zVAZ0Eq9rVBEtQ/eN/vp1/5tV/B/wgJn9IYPFtmI3uLDnk8R8lhP7KxBW1L2ctkZ5i8071svBe20Tb2SDqzzZuVnnnyibT5tM3pvrvvS507D6beF3anNjzaBMLdpmWoSVtyXdvxsDBHigTXsZ3F+QS4EWC+rb8x6xZMYp1ER7MobAhiZCDVax1m69ESXo+uPD/LtQpwRnlmhQgVJo9eXsG4qSTAhblT5JL+zcS6ABhZBpnZGkUq5hwsnkRFvhwHVa3jzMBh3QlUcly5zbnAW2beOQ8L+OU6ERDSmyYASMagsJBOlkbL3nPuejzOy8zYFMDSzDnLl2fQzKG1bQ4y3Vb8+pDtUfQYAQiaxqR86ohFEL2YuG9opKxcyfnJcJaxKOu6MIMKK6qYUMuuEhiRrZMB4qNZNstnC+A0V8y8co8OgE6AhD1HtmABtrwHagQf+2y17wm85M5n3B8AQQSIxjjWAiCXY/T9ApSL7SAXYwT6BgAQXecbN7Efj/WGof5VV12JPHMgMzQB8Z27Dz/6CGbM62macVq6884HiF3YAwE+ZAlmk2lk6xVIOMrnxzF7/fXMimqBXSQzyFXvnhn7dS6knMwY8nrLjPYcPQffd8OGDaybjtjfizxwikYQZQ8WiIr9X9m3842Nw2vrFM6+U3lOh/l0xRjKkmPXFuPA59gxsY/9SxD2h3d/k+fhZ4XflD5pO2AM/fieHxDDzQjG0HnXvxaAti+9vAPG0IdhDK09J9104+vo2LaYGIWiTDSQkHfJdQkoEcbdlAbdxI2s757+qfTe9/1Fuufeh2vt6ssGUPteG4FTZARqwNApciFrp1EbgZNHoHPLHRShcgteO2GFFwlJy2y+DGiO6ilAInIrxqOboFj/2QdkDA1ofZL++6c+EdViu/4UYGgXUrJZM1rQmS/Al+JTad+enVEVs3o+h/a4fp9P1bCPADLa0VO9Ehwy+uyGdaPXUCPJR7QwR6JmBywTGtkgMjWmqNrpL/Td7/0ozSUZOdihiSNJIsnNTJguuRNNDgiDqWOCEP/PsieZMOGbY+eUSCyt5Nn6ek666trrw1B1AUnhBRddTEV+afiuHCHR03i6W8CIwFIQoVOJB0DKCAl++/52ZFodBN6YwgJ6dXce5N+H4nM18C4yMr09csvlXA0+qVgdxx3HG5IkjDIZg3E9njjGFqqIH/zobYAdZ0QQ2dFxOICwJUuXhX9RHUH4BKbbvXimPIkZbI8dkUgoB2BgbXnuhdSOn5BmsyaCMhxOhzG0eu0agr0d6b3vfS++BmtSOxKUv/nkf0v9nd0AQzINqPwCzgme2XHN79lSNAe4AhghmapOIhcyqXDy2pDkGJhXAF3ImeKaVAahVFwLuKBp+BHOsxHPhrYlK9JPnt8WZs/jRNiLli4HnLAybdWVsZgk6ca3Rb8ggTO7xc1rBuxCuqIEKo6HcbOz3CyApjWY5K5asy5dfc3VaR9j8Cyyummp+wTGTz3yECywrghkp0gynNB6vPTT9tuvo5iO1sOMmEeyVUdi3op/i5XZMeQsdn6SsTGDZNnCvqbpmS6joXNmDLUB7rQCrrXhz1I3PRbHuYrjOXioE7AP+QZMkZ3I1RBJkDiZbJOUMFOc780AXnonWdHVMNs28QFyit1WoFBmA2V5Qn5UEkOPRUlBsIYyWBX1ZVk+VqxlOkVnOdeFQABJh+blAd7I0muJ8VbWIaNNFoMJTrCEoh28bByTI5IJTYE5hpJQByBVJdmFyZObzyMLIyERbHZ/GWHsTOI0xvXL18tciPbUtjvX0LqaX9nHJANDRSZWgKjw7lG6pacRxziut5VjEqByNm9VMrEUD5+VeAg5npHI2t5ZcBJ2z0wQsj5Aa9/firsMIhNYvYT66T5osu2/7dq18bTTsh8Wx9QE22Yvfjt6EXlughDO6WE6kc3By2eCuWoiL+gUxubIyPYeHkpPP7c1zKdV7kyYEGPEPMuuf+xtE4A40xzHsOV6rnubLeCnYRAxF3qQqbofhuk04KsSTBlNywG8DuBpZFe8ZctWSjdMg0iDxgEvZRc4A0xYo+W7neYEK3nvkVFYCbISAQJmyUJTykICKmg/yfzXMEim1e//x/9AV8Rr+KwstxOgPwYbLpusKykcoQFBB95lqxg75XhKhPxcWEND7fgVHWAs+tP9998bPk7PPoNp/+SMtPPeJ1M9gyCA6byS8TcBSCGzTCaZrJIsU8rXPkyi8RgSyHPOOFeKTEk2aoACzmnnJ3P8+N7j+Vf7UDFsD2AonsMcOWnOFnbdMFJPgUFBjsL+KX5DBewIU2zAnAKQyp7ycbwoEQWHHDYX2VO575Y1UmRuAjfOFT2fRgF0vCcKFGR5UGYjZUPl7CPkXDexn8vc9OHrXQOrkEweZC7IVLGA4Oc4RoJE2USbwkiDXTyHabCwLs1proct1M8c1Tjaa2pXxRkBfMsacudpYN5yU8yAVAX6ZoZU3v/9nevRh58Vcrhq7WZmo//0u2MNEOKx8fp4+HeBIWep7ET2lBgbQeEKGAspmYUZu3oKcrtP8zvnh0zZATx/2iiQCMSNymSO+w4FCtcYYxKAitA9r2mmCDAPKXXLXFltg2k5RapNmzeH7DOaaFB8mEER6uvf+Gb6jX//rrSDDqvPPiu4ORFFoCaukecTx1/tc6OMlcc0prcRwMrRABSz55SbbbgzHQce3bNPpFJlfjjHvX7FWN1zlTFUQEwhngJUho9R3tHjbUMWyX4myFiYmscZQ5yzgHtm0bH++WhZk0rJ9PRq5np9XykZkE0LoJh73/anHqwYQzPS1dfflM66+gYYlYdhTm1DSobHEIyhG5GSrVm3IjyGJmAzEXhRyNCvUUN55YvIgQGyj/HvboCh9/z+bene+x6pAUNlA6h9r43AKTICNWDoFLmQtdOojcDJI9D50h1SWkK6rgxhFrICg/PZfDeQmAYgmEmi+ra3viWdQWelP/kzgCEMResBeT75sdsIiEYjeYquZDCGdm/XY6iZCtSC9Ocf+pvUjnlzdEvBjHDjhtWRNJnoHaHqPgf2h4mI7er1CpHaLcikmbVBpt4RxBxGVhF8TRDAkhsg4epK3/zfPwAYWoaUDMkEwasBfj1Jj7F49kQ5AQyFD46nGCyJ3LFFGZZgRsRvVpr5vGtf89rURJB5Ph5DvchaBI46kWAto2uJr9OU9/nnX8Qsm+Bb42BNMQGqBHOGSC5NNGcDdskYGhuhFbGGDcpw/HyrngEM5e4smXsRxcUqRuYyGOgpA+Ako+0tBzxJoHUBxsq/+97fAyDC8JKDf/TRR9O555+fVq5aGcymnq6O1EpCbzekQdpmL8Ecdg8Svk7YTR34Hz14331pN6bHB5AwLVkyn0CSCjLjLfW+blZruv2hO9O2p55Jj9x5Z3r0wYcCcFFyZ/W9JOYmKzKHDIqj8syBBzhRVUM9iWko5Caeeh5EgG6QqGSvqop7TaTK9/f2hZRgpm2r7UTHa48Q4NYB9hzsGQgZWSPnJU+mjgBf+cYREm1NixfQnclORgbI6zDonRwfSksXzedvw/G8hSSz0aae1uHzFy3BK4RuU3zuxo0bkAe+Im158XlYRocAXxrSrpe3pT27doWE6AjJRFdvf/gidAD82bK+TjkJQEAdxzqfFvVeLCu04Z9h4gVYZYguaGiLbqvr4cfE+a5oJcEe7E5rlyxI65YvwgCcltCMXS9+MmMk1l20OZ7ZNBeTbKQJet4gVZBVIwOrBVmG7LRGWE1zbctuclwZlDvOBRQqgEkBPbOnlnMoHD3ydYrkK7eZnx2yPi8UIxtMDZ4lSMq5a8wumCfQMYqERlZaXMtKmuM5iVv6fjlpZa6fxGwIWVvIVXJ1XAlZdOQDpBJcM+n1o4cxYLaavAhj21wxz2CRPmfZrwXPsACqskSxeAW5Rk9u410MzGWxDMm8AuyIDnjBGiGpqvozea2aSeDPPuOsmNcNekUpc/MYWZ99ANtKhgTESsLqPJqPbCkkKhWjYSkg5SIYPDJUZrBvjQucMVe2IEE866yzQlIarBdagE9xfs2wLIdgCs1i3dhJsI25+Hf/8E3YQByZTAz2rHqkglPMKaVLbnTDJOMqnXqQbc1k+1u0YiFdyXrxgOlOn/n7v6XD4z3pkUceYb+ljT2dk9YDNI7QKnvJouXpta+7MX0dNlpb2+K0f++BNNTHZ8PgCUZJ1S1JKZr7rx5FAkv+ra7qXBZea6xFk3c9ZSYxYr/+2uvSW956c7r0isuRawEMkRjLSHI3DaNbjrsOBsroOOwZfOXSMVuXs2YmSJZnTsC83MrxwSZa3JruufsuDGz3p1defnn6/je+nRp6JtJAeydMRxhnzIyFMLH6YXDpIabvSulUppy4ACvuF0obNdAW2DORdR4GOAHoaTHBRz3AcPYUIjk1hRYwDuAug0RlbxJgCRnOSSw3Xz+bfcjXlzb2/iwYVcyrS8IuOOTvM7MD6Z37egWWZPbqiUcBjMp8Kkyosl48ptyljOvFo0jUYl+t3svPFyzT66oT8L+ABeGpw3i4t+p75XsOUBhYhOxxx86daR2sS99Dxp6dyA517UuvvPISrt1MwDuM+r2OAJSjI6yHnqHoVBd7HQC2hvqNgKL5ON3j7T5poSbfvwr7yuslay+kl8ylXsZmhLVu18FgQ3nPFUsM3Lq6P7sGQ07FNbCRFfdHu4h5j3SdHaCpw5Kl+FYphYr9Ifs2CXoJpPhcu6eFb1lICbN3nfuHMUQv9xnfW9BtADC6lYKC8UbdLOR5bbODyeya7mFvVhK8cvWK9L3v/UtqYL2+4pWvSt+//UfsLUjCByYBY5lzsnVl88nu5WFnxS6KNCGX9hooK5ORxlwIYW50ID3h/eb4uXcXQMhzKSxn97PSkcy5lLt5Vvu5BQieq0/YXIo7Rg+D7E36uDmemamWJbshJZMxFGfkz5XHUDCZjrG+5hMnwEIUiGIuffeOL3ONKRrh22fMse3x+4kXfoh3X0o3vPbfpdOvuJq47GBq79idgaF156bXXHstIPmaOKYJnui5T+JnZldEAeUWuhFO8Z6jjFPf0HR61+99GGDo0Row9K92hNo/aiPw0z8CNWDop/8a1s6gNgL/zwh0vSAwRGBGG1vu9AR1VKPxwphNEDYLBs5ROlbMwDz3lre+NZ114WXpj//kA3hFdBK4TKXP/d2no5LdRjB/7fXXU307K+2na5Mmli0AQx/64H9LBw+0h2Rj3brVADkGO7k9t7Rmg9y5JPDBTCJY1Fz1dGRTQZNXD09irF7dBNWMaWBghBbGK9LXvvFdWn4j45g0sMW/g2Q9/AWo9kVuoKQmmBymMIIX2bsl5FzB1OHzCSqDcs9nGcDNoePUq298LeBSQwSMBnAXXXhBBFOjSsgOIRejq4nBVjfGrlYjDdTGRgBBSK7GSQKHAYfAUpBt7UYq15PmSB0P4MBkxe47SlaQzSkhIPiNZCGqqbnSLK3cpEhJS1QM+b2dry7HY2g1FPNfuPnN6evf+mZ66pmn0++8+91R7YyuXwTEkyQNEzBxdu14GZbWXgLAhWEKXMdnnbZ2fZqHDKYDSdVvvPOdJOX4s5Dc9vZ0RtW/f4CkYi7tvW3DzOctwT+hmcSx+Al5LZphvPRg6CxDJdg//FdazmeauyyVDJR47GF87GwLEC4zpTxHfaBMHmQ+RaJGZDtJ0jIm4MIrbA8/C9PnfhgQA4yv7Aznid26Fi3Eb4Q31DhYk2wT/UYS7zFYRLKe7J5nl6tRkqSFsKmWr1wdhr6yX/S7kC10CwCn8XYfxrYmH32AQf0AQS/v2ElSBfsB75cOmFeaXg8y3+pgPxSJVQAfAj8CitL2q64ynqmJUsjIePPwUeo9mNoaZ6dNmHS2Mo/fwefu4jPuuuvuNAkwMA6gODJVl/oI7jWjHuBL5t5cEil9gPSqqudzWngPAUkZQ458Nll32igpU46SK8hxTcp8zyMfEjK9hUwC9CkRAJEZJAtOcCiDMNlDRIagcz28LsIjQ0adZqrZ1LyYxPq+Wc6RJYaFPSDQEibqVZLtWFmlDmPW6nf61vheIZOpQCHfLxJrgSCBIT06KmA3S3RyUuQ5lKS6mAAXY2rP3vkUUhxeq/RG4+JV69YGg0GwdSlzejGJ8zgg0rTGtFwrk9lWGIwHDx8IBprnIhjQiOxLw1r/G8UwXAmiCaQsIsdwAgbjEfbMg/iPrFq+Jg10AYywjhgtzneKfQ4jbRKjMeZbE+bSx2bOSV/91nfh0ACC0Z7+yLR+MtOAmIsApvow1KeKT6+4A4d7uWh47UwPYILemBavbE7bd/Vi/vwG9sAj6fnnXmYfm0uHvovT1u0vpS984SvIXVbSUe8tJKNIWg/tTz/84f1paozrM8VaBoBU1pjZHb61jCHH1G5iyuZIYJEQWemXfeR21MyxTADAygh705vekH75Hb+CbGR5sCBs3Z292bh+0WIcIGG4izfWQ2oebMq2AGwmJgUb+jFtfzG8hQ4f7okCwqOP/zj9wfvfld7/nt9LF6w6K+18bluq5/ObZ8G0YP63AtYKKNpd8hj3Cf2vAgy0CyCfqSyvm3uJrFNBOPfUYZJcz0+/pAlAMueKxQ3vX4KGspfyubKfykrh2jcjuXM+FcDBZNpiQQEeG5HAuDf4EPhxTixbtiyAodjDmCfOq2J4HfsT7+dziznzGMfiGqpsizITptoPhzEibwD8DfaP64BrPsF9SMCreBj5VOfxGM/1XmSxo8ioBLIFI4q8yIVvy/YTrBIAP+Z2GFXD6nPv81iVJMma6eo9nC555UVx3Qa5Pv7drovjsBhFaOww1UkXu9n4vbUA0AtAHAdlY5/3dmxnsapLmPdX/ceE4WyeYNGD9SBwrHwvgOJKsheeOJUvWIDd1U1CudkRikcCk7HHAO55frHuK9A42IqxXwjEwzZm3HMBqABU+uIh4wS8XIx5eTsNDMoeIvDsc5sAGltb65FlLkibN5+WDiOplBU5f9HCgJLvu++BdPkVV7JfLkyPPPxk6jjUA5hNjOAez+c1Eq94n41mBjIVw58Q4Ig9I7pxWlDh2Ee4R3kv8qrrWeb4Ow+9l3i8/jvPJUGtqiOjTFu94EImm/fDuHeyN2fJrm3h8559VPl71ZmygJte3ywn87ZrJ8uKRRT/CtV8xQzNPFIZnN+8/QvBiF1AIcPixs6XnqK5x3d47/p09bU3pXOvuj6ND3Sll/e9lP4KYOii865IN1x9FV3dWijiLQ7GkD5Qk5y7EtM6Xif4PJP4cIj1NzA6nX73Pbelu+99jE6j1Y0pr4TaozYCtRH4KR+BGjD0U34Ba4dfG4F/awQyMCQoZDKodAgqf11LruQTKBw9SjWeYugtt9ySzrrglQBDH0rTw4cJ/UbTF7/weUwxe0iu2tL10ItP23Q6VPau6HDS3Dg/gKGdO3dEO+KVSMTaFuGZQlRk8rCA17QQSMtiMODfsXN7OvfcsyMAtVtZyF4I6jVGnJwiEIN8o459wYJl6bOf+ycSKhLqMcxPMcccpcI5N7wLqCKbdErhCW1/xdTxewTmuTuSFbWANnhO/Kzkgtdd9qprIvhbAxNnIZW1hQBeIyQeSkX0vdi9Z3dqByCyG5mUf9/j6LTmx1QSSSCPTEWrCAgAACAASURBVEJl59N3b99K4kQgJ5OEIDh7uChtsYuLWnxBBIAvz9EAkGPq7iYQ92+VNMbAX5aOlWB9Ti7A76ihbX765ne+HaCUUrDXY2Z88WWXpUceeohAdl56+qmnkLF1w8jpJbDvxJwZWYLXkXM3Mb70kouRcjwD2oQ5JLT7Ns5pmEqqbaNzzM34gGz1kXy18ruQdEQClSUmBqcm91aeDWYFeAaQIsgYMyBXEug5RiezyluhBLgCGVERJ7D1Ufw0Qk4gUIGUqgcT3VkkbbvaD3E98K8heZ4Oo2OlClnuFAbieuYYNJMMLQAsGsREOOQkRMrzAL0WIQNZiHyoFXCshTGz0itfZYwA/Xm8hn71V98ZSbEBeD8SAbuFvfTS1pBUHGbctu/cFf4qBvqzAHUCiBGsMQExQYhkBEBLo1WT6yjbZvmCrJ/lmKm3b3kqWtDfdM1V6QJM2+uZC7JkHnzgx2nnvgOpjwrrONKNA8h+BkgiRzBUMvnQxFVAyJbzto5vUvoTwFrFSgoWUAbmim9VSAWsTjPP4vgEAZxljpNMH66/81eg0GQ6zKYrtlCWGJBMy3SoqvfZxNXib/bUiCq98gner7BqikwzZGTOnGAM5U5mIVvjmvk6PUxKh6bJytzZ44mkmPcsyW4FI8Z8M0EL6SJvJijjXJG9YyLlHCwJYml3HYwJfh/sA/5rZNyHADdaee0gCbyt5JsBUFeR3DewrkYY8wYlS1yvCc3iAXXtyCMTwc5iyjijmh8ZVpbjeJyLly0NRtcwIMcwrBvZgpOjrG/awgt0Hz2KLxSmvpOAQnwATEsS/Ymj6b4fP5GG+K6EbBzGEJyU2HdkH7QunBeGtTMBXbpgy3ncaQ7gxfxjtIs+P/36v/91THE70+7dW9PiRSsBgBNztCOdTYfIP/zPfx5j/qqrX5Ouue4VeL59itbjA2lsiH1znMQaAEqvlyFYJCbEc5jLWcUqmAgUZRe0Eb2ycueqGQDc0X2OYx8a7k9vecub0zve8cusa4EYwBfYlAFIMsHGkMy5Pw+P9QOAuc/MZX4v41wE6JS+7Yfp1JFeePFFwIn5JNz3pfkLm9MVrzo//ePnP5c2LqDbH0DX1DBjBj2qAbB0jlInJaGqFQHZTNjncD+KTn/V/pFb1ZuEso+zLx0N1h7H7PUjSddIO8Ah9leNs30v56RsjCYBuLgN5Hms/CgzUSkucI8qv2vgWjifAkhgLvWynzqf/bl45QjadAM++nvnczFcdr76fMGz3J0qA59FbimwJjgVoAGvCwkch+S+EW3vZZk6Q5grzrtx9qbsR6QnWwZiXP2yZcq/vWeOM1bez/wsX1c8l3x+E/dZx1KfqpZ5GFn3d6Z1p61HKj0fEPxwgBe9+FI1ANDZ5G9oQMC9hTFwTNxssmzMPdDPDNaQjMBoo57XXBbS+RPTl73be5xjGPfIqDllyanNDFzbgkPBWJQ5qrdZbFoZxBPQCNlYdfFCRsq4hK+U8lqutRc17jPHWUeOmRJS7ycZ0POaj2DKrnzMrpdL8BprgP28ZMnctGnjSkANig/M4yHu8ZfAJn3sscdhv02ms88+L+2iRf22rTsDFJIlN8a9YZj7qddXhpLSX6+vTEGBHyWWnnPcSBkv79seq2Ckc8TraddV15fX2v0s+ym5B2bZdfGwKvfM0o3OxhiOR8QpDHCAP67ZYLwpI8usN4GhzK7LEtIT8rLiu3iM7oywrLnHWaBrAeT61u2fT7OUSmMXYHFj11aBoe9yP03p1de8Pl306p9Jk0M9aeu+LQBDf5nOOfPS9Nrrrkaeu4CxWBieVsDxAZAZ08w6hiyae1bdbMZlku6ExGi/++6Pprvvedwuq7U8MtZJ7VEbgVNjBGoL+tS4jrWzqI3AvxqBrucBhoIt9K+BIQEUPXOmp6nICgy97dZ09oWXpz/6kw+mYyNd+D30pS99+Uvhw6Ch5M9gSLhh42ZYNR0kzABDzfPTbR/57wRX24KKvnTpIgJzEimkAAaBJvanb94U/i6yjjS5Xb9+bVRJBQGUOpiUTwEMCTrMgNJeT0VqJknE33/2HzmmeWlPO8wO4ssJghJlDtMkZg0ybSKJroAhdf4mq4aMfI8qa+j8lZJV3hVUw8c4jlddd0O0dzbZ2riRwJlEXrlbYTK0w34aJlAfhCKfEwqCH6qsc0mclHBpZikAsPWFZ6m+kojYXp5gLRJ2E3ClV/GVq9olWNZjoKurKwL6qBAa3FYJeQGKVq1dm3oJTOfDXDDg3oW/iSaTm2FYtbe3R3BpEVeGwxhfnm9IiTiXhRjVxvnrs0BCMYugcI6JbBi2ZvmasISB/QSsprka5dqK3DHlb5rnmvgYiAp+RFcZkgwBKwPcYGDJ8OIYooV7JdcoXjBOuKjcMs5WFkvSUgJhAZ2xuAYATlSuBUr2tNPdDrCkibnlZ+iLYutzZWSCbDmxR/pkRZzgXgliBxIxk+yjTFg7uF11zatp/z1JQk/HJOagiUIf12n79h0RrC9esiytXbcOBsKC9OJLL/H7nbwH8haSRCVUSvpkrcn6CslcpB0CL9k7Qp8lj0emjK1/BUc0JVW60LPnxbSSY3jNq69Mi2FAzAAw60R20I5R+RRJcB8SiD5BTaRkPRgH93HOx0gmrbLriS6QGfJFgDoZPgEMRdX7hPSlSFoyMGWq4DFV3eKc/6YqwbiZSeDPMfB3xzFkgkF7itL/CclZdd3CiDjTkiLpiaSX15pcliTXNVUYC3lcXGOZFVF8WMJUl+tTwCIT2CxDy22uiwwx5rz4bMUQ8AUyELxGZa74vr6uSHBC/snf/Xf2F4ERJvuC958DuGZCJlNMtscorAvN0Ddv2JimmX8T+IK0IcnQGFsg5liMh12dcsU9pBzMLdl4glc+rIqvRLrYQEI/xHt6rmPIrYI5BnNKQHIEAKoehpcsNbuPdQ2Opwcefgr2Gwk2wEYde9ooc0t2QbSfFpiWUahslBHsYm7aQvz8Szenzr696fyLN6UrX3VV+iESz82bNqYuuiGed85FSHJPAwA6iDTrID5iY+ne+x9JZ52zMdbAAw8+mrZvbQcQRDKKl4/+a7IvBBxkaNjxTqmbvkeOlQwEgW5ZObpOucZmM+c7kNC+//3/IZ1BB8ANfN5MQKOFizTZduYfg2XXHeDG1LFxGG9DAMkL+Szbn8tcmUxPPf1j9sk+9rXudADJWAey1je86Wfp/vc4YNpQ6t/bmQ68vC9NDLDf1DUCogKiwd4TvJLlI1gg42e23nGAUvoeyVxsYy/zPPSKc16NwHhp5no7DzIw5J7rFZOqmIsBfjk/5jE+dnEUqPA6F2DRe4XJfGl1L0hWPIVOADpZ9pTnBwblsmyQLWVj59wNTOBIxo/fR2FACaAFuFjtfyEbisSe4+dcfG3+HXInGE8jSg8roMn38H4wArCZjzmDqJk95+edYNREdzIAFa+nr/HYigdTSK44Tue2BaAApOiWuHLtKmyvOA/2+3HuyRpOswoAOpDQ9bvfOve5HwBga14eYKygkGPAPS2DsB66/xacyEwfJZ2en8y/RtZA+AWyW0Z3Q14TDMDw1MmgktfQe71gi/uo96wolohgel3ccavPda15381zMO8XASG65/O+Mv1if+Fc/ZsMr1XIqgWHQgLK+zTAfL3gPJi2DXbvmoRldyhtPvMMigmL0xMUVhYtAtQnhhkEHOvDv8gubQ1zkIVyzx9kvbdRaBDc8txKoUPGlUCMTCGvufBHbjmPpNH1zTFHdzH2T2OZE+b4Xlefl4GhApgX4DvYm+7JXOtgDLGWPeUMAuU5XIChAJb+DWCosDWDncx42wG2Ax8qwZt5zLlvfPfvUz3gVBOt593zdm99Ot151/eYx5Pp6qtfny695kbWa1/atm9r+sSH/4KuoBem199wLQDTUua5ZufsgTAoMwIK83QG14A1nIGhMYDxY+l33nVbuuvuR2EMFeF8XL7aozYCtRH4KR+BGjD0U34Ba4dfG4F/awQ6n/8hmSFhzSy7GJGUEswUxlAdN/wpTBrrCKJuedvb0zkXX5n+yx9/kGi8G+CjK331a19N3ejzm0mybqSF6QYYQ+17DwZjqKmxLd1226ejG9R8KnZLltrmmaCWoEpmiYmqCWp3VycB6CQBCy2lMYM0UGrCc0gTYwPICZg3ygvskDIbidvhw/3pf375m8g1lqct20ksAIzMaUwa5lilN9HVsFdQhGzTYDAn1oJAVdteA3arfVYcw3cFwIpA7tJXXBEdvkw0ZMQosZk7tymS2yV4jFghVXKxt52uYwTndkbpg+XSROVtkI4nixcgpUB2tvX5n0TyowTIduMCC7YIb6Z7jsa3dQSv+XNNdjHxjWDeTkZKCwA+gr2RpTi5uwsBoAEhged5F1wQwem27dvDZ8L2vzswkbYaagtwEzzBCX18HOtWQAk7wpkYL4CJ1abJqdKKykBahs+Jrmkk0wJ3ASgdjdc6flm6kINUg8sAGBjv8GJBXmPQHdVajlNgKAJwzslkyUeRK/mz42ZSUNrxCugp27IiOxcgbs8BWsqvXEUyPZ5e3PoyPkv4zESFluA6Amio+7BQFtFZSbaZyYLdVfysGQTMnQBsMwHdBkwYOd8ltJtfjOntKuR0bfMXRseX/v4B5HO22R4KiUx0tAKUsvqpBCQIZXpBCEERbM8k2T0BflTgiwAfT5MpIrAW3fO8tiQ1ss26d7+QNpF8LQMwWEPSMaiPBXNgmARsEClCP6a/U1Sdj5KAdTKH9Bya4lzD6Ju8R5aQwFBIv5y3rEXzXM//OPBiMhDzS7BKSVBmUuWvyhhcthfzV8Pt6P7G3wQFg6GjF0VVdT85GQmAhmQrt4oOE66ogMsHKB5DAkN5PmQWXgBJZtSmcq63YDZVDAeea3JrQuRcKAlPpm9kaZnvIROuVNL9XWl9XWRkvjb8ZKrPK5KLYFboE8Xciiq+XdxM3k9KRo8ql5i3IK3Es2QAU2kN9j13AROBGddhgFDuE5VRd+6gR8JcsSVWY+5rwu7a6MeAfDbG4qOwh5qQ5wAphXH9Ma5ny0I6mtEt8d6HnozEaE5ja+qAXSJYeZSkXLA5Po9rp8eQJsMz8SYbGO1NazYuTx+67T+nBx75UXrdz70GxuUuZBgPpN/+jd9Nu/buwtS+K7361dem9/3HP07v/LW3x2t/dO99af/+3rR69TKYcgvTZ/72H2FILWDNtDA3ALKQZTYBDmTPKUc8t69WDmTnQNmJRQoiY3CEvUvz7D/7wB+nSy65KB1mnznrrPPohIYsLtgrMFQAbXz99DFadjO2DfVzKQC0YsyvzPgYLb+fS3f88PbYv3bSiW358mXpbW+7Of3dZz+V3vCzN6Uffut7qe9ATxrooDsSlNQ5eq+xBhuVDbNfmqQG2KNMmIRYc20ZXjJC/ZtrxD26GzbVYtiQsm0CWFBi5bQUJNS7irngdS3soADkKs+lbG7N82OPymw0GXKT7EXOvzI3BYCK31SZu8Vbx+/OS481/Ky4r7kvyjLx+gazhflysmws5FQcZAErXAeyt2SUlJbqjnN0Q7OrXEi2sjdSAYPDE0omZIAtdlxDNhxAab7Ly4J0julJIwgVQAwbSBN7+iyk4Y3c15bjqdOFf5Xg6Sw+a3SE68q+NNiPvIz9aDY+WAKLFhwCgJCZyH+FOZRBh7wHlXVdp9TYa8B/4wDrjoePYLF4TxMC5SCPcN9Rqux9owk2qv587uNejDgnZVDZ1CyDIe4psmAq8Pi4xLQCgTK7qzlYtt6XXdvKudqIPfxUr6nHuBA/uvPPP52xpmkG6/Gxxx9L737ve9J9DzyQ2vE0WsBc2otH1z6+FuPddbijG3BL37V8b1AK7r3aaxNrAR8m9y0ZgEq6Q15XseoEtdyHBNdLoccikMfhfpulsbkzWXkcZ1BWfw/2V0jC3Kvz/hvAmw0GKqCymE9r+Jz3yMzy8nknA0PGNa5b15GsQBmct9/9pWAMNSExncXvdr/4JPvND4hnxoIxdNk1ryXW60nb218GGPpLgKEL0uuuvxpW9XLGGhN45pVekNHZlVhs9gyKd9635kzhpzaWRul099sAQz+669EEt6iWR9bSkNoInEIjUFvQp9DFrJ1KbQTKCAQwJICCR0VUBkmqG5EFRDUe/daRI3QgI15729vfkc655Ir0R3/0IWgpeEYMdqavfO0rgBPdqRVw4IYbbkynnX0O3a0ETQSG5qW/+Ojfp6eefCS6AtkiuYkuKCZiMlHGML0cUzZB8HfuOWdFpylZRXpRCODMJnkyELUKFvRraMqNJFgv0Kr+2/9yFx4fjelQJ4k9VaqovPPc1laMQCsjyjBujIDF9D4zdcKPwC/ZK3yuyW9wHQyiiEGXrViF3OrSSD4MltfC0tmGLGwN35thBQkoWA20a4uB2iiBlVoFWSjNAFn6cU4SBG5/6bkwno6OZCaeBsYEX9LQlXBJOzcQN1iPQJZAU6aUEruo7EdVleQngsAqiOQ9ZNSEAWflP6QUr5+KsglfeFzI9CEB7wYckbViAD8Ic2kx7dbtVKaMaDnXQqBN82U/1yRVsMCkKkspoLnDwLFjSTBjHKvCIDGlDEPto5Eoabr7IlIR/VfC24ETDSmQzKIKrDneuaaq8pa/l98LEsruqCOR6sC7ifppaiYBXUSHpQGSmweQydnpy2RQ6YiMjX4MeZcj65nSdwjWUhMJjJ4iVuA1XB3k+OvxjDnAOHQIXAKkDcLQOee889KKVWuiurl3374ABk16p6iM7wPsy62TrWAjeYxqNedDRV3zZxNNxyO6sZkcMQ8EhaIbFcmboJ+tyu3kJli2dv4c5iwfRSDOhSW55VoyvraG5irCICFhYPr14GvUP0ZCxmxxxkTnoOrL6+rPmSWkEWwGPkxCbCee3X9MFmDTca0FkgJMEg6I7xynyRCApXNTs169hJSoCYAIUoZHkOBpxb7xnKP6LBOmqvCPWBVmbBpJLPxdrKmKMeQolWTG4yuJSByZiSPfS7cd54RJs3NTdlW0166YPjHWMh9YA9mPIyfzJXku7bv9bBP1wugI4DcS5sCoomKvL5UyuB668iklC+CP973k4oul/jDvAT953ULm2ThrwOP2/Txaxyh78giEkmQxRhlQ5nhZv6452zpPsfbH6cg1DdBzFLZlPcntDBKl5WtPT//79rvTEz/Zxt+QZzAPlTUOYkY/GzZRH/tmU5Ndy8YjwQT6Ze4AktP6eckKTPxvujItW9OWvvO9/5Wuu+G6tIR18OSTz6ZXvuJV6cEH709tGOP+8i//Wnrzzb+SridB+8EPfpDaFrYxlotg5/SlN938hnTHD+5JF51/TfrUJ/+O9bGEPURvnSPssZjXR3Iv4wQACBDbeS3TwjXRzP56GCaSbIJlKxal3/jNdwJCvSqb4pJgm5gGyzHyWMAxwHDZJ22tC/B06gvp0SKSbdtVd/ccRLb6NNLN52NNHYaB9KvveAf+aA+n666+Mn35c/8zde07nPoBhpa1Lkz1eNLM4Y01xp4ElHL8lbJOwaqbi0m7G6+tvzWj9nrJbNJAf4zkf15IxLLheoCSrAclPtmjJftmmchnFg2vj86Q+V5wwtCcIoTGwhysIIKPNuTO7nP6Cekx5Hw82WcoGiRUj8L4CLmTgI5EIedNNa/LZwmIxy/5m8+N45AhKjOEDbQAqmEM7vFXhu6Od/lb9pvJncDKeXjsgigFPCpMpngSnyXTx3vqHPYpmzTUwxZSGtnLNRTY8x44xX17CF81/YVmcF8NYBy5ZEiE/LzK00wgxEeWW2bWSwFqArTla4jr0oyU0nusaybAurg2mbErqCXYLzPQfTVYOBrDnzSemZWU/Z8E8P2sWJcBTgpKFgFbHodyPVzLIUXj/T1GTcL1qBoDkD8HufqyZfMAiJrT8y8+l34OObY36DvuuivYwkOwgvpsPmDbQP4wDiXZ13rP9xhkAY3zPgGK58HNAJHAjcbP/kbmJ/dXwXTHQharoL7jrGy+dFfM80TA74SRd7mu5VoX427v6zLiPM8MBGZgyK8j/D7eM4AhjyvHNMXXKfZrxkG/r4XsFRaN5hIrnXvW2em2T74/1TF3WpgPdaypHc8+ku5/8K5gIl59bQaGRge70s4DAEMf+Vg6Y9OF6cZrXx3A0CxZZcHMy58pMARnLWKr2Y2wYWEmHsFv8rff9ZF0948eT8PTE7U88vgMr/1QG4Gf/hGoLeif/mtYO4PaCPw/I/D/DQwRGAYwRDWxAobOvRTGkMDQSA/t0XvSP335n2BgHCbxWURL8OvTGRdcmPbv2EtgbVeQBekTn/h0+jGVuNOQIuid0thkcEYgT0J4qH0f31vSOgxibRsbZqJk0ovQrktPbpRdQzBs8B8dUJATzK5vTvc/8Fh6/MkXUvfAOP5CpDiABgZJRp7NtHEOyZZeCMdZyzlZiK+o5hkz5RbaBnO2lc2B2jT06DXpqquuiuC/EcDCYLwbqdzqNWv43kti2BbHJmteyZEJRnjc0LGnHwBiw9rVad+uHWk/X614GQhSzeD4ZSxp1roYEEPAaTbgxky9Xir5goGzPihRTbTTmVcpaPW5kmhyYNBr95hivCs7QuaRlVWTe5PtFhIk/60UKrcW5zxtx03wH94Y+Akpg1m9YiUVQlkWeuTYkphKPEFhO12DBK9kfigZE3gxIc+mpsrOcvVbBo+BpkFrBnqUZeCxwDH7nkVu4WtPbmceDACBMhO3KikKhMUTNnAF+JrA02KE74O0hV9K952BkO3VM94Hg8GkdEtvkzoS20kC9BEYXIthgpx71jlpmHOT8q9EbCYMnhECcxCl9H06Is0hoV60ZGVaSqK9ds26kA914wViwN3Pe+ymnX0AGYJySmzseiTryVAfFpSyIyu7Ait2ITPzE1xwjObx3suWLcaoFIq+3jj8t2oBPiVIQ9oADPROGSa5nst1HgIMYKpRSSUBVbrB/B0ioe7nXCYFXcKEOYNDAjYmTdHNh3kdZs9WhKucJPqgSZ3gcHLnOwFUTpnX+L3OpIPfLYclc5QKfSOgh1IyZ1VdVPA5hqoLkkakBawLvxKBI6chYyLzRlDIxNP5GelQzmWC0RRm1SGlqORdrpwqaTGJjLbtlWeL7+vcik5zFYjr3C4+QbmLVgZ/fJiMF6mOckvBJOdoH10Dizlr8eKwi5LdCcc43iES+nFA5Qk+Q3abY+faW4O0RA8UO5XNlF2Hn8wxfU0cq2gTnZPJYDUwDg6CoGdh7zkec1vbYm6MjA+mBcvbkIz1pTn47wyQRN7/8LN4Cc0DlAIoBYQQDJo8OsF17+PCHEvnnL85EtxVmJK/6Y1vTB/6wMfovtSBTG1pevuvvoE525E6e/ency84T1iPpPJYup3uSLf9+V8Fe+RQ9+70+CPPpAP7utPDDz8Wso3Ong7GdH56BeDRAw/dkzadtpnjbk4vPLcdjxTkdxjCMuErY1v3DPYkJohd/twJBeJCtse+fQTAaphW9qvXLEuf+OuPI09ry2a4jKEslSYkNL39XfghHQpgO8AC9qc21qAA0/79+wJ4sjPZi3QA3LLlxTCFtr36W95yc3S5HCRR3/r0C2nHiy+nQ3sOpeXzF6UG2KorkKqNwVbSQyiAPq8/N58GJMRNgG6TI/3VfDcpzkb33lfsDug24sIochwBHUFb958yl5xHHqPgTPjxOLfDZFo5IkluMMiQFyI9KmxHQe9owR5blJIoQQf2Ut5/ISC094oCWvqc0slM3MB7TZGSuR58bTBAZXK47UWSnxmYrp9mmLIFePW94niUtQYQkxlDfsW5VUBuYeWF+TTH51pybZWuff4sgBL7uB4+7NECQ63zWwECKL7IwGH8NFDWY6oPn6uDeLy1IBPKhJ3cZTIYQRxvsPuqe0Jmj+W/HWcJeq9wLTFnhvR1UlpLUUUPPEEiGSsWLCxO5LmjDDaD05wo73PCdDn2kIpV6PMEZgpgIkvJvdCuf8X3zL3Cbopx/5YhJ6sq9tTsKeUedOWVVzCWE8zvxTCE9uMndDY+WaPp+z/4YboEv75t27aHDHDtmo3pxRfw9Vq8LLqQxn7Axh1MV45jPDqCOd/yPPLL9Rom17IyZZkxt5RpNgAGubfICJMp9a/kiRGv5Pgk9p2KKRR7a3WNm5B8eV/TZysD4FlKlhlH7uG5YUU2n84gjeMYx1SNn98tqkzYRZb3E8zx/vm9H/1TmsGab5uL5I/5sOWJ+9lX7gUMHqehyM+ly659XRrFk2rHAaRkH/l4OnPzReExtGrFsmCTea+cQsIfUlT2mIY6fAb1TWqAgctan5rRkH773belewCGhqbGa3lkvm3WHrUROCVGoLagT4nLWDuJ2gj86xHorDyGlJLZ/cKKmFKyCFIAhibpLiMw9HZMSM++GMbQHwsMIVMi0fni//iH8MbR9+aaa69LZ5x/UTCGxmFAtGFMKDB0Ly2WN592WqZOk2Tb/lsj41a+WgiEVyIhm0+XGb0lBB7qcN4VFDJaDrmDVfyQoChHmZG+R5K0e+9hPDjw+hlV5gLAQcKkZ0abjCECLxkw0SEq5GSZOeSjBOMGqNLNDRaLEbUVxlaSu2s5DwNXZWMG1CF24T3CiJOgq4Ekyp/n4Fnja4cwtYRWgKFjR1qNXOIAAMMwhtzHABPAL0jAqZ6ZRXMC8/HHCBp6+BblzNpjaCDpkrkg28SHSb6G3YIPyoCiqih7pAKOotLI+0Y3FH0MeL5J0DAVQbvzlKRcE127s43AeomqtCwQ2RF81jJYDI631XYZFbKK9sOaEaBqxdfnmL4NyhNMrgATTHgalEvxHtknRtPazNKwCupzJgl8c6WbymF0Jsut6jMw57NzG3OPVcAgrjfP8RinuTiaiI/hcWErb7uDNSGDOADYsnHjGQBwc+kysz/1IB2ZRZtlWw9H+17Gh2wnLYSl00QCKXtGWaCml2zNEwAAIABJREFU1b1cm14DasZ7NuBN3yCyn+a2SFDmk9TZRly/qIOwGUZIoJwvMjnCByqSSt4LVsVcEyjOV7lHI2MgUBeJqLJH/q0MSsZOP8wxjcqXLlmcpmE+yCyK6x9rKUtHlLFwhnzBGmE8RjjnEZKMMcFJxtLkLRuvBj4S4JNMgkjCwljUMc+pZA76Y6HE+wd7Bx8RDadZTvxMMsCxLbUFOPPRYwwPj6p1fEgzKmaQ75gBQIBJv4e5rFIQ2rgrH+SEj3v8yJqqmBiB6VVAa+lKVthCAQTy/iarHrvv30yiGDIPktvS0Sw8XkoSU4G4xWS6MJDKsTn3ZNeZrJfk3fdx7Y6x7/h5yhs0vZ7JeppNgiaLSHlpoyyy/e2BOMhibGF9zIMlMA1woYFrSdTDTFfgj+MKD5WQ89AxToCL5F7AR1hiBGZLfUt96gboaMdLZz8y15lz5pN4t8W8a54LuF03AQB5MG06Y1VavmFFetNbfoE5OAtz2x3pTpg9RybqkYLuDvD7Qx95PyBhe/rS176c/tN/+oP08va9YYS+atX6dOmFrwZwH0t/85mPs2YX0fmQzojIrIZHBpCrADwOH8Oz7TzWxtHM8GlelA4d7KObYi9sQUBJgPo5sPIE4PUME4RX9ikgmP2eXISyDARAZ8BCaknvee+78Bm5KtqLC6AOM39dz820oxY86jgMEArQ4Z6ze/eumN/RXhzg6fHHH4V5chgQb256+skn0xWvvDzkn8swhr//7ntT7+G+1Ln3UBrtG05H9Q/i8+cBxpPOsgayxMbPbG3UNB0GKp3CgGtj3rgnDmEOL2toftvc8FWbzRoRyhRIzV3CSMAFGWSSCBhUZsC+pyCQe4CsTKVO+iCZ8Bfzafd3mws4B7zmrhFZrspPw9SY672A/SM6iDFvA0DmM90jnZ8ZyGTOh8yqsDwyqCFjaZK9XR+cwjrRs825pjGyoIaAwHGwSdlZyIOyTNOH61Awz+8ZnMldBDU79lHApWLYXu6hweRgL+xnzlj4WL1+NXsiLFjGzaKD3cj6kbXawGA2bBA72k0zx/TP8fi8F3gvLow6/y3Qn9lCWfoX0rKQ1GbpqgWM+UiE3Zdz0cB7ijIn9rJgA3lvxh+Ia+L90q6VE5UBt9ubgJF7ccg+XaPB5LMjGOfOK5XJCVzLvHUuCgwVcDBfizw2jpFz4LrrruV3dIUjxFiOEfNSWFP/+KUvpdPPOIPYY040IRhlP1i/biPA6ktcWz3sRkOaNwfpbzHFHqSYkFmVmY3lZq2ELro3CqDxATKUCKpinnn8nu+RSipeujwGnBR7fQUMxZ6Tz9Njdr7pJej9uwBjwUwKI+r/P2BIwCqDRwW0E+mbyT1BsFTz6ehK9r3PwmrFu5B29XUAhi/Srv7hR+5lro/BSPz59AqAobGhbqRkW9PHP/xxpGTnp5+78TVhPj0HUF1g6AjAt+bTAkPNs5Xu8XMdjEgYQ3CQgzF0112PpdGjmJ7VHrURqI3AKTMCtQV9ylzK2onURuDECHQ+d+ex8BdSSqbEyQotVZ/MRKBaOdlPUl2XbkVKdub5tqv/czRNA7REHkyf+cxnIlBvoYL+Glq9r9+4iaCyl8QE7xkkDB//2KfpmPVAWgeTpoAJ6txtyT2fqv8C/FfsjKWswYTEdsqCRcqZqBXmLkhSzjXaJAAbxMz129+9Ix3owER4+AjgAR1D0P/b7tzq94Z1q0gYaKlOMGYlzyTbgM3WxwFLmH9WgXPxCDLIMgAOvwm+VmMwe5pAFsHcKCCWMqfI0GVLyDAKSnumlNtdZhC5ikwcZQ4LqcJuee45EhilPkgKZG8YJOr/YpLPc8LU20TVqqkJd/xXsRVMyEnWTPBl1ZjoGMQFeEJi0ELiIEMlvy5T82cF0JB9QgyKTeYNyKNlfARtABK8Rjq8xyCAM00F2K5w+/buTeedd27aA5hlgG+yY7Ih6COgIAvI6ysg1IUXlGbTsoWytCxXtE0SivRHVoZVScc5n1dOUjJlPpusZqTNQDoHw16j8K7h+OwIM4TPxTHMo494vQnITa7GYDJcc/UrSWxnUb3dF94m+/GD6DzcjVSmjao6cgUS/KOTgi/I8mB2WWUVMBsl6ZrLc9phZehH1dDciolvF5KyVRG8x3XknA/CSBK8CM9TXqfXk9etmc+caUtegSH9MEJ24/jL4CHs5XeNvM+UJrR6J7FuBIc8Vcfb7l/Fjyc6vCkBULrIVQYaiy5V47xPgFnhU5GlL9E9ynFx3pQqcsxVAdRcOZZ5EFOTZwYI5RdzXeNqZWQNHEAr662Z6xfMI68BX9FVjUtQkr1IUCsTapkh4RliNdwQX6YDxx1JWszFCug7qTV9AYYEi2KdRYJ44md/VyQSxXD3uDQsEr1qfVYMChNrn+/38nOZa8eZCTy3yINM+EKmCajo6/qRErYCwq5nHe/YvTvYQ7KINBkXABkFNBLks6Pc0oWL49ppwpz3CDt3ZSlZXAGOza5OAodKUzSc10BaWWcf676PjkYjzDG9hWipF4nQESZeHT4uQCkkdX1p4+aV6f1/8ntp295tqb1jH/vLWpiUD6bt2/Yyd2fDVFyVLrjwHJiXTelQzy5kjgfSrbe+Bb8svV9ctw0wcbpZf3PT1q3PkbBuS71dIxwTFXnkI4uQ4NbPmgcwKRstdztqbpkPQ21hevKJZzE970tL8EtpAHB1vsgWknnnfNWXTLPt6HgEMaVJcGIchkzdVHrLLTenG15zHWymlbwfHQwBfvbs3Y03C2uOZLAHf5rpoC7MgOm5MI5lJgDN7t17YAptYc0o9crdD8/CJF+5kBKvO26/M02io9xH56dJvGzmwEpZIBjN6+sBuVQtCcyHNIg1nej8yA4Kewijf8Bi991WvguUtXIvGQUkFCjQW02mZcjjNPJ3H5XFwb8FE/WccQ7LqiiePwsoahzEjNf90/WZDaT158kAQ5HEFqNfgSIBIeesSXu0hNfYnYHthcV23KSfwoHAgVIp30uwLrPRAA/4TxPoMu9tVS+QLgAsuORn+LeQEQf7I3bS44wmj9P57nEUkFSmicyUMESuTN4F6mIdhY9NNjiexX7W2dtFh9AFaSEt3e3IJ8PUpgqSsI4ABNk5Mgor3FvsvhWeWxW44doIwNQ9pwIx8v0gy/M8f7vgeQ55DJ1TrB+bFAjaMddkzXhKwUINsNrCi952ea/zUR8ePu4leS26R2uS7etlw4QfFO8xB0ZeP7J0GUIht+JrLqxCAba877gXV80o+IDzkBO3tMgkgjkDY3k+97R77rsXf8FXInfsSlvwtZu/AM8q2IcHuWcYHwxRUNAfyfNwrusD1QV45t/cL0La611bhq77ozux97UAuZW65+P1/IMdxPkUtqST1A5tpRFF7JtVvFHurYJ28etgiFYdzCrGkPuje5JjrZQsb7v5jhCxTwW4lzkku87YQoDIrmRf/85nIFCxrprYD1n7Lz71YHrwobuZr2PpNa/5RTq13sB+2Zd2HdiWPg5jaP2as9Kbf/5nAZ7n4Nm3OEDFaQpj3vuPIT+0qCjAOTHVDyMWfy/2w9/8rT/H0PoRYN2ax1BMytqjNgKnyAjUgKFT5ELWTqM2AiePwOFnNZ8msEPmEMBQMIYwqNQQUSnZZF+aTSB1661vT6efe0n60z/9SDoKpX/G9CjA0N9hvtwP+2JReu3rXh+0a2n4fb1ILBYuSX/9V3+XHnn4gXTOWWfiH7Q02BhWqRqp9NoifS6soSZNpg2ipLgDEAkMhfTDAJ9EU1q6vjoz8TnY/vIe9O9PpH1UwofGpvGgkbLcFIGZXjALF9hpiKA2/BIEcEgsg0peGWbKJOLrRNKXfQHC1pLfG1Rr4rwMCZO0foPWEVu0E8THZxigEY0Gq8Lknu+jBKVDmDsvJsEY7OtJ3TBcrHo3Cc4Y4FrJtXpaBdSev4G1NPpgVCh1ISEIqVIlHxI8a5Lt4/EHvV7Jjh2qlP/AqqESqdGyMaAghHIAz8KgWK+JaPUdTB+OgGsqK0aGk5G/n+97tsGwOEA3sxtv/Jl0z733Ruca/X5Moj0eAS0BqSyNaD5eyS4eQyVBdzxNssK4l+Np4nPsMqP8xudm6RtgFZ8bgFAFGGRgyC9BoezxNIVccATWh4n1tDQigmqBLWUoa6lum7TG+xEA2zXs7PPPT888+jgJ86Lo2DIEIGm1V/nZoImO50Aiofmn4OExpBJzkbwMcE5WYe2mNx9Daq/zIa6bibLgRmCijNUMQBzyqJCTzVTaJ8NAI2eujX4N4iBKs2I+mRxxPnF9+d2oIIVzLariWXKhFEFmirn0pCCjxsMhZ8zzMJItx8SBrIChCkmLzwhZXgCGOTEzBREkDMCRc1Bx6V9m6cVhUgvzoonx0tA3wElzF9+fF9udK0v+MogYiZ0phZVqmXKCWh6/16ZiJXj8JdHQM0tgykc2Nc4Apw/fK5hJJpQCTczt8hDECYmhvkDVc/178Z4qVfACQBV2Ql5zee2V7kyFnVFYFuJLrlOPt0XJGSbggn+NJO579u3FB0eWDSAQxyBLQ6DD7kIyFATsQs4S52xnOGRD0SZaJgd7AX8TdBVIdE/w+SMAFPK0mua2sc4ArzFRHsJc/KhJV+usdLhnZ7riyrPSv3sDydXRobRh82npn7/9TaS1G9PteAONj8CumJyZLr30MrxOXsfc76Ez2YG0fsO69PhjT5EIH0uXXHopS5iOV7Pa0vNbfsJ8gzX53R8C9gyEWfByJB1Kbtvm0XlvNqbzyLyefe5Zfr+K/aKZfaQVecyuSPiX0HHJeToKm835oPxkBuusgTUrIeXoEc6fed83QIdEfJA2AGD9pz/6w2C32PJb35QRXtvV08lEmYpObEqE3BMVRnZ1d8BAGUS+BluLteYe//WvfzX98q1vDUC7Dw+kJx97hnkzI3Xu70ntu9ujIWYTvnZt7LcN+CwNDiMRnMWaYI0rX1zStiQd3H+Q+Q0zb8YYXQTXBzgrw8ROdrJ35iivAqRTmivMLGDUYuc3rrW/s715ARaLUbBzJzyEmAMCLI0wkvxbsDpkP1Rzsxid++/CxCngZkiXmEule16wRvgSkFm2bEWWHVegp5+R57KG9qxR73HV31xHGaRl/wO0LEB7GBbHusr3xwK2llbvgi2C+e4t3uey2XBlBMxri0x0NvuxAGCYaCsf1NhbQIZ9YYJCxJEK3JNRJ3YcZsbcP90PGvEJKn5HssWUnc1mrgvcRWt0niNI5Rr0+Czi2ElNefTwIOes/Jb5GwbrvN59SqmqrGHBEueu8lv9d7Ik2Rbu2bMo2r3H/SJ2puiKWEAqGV8CL+6T3gsc2yJPlq0VnSxlwlXglWCRMlSbXDQ1ea8fSddcd0363Oc+lzafcWbcL1+mK6X+Quecc156+qlnAhiz0DCJP5dsO/ezYtau32DAQczz8DoyHhCszxPn+Fe9zDHXlkyqqqAiQDQA462NxhH+Pq6nZ1gB43HdmZ9er5AOcr+PgkAls3NIipTMa+DY+qWULHyZCqM05s1JXSz1F7NroDs1zzUG+Od/+WyarXQcsnIDQNmLj92THnn0fsZhNL3u9W9OF172ao61M7X37E1/ddsnkMufDWPohmBn264++pnyno6LrnZ1RwGlkXyPEzeOIzGbxgvyt37nIwBDD9fa1R+/C9Z+qI3AqTECNWDo1LiOtbOojcC/GoFDz3wfxhABTgUMZfPplgCGZhD8T8EYqm+pS2+75da0+ewL6VTz0TQNMDSTivFn//6z4cEzn6r76256fbR67aHl8BCGuibcn/rU50hwHkoXnH9uGDnLwhhFmmOA1YbvwLx5LdFpKtpz82WgLSAT1OvoeJMlLHZy8v1+dNeDaeeuA+n5bXtgWeBXRMeLOhMEq3Qm8hH0kJBH1Z9IpwIdfA/f77h0pQrgDbitjJrsFYmKbX0N2Aw49d2JzkFS9XnPkCGQRNvBSup00MM5p56uw/gHLSRZO0TywvDKNrGaaWvwkPXkRDOzfwzwrJxm6n0bwergIKwsGUpUb01mTBIEz5Q0CTzYUcgka7DvcPiehBSLQNDgWuDGRMKqpEGpIEhQ7zl3E9oJj9UEJMxlBZvsgAMTCPDEarOyMTvL5UIjlVve388OA2yCeL1cwsiaY8pVXYPKPJZWyktyE52hAAX1j/K5kyQcYQjLVzYyF+LwCE8wSQIUMrb3+US6R/BTmSTAxCmHQN2K+gzo/itgUOwOH6cmjGdNghZDY/ezbQ9up7ERDEM5TVghgB28fS9zUGDIBM85FaAV183K6yS/C2kT42E3tMVLl4X3g9f1CJ4I4XcR6b4gGoa4dmn2eoKqZClIQ4y3rcozOCb7JkQRmSVVVWmB+SKZkXHi+Ic3U/xMUM//9I7xWPkWWFlUnSvaf5E/Zqio8hYR2HEcTZLMQyqATa8ggTznkxKgWa4Zr11IGAG1lPVxjAEKmbPwJbvNLmEl4SueIU6B6O7G35WPjXMNQ8YS64X3IcHzGE2G9TNSomOyWHylTgaGspyTuc5xFbZFmSuOY8hDBW2rZKi0nC7AkL/3fEv3n5L0lWP2WF1L5e/hDQMgEesCdosMoRblhoAfA4C3Xe5TAIjNSCed016bWSRtpLMAPHTP0eMpJDtVlzTAEjsK2YlIAMWRm7CzGfPNa9CExE4p1xgyqHBY0vxcxhyV99GJfpLVgfTO37wZtg1MnsGD6abX35h+633vTptOPyMkWz95+kUADH3/69Lv/d57OF7W47xGvLRoNU9yvfG0TWF4v3X7NoCi9WnL81tjrE7ffHrat+cAIPlezJ1fiONS7jeOSbNSOo+/ARZFJww/W71rKLxk8QokdAfYn/CDgyGhlMl9zwL+3JY2mETsI4CqAjVKzY6x7y9YNDft3d+Rnt36ZHrmqccAU4dhYG3Ap2txsIZa5wMiY2wvaD+3ZV7q7jvEPqEZbaJTWB/AwPz09a/QtZK98VMf+1j60T13pF0v70r793SkjvaedJDvM1nfc5SycV6yLWdxH2poAkxsgIEEK2ndunVpDx3N1q1Zn3Yjtztt/Uo+ex+Ag6bZmr/PSr0wN1hQ6WyS+36usQwi5aqxPgQR3be4ts5B9zvvLSbxAhmaxPvdeeoeEgk9y8t9owDfBZgsxYQyl/3u3CtfRcLkWnB+CVZrOjwP5pqfcbwDmUk561/ApAA9soW8cN6jSie+MreVGMsoEhgqHkMya31oqlzWkkBCkbJlP5zcEWw/8tu169elDes3Yl7+IA0DzuRa4RHIfW7Q7mmaUduBTSCevWSENRSMEkAIgYkgGcaxZf+mOAb25kGAcTdv2YVtjKP3Rh8yowTsFnIP1Sw5j8WCkNBZ0PBeJ3Du3iFDahh2n53/9Bo83N11HPR1PUcHwLjveC/JsuvwAmNP8eG+FHsrh15MxGP/0ouninIE5Dxu30Mm8Np1a/i8Qa59Y1oNk/kpWtSvWr0W36x+1kxv+AtdcOGF6Rtf/+e0ZvUa5JiwhgDJBLrqBIG4TxVZXN6DlHVnls+E9zAGLOTp4Q2HmbpeRBxPZlBNABi3MCfaoqNo9qBi3NhLT/aWKvfiLOPmXCNuyF5PFhB8eIfKLKAM5AUDmvtX3j/9bS4eZKCoksm6LmSUypoE4F1IU4Zv3f45upLBuMV8ehaFl5fwGHr0sfu5hw6nn/+FW9LZF12RejCSPzx4KP01wNDGdWenG695NXuK9+DWfE+DF+R6rIPpO42NUBuA8fiRvmhXf6yuKf3Oez4awFCtXX01KWvfaiNwioxADRg6RS5k7TRqI3DyCBx4+vbjwFB0yzqJMVRHxxnb1c9qmpFuueVt6QwYQ3+ilAypwYyj4+lzn/18BKdKyW583U0EoBvTTgJ4A0I9Pz75yc+np59+JJ1BpXw5LcP1hBDUkPlh1yuTaquFgh/+Xp8A/YUMHAURAhhCZiAV3irzl770TYKfmemFrUgwZlAFndKfJpuiNiiPmMK/hzjKCnYAQxG5GbzlgF+vjKg/Viwh+0spsTKYFBgwCNMcexB5yNr169MKPAjaDx4InwwDL6uHVtvGSRaj6iuNPIyJMZfFq8FOX2E0rXExB4JCL1qIm3hERbj6Hi2xq6DN91BG5zjIFsmAXO76ZKIvoKJMQj+QBgLpAGYqnx+roiY3+h+0IK0wKA0KvUALSaxVRgN3E4QhEjvHQcmV0b4sAZMKgb25gEN6p4R8iCCSl0X3JgEHr68BepHthHk0xyBAUpL40l2lngBYY+F4ON4cg5KVSDwISEsiJDgU/kIm1HzPXk6ZLWQFltCf65rlgLaUb6G1cjMtwXsAsEwiGilvduE1pLFpdy9MAZKOeiSFvZrEyjICcWkI2j8QD0GzQJhj7vkJAFg57uu3S5QdYvAJ4r019p0V/gvMyZkwaTxHPqeRluT69WRGTfasKlXs7EMjWOPcKlKPyguEeVvo/AKLk8UrhLMOVovslnidwbum18oFszm6Yb/hdlz8+Gd+T+eK7IgwFndiW6HnGuk95e/DQ8gkhXk+U/kIrzfpDomG0JXX1+qwkhYvcgUuHfeg4DNy1zM+n+OQaWArafOMMDdlLB3P6MRmOuC1raQNcYB+bszdDKKVxKXME69yGL/zHOeEZxesAyvklVxOILbMk5IIl9f73PK8AiRFG3LZPVXyb/IpMKq3kCCn/mMNMCHsDjQL0Ns1IlDQyJzuY24dJHGd5m+y3Nz/ZAmNCAYB+hwVQIvW4s6dzAaITkyRYDl+Gga3An708FouF9N8gr1g5hxYUXT4+tJXPwRraB9SlTtJwNmvZKTVNSDbWJSeexqpFXvaJGa8b3zTv2OON4RZ80+Qov7SL/0SHh/9+PEsQzK5P3V0Hgop2wLYbrt27MfPrBsfq+WwG1eknzzzIj47dnNkH2KayKx0P1m/YU0AwXt274vOkZsAmg4jmYpEnHWmIXQznSOnp0jOkegOI+k6SqvyObBI5s4jIWfzGgesUhr2ndu/m5l47Is9gAoLSQoTndgCFGVm2c1pDDDs6IxxfIc6AQNG0n33Poxn0DwkqAfSLb/0xnTH93+QjsC86O9GlgOo//C9j6bFeM8oWZU1Wg+7DcgRv7pmGC3T6cKLz08rVy1LC+bOT1/6p68ACm2C4TWcnnj0eYCiZQDxi2IByeprxltsRGYj61l6xiigdxP70yR7uatQsNo9ys5ouQDQGvuTPkJFPmbnLcEbnzdmu/MKzHVal7lcwMoicfTf7oO+Z4CjvKYY8itPdk91PTt/C2vO+0Yk99U+EmAzxQ33dCVWxcy6gDD6W7luc2fC6n3YS0P6LOuO3/maLP3M8t6TPYoEauYB0vT39QMKYqTNNRyGNdQEQCpLVDjbcVBWOU/mm5JS9jnlZAJYwaaLznyZUes6ikILnzXGniDAFVIyzesrGZhsRY9ZMKYw/4wJBJbteBcgOe8rW1GwREbv4sWY93d0xN4QYH611vM5uu6qOCAKFhWoxthFLzp+N6l3ncfmPh/3R7vQ4YNnEYax8l65cuVKpOJ0u6TL1ooVC9OjtKq/7LJXxL2nvf1AOozX1IUXXpyeeOLJAG5kho4DFLkl65u4AIbMUQtCgbw4BrJqZTdnkN+28u4vwVJWVsYcaAI8ce/wuMZgsoXkEYaVzDDHLti0fndslZf73tW9yrnnWOiFl+dNpcYW/BH4CRDI5hmZNVSkZJl96n0qz70COhlfiH0KqA4guZcx9O0ffpF1P4pnEEAe9+ttzz0KY+g+7rUCQ29NZ11yFYDrIfbJ9vRXdCUrwNCa1csZY5pPeL8AGNJ82p5kBRhSSjaEAf3RmU3pXe/9S7qSPVZrV5/v5rVHbQROmRGoAUOnzKWsnUhtBE6MwIGnbicblrqc6csFGDJoq5tpUAjDh0D9bbfems6+4PL0/vf/CZ4rBNzT4+mzn/t8JO76udz42puQSpyeXt6yLRJ6O5HIGHryyYcI5FcDsqxAbrUgGC+CIHZo0o9GIEGfFr13NMYMI1QBEQEWdh3bLM+jsrVt28707e98n2B7Ztp7oAdjQwKvev2FctXSIuKMacATsniTXoGFbNKYu37oD2KF0kcE+FTqiywnzIT5vUmv4JR0e6u3i6mOi9CEZMbA3Ha1HKetr4M6TeA1SZVO8Gec4ErzVBOTYFMwljOsDMsq8atKMEJ6xXvMZIwMCDVRbaNaPgyo0Rj+PFk2YNgpU8ixMRGVum/mZyhcp68QP+ujYVBoMhJJjsdp5xm/84EG9IIGRzjeuSQCkTkYtHPsYaYKHV6ZSiTnjHV4H4TPDufGmAgMmVgIDEVCHJ/v44ShZUlEBJ1mcU6lXbNJY3gnGLxH0JuD1Hit10AWixVPg+Cg4kvb16MHeUbIAGfCfhpL195wA9f+pag0+56OtybXtmAf5by6+pCFAUR09Aym1kV4JHFuJvIyg0xw7MSl7CRas2t8KhvG74AEAgfKDsYJ2MOkFnBxDuNVT+I1S3POCKJJLACHnFMl8QgfJxlGUSXPMgcf/ruYzU5DBYp5ZhciwUQ9XYIVRWIhQ8ig3ddx7DmQF8jMXXSyjNL3thKdPYr8BHLnMFa3M1q9HWFMoqAFCdTFl3MsXqIMTtaEFte5db3gUL72VN05Bt8nwJkKHCrJr1fIBEXGkD8LDplNCJAov5riS+nINFKE7u5uwAVAl0o2Zl6Y5/qJcKHIQqqFF/MsgMKYAySg0Q2J4wsPFJPjLBkrYNHJAJOJu3OxvKcJT5GljQyPxDx3bMOnhPcObySr9iaosjI4LhlDIZXhvJUp9sJym4guUSZyzHHXtHOIKTmupCgQH9Y8PzsmgrCCdpH4caaCjILJM2dNYULdk379d25OLW1HmY+7YVhuSnva96QFJL2HAUwa8fQ4fLA/7d3ZjbcQTB8AlRkzJ1Jndztt4a9Ml19+eTArDtLxUJDoTW/+xfTlr30p7du/N/1YKz9xAAAgAElEQVTCL9yUXkYStnTB6jDQlolx5hnnpa0v7QTsOQKTcmeAr4sWrmTs2CNmTQOIzIUpsj6AxMOHOtI5Z5+VRhmn++69jzXEnkJXx66OQc4CcAPAqoE5NQJwMAMDc6Vkw/jITQC2X4/c9D/8wR+aaiKPGk3bdm4LZtThzg72MpP9Rph989O+9u2pg2YEI/gHDQ/BpATAWrtuZTr/nE3p29/8FoxCO6Q1pMP7e1PngU6AHCTLzO+5+JXMoyvS+tNWwtPD3+fYaLrpZ38m1vqunTujI9n+Pe2Av3Mx4b6Y+TwnDfTQCRJm0gR7xJHhidS+bx8dAJujFbfsUQHwBvckrrp7aGGcCZabRCsPdq75ewH/RbBeiyxMYKgwg8qdskhynI8l0c4ARJ7L0UGsYhH5/gIZ0TWyAowLW+7fAobcxwOEQWpdwKnS/UzGaZY/Z/ZHgFLI7OI+6S+d1awX2UkCRCHjDPCS+wP3hVwoyN4+Lr5eGiPoGdXF9wxAHAtTdles96QpGC6CRA3sW7KGZN6NAnoJ/MQYuGcHmC/Tjntf5ZVUvLmCDVQd2yD3lzbu3TY0EHDNHc0KGCSbUsAp++7IivKaBAjkflMBcxm0zr5fUdSpWDKxb0QxCeahYxwFjWyeH4A15xD3f8ZBgM5xOPfcczFyX8F7j+FVtxvA9XA6A9PpQ6y32dwjvN/I9NrJnHM/EfSbgqUTRRyYd/WAh947w/uJ/cQ9UbBZ1mfIuQWHKq6S4+TeU4fsTv+mzcRG217eFmwawe9yfpOAgXr4lU6QRTLr64u5vmzXmLMU7YrJt/c4HycDQ5OA0oUxVN1ljwOccS9yz2K9NTJm/exVegx9945/SFMArsuXLwa4ZW2/8Fh67PEHafIwmF5705vTea+4GqC1O+0+tBOPob9Mp288P70GQ/rTNqzlTLmWAFveq6IrGR5D6Qgd7yikTU4PBGOIo07vfu//Ye893PQ+yyv/R9JI00cadVu927KNKxjbccFyAdMSSNgNKbu5dvd3ZcMmEELZhM0Slh74QTaGHy1AYEMSFkyAhQRsXLFx70WWJUuybHVpRjOj6aOZ3/mc+7klQa79A9D1vkaM9M77fsvTvvd9nnPO/Ylyx20PlaEptKqNV6MFGi1wqrRAY0KfKj3ZuI9GC5zUAv9XYIiy1jIgPTYpyvj0sfJbv/u75dwLLyvv+OP/Kl9SMXOmjZUvfvFL8ngYkFfLbHkM3VCWr1hVtm/fabp1V1d3ufHGL6n06R2iZC8pqyWHmC/PD0olU9mpU7tgruZUA0mCRoAhm1EqOY/kDoBIAamCmltuvq08/viz5cXdvQaFRrTTfUwVyWCXAJoIHlLijBkw8ivtpso0Ex8HEk721/iPhCmYH1bDu6Q9Jrwut+2dUs5HOk5iqB04BZnThQ7YUFjH4pv8nRLChnrYrcNI05ZB2i0G4CLhdpKusEkHc9Fvb91FUMt9mTlEGq/vRwUdfFd0ndUrAf0/AFDsCsfOoAM+74piZB0MJJuJErATIOr/SQ5IWJEIAITZu0dtA9jBrnn4GUGHF7NIQbCPy3fVDrnz61LDZiqFzAt5Asmv246KWdFAx6+JoeSKZBhWK2ELE1BKGFM+WZ/1bjfMoACFDIfU4N/v+XfIkdTeAoSaZOI7QmUy0dKp8kJFm/0H2UlWIq/A1z5IAolWLF1i74VBJex9lBNXcnpIcphjltRFVTqAvDntKs2Lh4d64hgV6wR2jbELz26vxkbsTEc7xTeV7FmOCDgE+0VJAIa4TkKirDqJgT0uEJzp2N4hBuAxKBX3y447wTyG5tN0nmN4U2ms8T2SCINBZtYA54D8CECa0vWwA4vfBnvCugbGq2VsTtx0bDVZk+ZEqwAtgESAIcYeY8xMuColAxQiQebosKDMJqLvAF/wXjGDJiQZvNKLgx4iuWPnm51wgCESMKoFQRNwUqR/0xdhAkzVqKjahalx+CpFGe78czJjiDaP8RDMoUyEGKvJAkp5WV6f54z+9MhrCl8YkmZeCUqSHFoupPFNhT1eSL3wAKKfYdOATCJBiTLekljqPcpUj6rSIXIPg6n0ISsJ/VT/TNNawu78pJLmUfUdBsZTGreCyNw+no9IWeRZMm9xV/k3v72pDIztKStkOD2s8fbQY0+URaetUMU/sX7EUhsWqW2wT8cbh2Uic3Wtr11zZpSXnXtWue7a652Y3v/gw7qWibJ63fLy4x//yEDUr/7qq1VG/GD55+/d4R1/gNJWVezq6lgoQEwV8foPC6SXyfSCFQLsJMkR46dVLKXly5fab4p5fLqqJs6VtGlQZrr79x4USHSsHN53tOzb26v+tR4ngEOto7NaNde1lpJs9kk29J//4G3l9b/6RjGaHjOjskNVjCBNjcn4nWS1/+h+GbtPL08/+6wYTIs0RyfK44885oSzT1XZhgV8z9f7L24/KMnaPq2/Yu4IBAN4PaYE8uKLz9dAFYDXPF42nrtefXekvOy8c8oWbTQ8+fiTYv/oudG5SG04UM5/2fliXD1RJiWfA3yfkjk9lfimaV3rAEyv0lUkoHM1PpFZAhYE4yYqZgFyA+TQLnPknwQbg/EHGHBI7BqP0QpC5PqbICrjOk2mQ7oULJUAjKmGCYsmSpjD1gFAzdcvAkO8DzDE+wBDYfYvtlM1kG6jWpeOOaGxlOw61geWjGTOwFYCBAU0BVjyXIQVWNcqnoPM1Vb7v0k+KbAn1r5kRlHxE5YkT0WB4wIg2qm8V8e7GYOYG1sqCftO0jvkbaxzBkmCBRkVuVBS61rUD6wzroxZWTD828CPWUas8SGlYrNormKDvj75GSJ/5FpgeVbgK54aPI9O+NnRTvZ8E2sURjH9azlfBZ5Zj/kTQFowLpG0LVUsMilg6MiR/V6bqW7YIZ8swOODAhoTeBnQOEtwmg2jmWIGTfBcYn3g3/ZZotAD6wObWLFBoOXE695xNqiLYISf1Ysv7rIvl5nJ6gOefcQuSKQBr+jT9G2CfWV5NqbVgNNsCqhtovgAfkaRknGNbA6llMzPldx0OGkd5rPEGMRflqVr/YBVB2Nomtp/wTwBVnpebHnsnvLQwz8TC7KvbLrmjeWCyzaJXXikPLfrGZerP+uMi8rVl11S1q9bpXNSZY2Yg8cKLDGtGRPyj5T/0NixfsVpGpfHZgoY+sty112PlaONcvXH14HGXxotcCq0QAMYOhV6sXEPjRb4hRbYet93pyj/3dJGNSL5UyiQIymmgs2sGSqtq6B9mqrB/PpbX1cuufzV5T3v/kSZPnJYUpWe8tWvfl6l43cp4VhdNl37eoE/6+QHs9W7c63Ns8tnb/yKKu9skfF0V7numitltqrqXQpSOxUsE6ySmM3TbrpL9wLOkMCjtydAt2dKi/yLVpcPf/zT8gkZUlnxwwpEFDwpEhkUu6RNxpgEQaafU4ULtg2JOka/lF3WMewno2CIgKtLbIH0n5iuAIqd0XF2QxV14asDqEOgCiMI8AZmkwNYsBAdk0AKZs8cJVejAiMMbCmYJuiOoEvlZWWYSlUcgnySB7LpkANEmfaouqKEsgI3gBZJ/SdwxnR6QMnKPAEivFxmmZ3nygKCwUOpdhhFGK/iEZQyL3sfCLRqFoujT9I2THfZJaSKlr00dG5AnvSEmSW5W+6M505zBOMADUGZT48CdkdJnHPHHEqSQSbdi6UG6gPAAvrXcjRYJLpKAECuf0xt5Io1aj8AKrOclMS0C+iBws4LqcdCmXhzXI7HTjNtxjFMuVdH5LU3aXx6t5iETO1GgsD9UbqYa2jSMUgYaC/7gWBkquvpl//VyUkdAS2SAwJ1pAbx+ckyT4bqhyWzY/wvWjjf/k8wlrhWrh/jdM4b7aZ7JhFk15+KPgrkjxoYoy2QilDWF4YFpr0aV5jB6t46lLQCuiBDnKOxiTEo49FVzWDo6JoYd+zwAhDCzjEECCChe6QSH5+zz4iSHKQBeGogO+oGQKFcMpJHgKnaTjzImRNpFptSLPswVbDRwI9Nz0PylVIZxhm/S58f2gmA1IkQY1/jLRKQKGkNAwDT113yOeF7XBffna8+JlkmkeVzfA/JIvfdLKaC56DB0lr6W+3F9fDdlC1mAmzfMB27nwRPLMUAWjWekLsgr6mMKI9JtYMTLbMQQl6qwWK5jA1b9RnWBGRcmC3TRjbT1Vxn3uwVw6Bba9e6dWttNv/M45vll7NPa6e8gfoPlCtef3lZ84rVZeV5K8uf/+UHymW/cmlZtmhlaZ0mEGWyuSxeuqx85av/SxKwxZKE7ZS/yRNiLGy09w0SrtOWzNO8kP+NPFAOHtyrxOyq8hMB4q+46PKydt2ZkrX2lBs/82VdU5c+32Vg6LBAoLaWmaWv94Bu+ViZ16U2FWtyzYb1lgptEVADO3OfGEOAtQBDrkim9QnAflw/kbe8/W1vlzqsuQypGlGnjrtz646y+eln5Z92REyHrfJg6REIO142nHdGWblhZTnQp2eAnhv9QwMGQ2fLq2jZ4mVl69PbVLRyuOx/QUbUSrRHtG4jlaLdly5fYinb6QvnltGjh8rF559X3vyrv2aPE0rb3/StbwsfnVkOC3jaJxPgDvm2TRcA2ixjaFg9XazH6m/8a4YFDKxevkLG/72uwIe8dLbWiV7JTcd0rlZYLxo3rNPJnEnPKtZU5lSfGC30a451xgsSqz6VIgfUyTXRTB3dOz+ZyykFZqzj12SjY51/pp4hJ1cFC4D85/2KGMNcB/Mu/I1OVMADtAGoOvl7HVrfATxg6SW4RVJPMYcdO+T1VK+fZxNzCi8/A0WYvLMOac7ZZFvnAlhBGkj1NKSIORe4JjxwjmgdijU11hSunecusvD0LOI7CVpxPO6Fc2UVN6TZli8D2FSZaEs1ms42dcn7Kpm2J5GehZj6I5Xl/lMyx3G5rgSQcz6zfrGe0H6s8QBEnGvBQpmrAwTrffrERtYG3Nh0iGdOn+Y2j8Q5eobSp9wj/oA81wFfOGeainMeAx8V+MvnIQUEbNLPJorWOu4LbH6mxjkgVLeOB4jt69AazLOoV227SNJQGI0ASt3z5qrq2R6vHQDXSMHju3MNvIYZdxQBwBw8igLY7tobFDznub4hzO6rdG3gqDZIXIE1mKb8BybHM454DkNx4h+qmw6LDdiqdeMHt/ydQeiuOVq7dV1PyF/oyYfuVbXVkXL9636jnPnySyXRPlR2791aPkW5+pVnl01XX10WLZ5fTpu9UM/Ig2JuT7kS5CzNv+na4GBDorsdsLi/9A1Plrf/6V+V2+95gnW9kUc2MpBGC5xCLdCY0KdQZzZupdEC2QJb7/2nqWaXKlVwJdAFCjYsiVYFwC1NSn4xNJw+VN7yW68vrxQw9N73fLJMGxFdf/xA+fJXPycg6KWybMn6cvU1N5SVK9coeVEFHIwvW7vLX3/6i+VZlS1ubp4sr33NdZILdDgQW7hogYKGAe0wa2dSFSwmaonhYQEFmDkDuAwpoD1NO+1Pbdlbbvrej3S5TWW75ATs5o9qpwqz4tmzux1EwsuhihYgQshQKttBgSFMFnyLzGghwVRA1aafJBgTCnI7lWzbI0FBFAGjS+jqeK3yq7CDgWKsWTouzACur3tOl8GDOQrkqLzFbjT+NASTBJok6K5AouMTlTn/dHJa2QX2O4rENHckOQm+LFQ5Q/bk0sDIZPhJ8l2ZFeO1cgvSCOAbwAKS6175fsBEMR0euY1YMhhKd2AOSXvCRqoMoDYFogTNBMlcAwm2S7ObWRXMET5Pha5keuRYIUj1zmAF43ifhNolawliYdyIAZCm1IAW7BbTL8Oi0y9evDiSEb6nCNlGq+oLAuX0zAjFU9D1R/G+AFwz6IIMLCRGtM1orZCVXkchGZTXjHdxxahRu/BdwJ1m9WUrVYr0HUrV074dkj9SGYay0VSv4XwuVa1EyPdZZRtc+4iMOhkfUOQZHw7IBRS532CTiZ1Gm4T8Q6CK5AczlCRi/M1Oboe8VpBikOAhuwFsJHHivhmXAJZmutS2ooJdJO8yGmf3v8pDJnVuZEuMuWaNaRL/Q0qoAdcMJqmdSKRGqaRTQSvGVAI6tLurw+k8MGyYp7QRAExKuuxXgvQPYKcCQfRzjMETSa7B31o1B8NW5iD9CciRCSwpiqsYVVZFMhr4Hi+OQUJ4VJ4w6UXiZBwWjq6JccrxMunM6+AnACPXyYvvkiBaXqO/M45dgakmh5agqY2QX5EkM4ZCpiFje0lGAKOAMYNNJABHCeZhJdmtOvful/a40l9UX5yrsuwLypWXXyqfn73l4B6ZHctfbceOFwQMHSyP7NxSfu9dv1N29G8rm1/aUs7cuLF0d84vd912j/qwpTy/e7/GYpfnJaa1Z555dtn27PMer/t1vLb2meV9/+095cGHfiY5y5Zy7aar5X2i8xw4IjPqjeWJp54rd919n7pPpthi2NHuUa1wutiYOq7W8QWSpZ517hnlscceNkDKWBwUGGqpmMYeBrowR4ZU6h4wDnCkReDLc89uL6uWLihdmisv7NxlqRkeQZhrLxAI0STgY3B0qJx38QXlhT27yhWbrixf+7uv2YvNPjDyZHpexxgRG2lyaFpZMm9ROUOec6+9XtXWJDdu13jdtXOHk9VbfvKj8vY//kMxqRaVn0hi9sJz2+znRX8+qnvskqxrTBK7Ea0fIxh86x4A6Bi6SHRdGVD9N6WxPUdmvlOaY6cvWui1170Pi8IJeRj6s54noMi6nIbljCvWccZJSHIEhsJcY/ybMRvMQw6ZgA9sUdYSQHiA2hxjGLUjQWbc5WeT+cM45++8OIdBDI0j1iZ89/h3Mvh6BXS1CchjLsX6qnVH4A+gj9c0b3TAKgxZL/ewfPlyMXW3a2Nmtb1xhljftcHAZ8wUU5VNgCGkrEgpd+7cqc+u9fkBHBj3CXoEKB/PKNgszbXUPPOQOec2mzPX10MFzwR4bc6u9Y91Its6jKNhJ2kNpagCa6XWe+6J9jBQxAYA0mwzX2KDwCDi0qU+NufN9SmlfimB5ZoPyheItZT+CmbVhO/ZY5JZXZ+zeV2sBaA4gKRcz1x59AFIsWbmBgvfsZ+ZjuG1Rwun2YtI01g7BdjjIRVG5oDo8ewlpuGe2/X89YaO1hLu8YBke/QFxSCaNT5Y9zk+JtQ8r2Ar2QtKrKlY0CSB1nOaPjii9wF3kOxhbg/Q1cmY1fg2aK3rzviAZyIy5OBX8TxOYAjWqBjZYj/CYEYyNhsfMW3r3PSDL/OOmEySmuv4Tz1wR3n8gbvL0b6xct1r31LOePklqpw5XJ7Z8mj55Ac/pjn9snLpJRfLi+ncMtonb0OBfgNiFE1Dwq91ZUTVYifZqJmlzSi1QY+Aq3f86WfLT+9/krZr5JHRw41XowVOiRZoTOhTohsbN9FogZ9vgWfv+fZU5xyCLxJ8gBUS0WAMtajc8YRYIOOT/eWt/+7XysW/IsbQe8QYGu5RIrC/fO3rX1SVmBfLUgFDr9p0gwxP10gysc0Jd1fH/PLlL31d8oe9Cu6aymuuv16gDJITguNRBZedkgZoR1eMDJgrJMsAKtDKCRJJ3IclFfjGN29WBZSp8vyOnQq8FAzJD4GkCGNH2E3Bm0a2hdcKiW/1ETJjQOCDkpkuBY5IwditXqSAfEg7WVD0YQ0B2gA6zFWQtkvVr9h5te8RpkWADSTI0MWrjOuodv5maweVf3O9rjSmc7XJ08IlzEk38XRQoEoQCngDE8l209rFI8kn4CORBwyg2okDfcyPCWaVDC1btkzeGttNx6d6SybaSO0AowCpskoW1HACU4JAEndYEa5YosYYlH8K7ToTR25KrysoB/CxN4bag2tCToBMi8o405B+6XMQ4QmcSZzTGyMYFvFvGDEk4DCrSAgMeghAbFPyNyTgAqCFPrG3T5Vd4KVEwEqfIIeyyauSFRglce0KlLUr3qtkJT2N8J2gL2AbhT9C9K93dTUOaNIEzugLgmw+Y7mSrnehEtqdL7xgg26uC2NiwKF52tHl3Oze4jM1LNbEXL3n5ItkT+3G7j9JH75YQ+wmG/QKg3DGJwANIAL9411bpIQuax5zaKaS9VFJlJCtwaAJw2lKMLeYScN3D2lX2RWGdB3cJxWIWjBoZfzhYUFJaJgztC8sCCXt9B/St9naWWYsMMbod8AhfJR4AQZZZoj/ia41GT6ck7YHyExDVle00ys9TTJxJWlKP59guYUBbCYhmZw58VLiwjlctY9kqDKIvNMOm0PJA6BpsHkmvGtPex/VfHEFQYO54clkgAhmliUgsVsfCWeAoGHSq51+ncv75zWxBXQj4WIAMP6Yt1wjgKnBLl1kt/xOMH3Na4edpw9ozPVYKsKxFmvMXHjBy8uTKvl+4JBYMbDQkCoqOwRgfuOv/7rkUKoUJq+S7c/t1Pday0MyjJaCouwdPliWX7iyTFsgoKpZrAklcGtXbzD41CSQ/Qc/uavs3LVX83tluezSK8pN3/6eS3+TzMOmukCGy5e88kIB7EvLtuef1drQWn78o1t1vZStblHyJq8iGV2/tHufJZYHqWyEn5TAt8sueXk5c8MaGeR2SU42p9x9z+32EzomEH2a/NQA2fH4OdJ7VBW+AH6OaY3Zoe8iTYn15Ni4Sr+LBYR/VreMrsfHJss1114nz6P9ApwHzQ4CFDr/ovPLIwKerrj6SnkIrSh33XGX2+9lG84qp3UvLEf2Hi6vPP/isvPZrWIQPSNGhqpWCVCZUr9hHv+m3/mtsm/3C+Whe35WevBe0nydL88wkuD1Z24sg2J4bH/pxXK6GEGLl6wQgCVwY8lSFUGYbo+c57duNXgwR8+IuQLqe9VP+8S+OCBWFDI7WJTDunfWfKS+rKPM8wRLzW6soCgVI7OUfK6zGBmnyTzAECBLyhxZi9g8MWtD85WxxJhq0dykuAFAQMqgDA5oLHJ8js28AOTh3/yMcR3z0+xLxjbXpWOZNaO/p+cWayMVJwFRYAMiucZTC3aPCwJonPKZHsayjsW61I9xv559XjN1rBGtR+GNFd5CaebOuPdmgdeCGuqbqcI6AhMGI+cRV79jPec9Ssd3aXzz+f371e4CFxMA5iesJED/BOJYP5BuAdqyFrNGc/+0G/fK8Q2q6eD9APbIwM2mCqNp1l42L3JNoi1g2HJeA9S6xh49O9KQO9ot1i2ztnQsng2A56yftBnyWJhjwcTU/ep4rJd8HnAwJLPB+srnZUjq2EiJ6o0UOBiuXnW2T/czKGSrfnYCOhEr6BgwUxk3HGOm2obngM3uAaV0HayHrvCmz0bFMqpX1ucHMY59sfA3EwMUSTHAFWu+/s5aOar5OknpeK11/BfPW4cxBoSRzh/Ttbfr2TY2rmecmudfbvsHA0MwhvCle0qMoUfuvVObEjPKZVe9ppxz+Sadc7Bsfu7R8vEPfLRsWHF2ue66q+WZtLaIs6s5oEqQUwKn2ExSAyuyCVm+pLXDiu2ODE2Ud77vc+XWux+hiRt5ZCMBabTAKdQCjQl9CnVm41YaLZAt8PSd35yaK2r/NFViikpe+JEIRFDCAmOIQIMKE7/9e28uL7/sOjGGPlGmDQEMHSjf+PuvlO3aLV9y+tryqqsxn14vycIOBe+9Chrnl89L9rBDnkOdnTPLa179Gkka5ogd0C/myDwFdOwUHjUghZyhTWXqB8QcQNaBP8hMBXy33Xlfef6F/rJ1+z6BQoM2h2zTLvagkmEkLIAZBKrsnIYpL6CW5AaUuq+7qgTIREYwZZAYkCSMaWcX40VKk5uRoe9yjAkFMngeIQWLxBLxfASSmIAiueDvgBGwNsweUaAXjJtgJ2HaSQCKFCskVdWXh5bV+5a8wUJRkEgYhdk1FZ+4TgfABJK6zigFHmW9U+IzMNCnhHC2Az6Sa0ACgmKzPTAE1XXHjqR+CuDqlRzDlU4AeXRsAnXL3gQUca0+NgyLyvbxrihAgoJbG2Dr/EnfD7+XqCJm/pMT+fDVMTvKJjgABDCzWhwBwoLidwYLqm8Ev+vV+KAfSNgt+ap9BdsFphjJDAkeiQPfp68AQehD2oYEIcEEJxeUj9exSLjYbWf3mPvm7zZI1k8SriaNacA42osEg3uiwhzlzb0zrP9id1+/q5I4dtUXCIQZGhywhI/ENL0fuAf6MA1PAU4MDiGJkLnnDCqTVVNjkiWYJ65mJ4AvJFkhe+PaMBTHVLpLfhfIX0jqGYew2zBzdVIL0GIGjr6v5NQJVq0K5tLvBm8COAvD2vDqsqzPiVFUwxuUVCaZVunnk7v13Esa6iazImUveQyOmWWTcx2hjfEbS7aAQRmSJJh2atME+zi++93jKat8aTdd44LklBcAGPdpcIix5bkT5es5LveXbLsc//TrBBWqBJBxvcmAsrmwzseY5doACc0i02fadJ6e/fLj0ZgGsGpT321Yt95msSTfz0oGGwAVCdqxsuGM9fIhEVNC7JzpMgDuPdSn/lTir+TuiBKtg2M9ZdUr1pcLr3l5ue/pB8q6szd4fsI62rjxfIEqPTL9ValsVRHbtmVHefihxwSWwJBQf8HSEIyGqfpb3/oWybeekdRrWbnjjrs15o4YmIINCGjAvGT+4xXSJpbQ+jWryu5dOyXDnFteceEFZe/ulwQQtdtHjKpkgEHTpiSROzxQDh2QxFQV/EZUgYyy4zj8BysGph1G+gIZlfAvXHyay9BP6roeffzxslsVo9afsdbgB1UCzz3v3LJs1QrJYXaXJ598SqCSkmkBpMM6V8vUzLJQ1cRWL5FRtuROcLOOaV04fdnScs6ZZ5iptEcm1TDFkK9QxXGlWC+YNeO7NUNjfuHpS1S+/LA3KwBemdu7DmoTYukS91uL1gRYQU89/pjXSiqwGWjRujSk/uvU70mQaVbGDeOAtTlZIfQLDBheMMYAWRhjAK34a6W/TfrK8T2bliPx1LEYzxOnB0cAACAASURBVIBE9vExCIs/GAB9sC5z3Uw2EPfMZ1nbOAfMNSTDYPFIqZOdklXNzILT2AOU5O8pPwuZVaxfWZ7eawMrUQVYU6ZrySlzRn+Oil0G2sD1mWkHuF/XBwMMfoaEybxBZbNhwluIf5s9WAs6MAfpD+4l2yQZf/wOfzuqXSYAS9uEqX4wGpmPyEUBd5j3ZvrxvK1G1lmZDRYNvkA535PVlWsa14y0L+Vfuc7wOQAVV12rTCTaht8n+GzQTm1AP3RLNsp6sFNjleez53z1iqO9UmZ7AqSGFQXTNQBEbzBozQdYY43Hd8vsJQBGHe+wNgBgy7J24LkEAMRz2tVC1QaAQ/Qn/mVuZ30HWIc2Qz4WZe+pcKfBbHakZoXWfzyeDBCKCcYzFCCXapHeZKvAkBm9uGPjI+hKllFU4djkqCSZneWm7wdjiEqE+M89rYpkD9x9m/q6tVz4yqvL+de8RvP0oADtzeVjf/Gxsn75xrJp06vEGDqnHHrxoMHrEQFHTZqzALrNs8ReBcxTNVvG7qD8pt/5vs+Um+94iLHXyCPzgdn42WiBU6AFGhP6FOjExi00WuAXW+CxW78xtfj0hQojCE4BJ0TX164xVY9moheXZn14vLf87n/4jXLhJdeEx9Bob5kaOVD+/h//VsDQzrJ86YZy5VXXl9Vr17k8MeanrS2zLSXb/dJLos23lze96ddckhsQZYkMSY/29yh4UgAnMAZpFLuuU7Bz5BvU2TW3bNNxb7ntZ9o5Pipvj36seHxtrjalwMleCJQVBsRRgNSsBLSZcu5OnhXAK7gj2MRfwzuy/B6WDEETZdT1XZKJFqp+SapAwKR83VRrU90tf1FQ6OAf8CjMoTFMhpZNSWhAFTOAlCy1inLPrqeZLU4OAGpERyfR4T1XjhJFHH8EBdhUBCPRJ2in0hFBok06AYd0XJgjWf7Yyb6O3T9wxNIDgAGAG3wRXNpXwaiZOCT/GCnjgQBjSQkV15NJBufoFbBB8sxFAkKFbw6VqmivMAV2+V175ITPBMFxgAWRnPMimbEHjIJjS6QwOKX0sI5r4ALwQN+l3UhUSIzYJacNKJ1MMsZ5XRXMvi+SHRhAaHXCYacj706H4fKQxgfG08HimV/275P0RsG0d+JtKq420nXQ93j3JFuEeyLptyk0ptSuMhVVcCwFCI6Xd29jp1jXJIbPTF0fO+Gww+ZoJ57zA1ZQ9QijVMYI5zN4h0+NQayokmWwxt4t1NOONuQ07AYjZyJ8b5HPgwE5jacoI6+kSawzdnfxFqLRGYOMr0jnolpPqDyC6dWrxAmvkJ7eHo8fEs6QIGqcM96QcGj8pkzPbCq104AYGK48pCQFeWSywaIMOxJH7iM8WkjeDRDRH1ycXrErHwlm+kmR4A2IoYDMAdPtBKMYPYxRPpfMABJaAJpMvnNHH/CP48Ig5FoNIqq90gTY0p6TWGuZsKbcY0hAwRz5z2RiHmMjmEh4EHEdjE0YMfSHWSB1jiK/4T5hB9IXJIy0KyDpi/IRwtB9lYCQNklfW8XympC8sG2W5IgDGFvPKtv37ynbD+0rXStnlwuuvqCsv+CMsnTV8vKDH3+/LJO30DlnXyAAZZs8hc4rX/vq35ltAjjTLpAGtuGYWJBcS7+8fNpkGv36N7yu3H/fvZo7MtEWwHNIXh7T8ZnS3Fi4cJ6kZSvLwnnzyqOPPFTWiLXzxCOPlJXyl7n91ttdln6uPH9mSL52FJNZpE+S4jbpOtvlH0SlR/qeyl30KfOrrVUsGKmdeBZsl9RozboN5dltW1VpbE9ZuWZ1OSyJ09q1a903rHesXYd7DpbN8kqaKaBm2WmnSRa3tczGh03Gte1iEHUAhsKC0Nq4QuDV63RPT6tEOIn0U889rzVhoMyTPHNIDBHjyqxVVEnU71vF+qGi36gkbYAPlA0vyFMsYWwxy4OxPSpZDLKsfsY0Zd9J6pFvet0f9RpB0sz8hBVqFoz+zRoDs/WI7gsJltdSnY81/gC+TVqHGEd4CLERABsnAKZaGlzjAubhi/LPWiQZG0wexifzJMdxMpMShGXOwlyypEptw5pCn1u6WucH1wXoklJWr9MVEE2/Itb+AJYr+7N6krGO5pqYckm+YxatK1nG3GVOdUoCaWaK/uNYCZQZ7FcHmf2jNWQAEKOyAJk0fI51iDkOiMR5WCuS7eQiDep7MzJZuwF0eQ9wmkITbBrwDNDaRXuwDvB9M5Dkf8VzgvtKMMibHTo/93YcsKpgjUE3ythjOs6GAJRhA/VhXo2Rv4FvHyOAZzx9aA/m+L69e+13xlro5x/PNZht9AVwiY4DqMU6n75kJ5iNbFxo/Yehq/tEyopUE0p0tgvXA6CMgIpnguMQ5F+wnfBG0nW0CcDcJ+Yff5/JOqljcd0s9FG1EsBPf7cEXWOHuEfXN0kfIHdDBqxzsPZNycIngSF4v3wdYIhlG1CICmvEH1SpHJYLPjHRLXcGY6hT3mSwYp+5945y7523aJy2lIsvv66cd9W1ktHuE2twe/nY+z9azlhxjliEr5Ln2aoy0quKd1S+bMF0W89DxR2sOQDtM8Uiwu9PJEUDQ7fc+XADGGqkH40WOMVaoAEMnWId2ridRgvQAo/c/PWp05YtVtBI0MIOm4LyZgAPJbja+SWmHNJO+L//T/+mXPDKTeU97xIwNC5zzuHdYgx91VKyVSs2lsuvvE4SiFUKIg6UPXt3K8juKJ/9668qkUYaVFx6mXLNswQ6HRsfFtX/iH0xkF+RrFoGIrlER5ckJkoGbr39btGXd5ant0lmoZzAvjsGTWKnEzYFEhsHdLBhAIWIfxXwEVxxTHvlKHhrl5TFpbwVvByTNGf9urUq07zPsjW+C9968eKFZUhVfQitCDYBVNIPhypqJJn2oaGCDIGjd1GRYwUTCDACQ1Q+4/LsddeY4MvV1gCsXBGH60KaFscg4CQYRq5ghogayxKcKi1LHyAAIWj3eGaYaYJ5p641k36CTgJFJ7w6NruXff0K6hXg5/UEkyR2lnO3OIL3SJ4JtPlpVoZ2pb0bzv3oPAkM2Y+J4FfRJkBEJAbIIKI6ERXNQgoY5qMhNQpzYl68B9AC4GA2zoJFrmLHcZ2Ma7zwe0Ai2hz/jB2S1bFzzH3bl4akTwkh5+X+2Vm2fAK/AyV4uSud5qWMHcv6BELhy5IsrGiDJn/nhFxClHolUcgZ2Pl2ggRVnySEMShQMTxvwkeKa2mmZLGZLSfMuWEgICsjuIdJYMkU7C174ei49KfAqD0CFLheZHmtmn8koUi9EtREugYYEj5MkaQkE43kam73fDMHkqmTyVhU46ulldWPJLZ8hvP0HBT4oCTGia9BvdixNzBWGV4nM4kCEFKCV+URwQ4INliyEvi+PZqQTSkx5GVJWQW1csylZCT70deANAyA18dFThY+V5irc3xeaQgL0AsAlYyk/A5Mw2QIZAJtk21ANr2ykhngJGPB7UPiRBIDa09Ajce67pVqdoALjHvKSPfhkSMWI0lYu5iNQwJbqKRVjs3Q7j+f046+rnPBqqVlVBKymfOay7xlc8t6MYZeULl65KRkhytOXyczZ3kjyQR2eHBU96G20n9PPbVZnh5iT+r+B7UeTgpQ3HjWBlV5XFYeeOAhA+1dsztUsv4NZfUZOsah/SobvcpA9123315u+dGPJYsNpsrY8Fjpapen1TGNlSGZ9wpMHdZPg2Ik4DBQdD2nCch5SVWSkH+SOcJ+ZBww20lMBzTPpuvzazZsMBvgUM8hf//FXS/Y52dUrMsD8neZrnG0/qwzzX55cfsLZfmS00s7PnVqw2aqDUq2e+Y5Z5ezXnFReemRh10h8Y47f1pGJMFZvWptOST5V7d8b/ANoo9GkFLpOcFqAaNEGbCfRYy/zi7mr/yiYFdgZK61fa58nwBS3D/2z9KzwKCLWKUszHoxDmz0iz8PTBLACf0OQAnD+1wLMWuHKUaCjASZdYHhN1sgCq8EQS3ZrRJIknxLNCtbh88ks4WfAdyHl1c+Q05m1fVLmjzDlRIDaE/mXDLimBu8l+xJ1kjmHWthFFaIOcu1J9CajD/Oz7yHRTWocYGXDb9jzToquSzAD33NuRgP+/RMhAHL/TH2ud4BMSUBb2gH2pS1inOymQFLlvtKxhE/PYc0Fl3qnecJGw8AJ6wV+s9yNbUVrF+ul7WL62GeIQEFTElPIT87vEkR4FDO45Q3m+UU6Id/n2sBANhxaRpMGthier7SV/bxoT30/DGDkmchMY+uF7A2GZMcC2YToBZgYr4S5GbzxaAbYCEsS30OWZnZWyetk7CB5kue2iMAMkClYHAe0X3zLEAWlibgswyuq/CEwCpYQgMDGv/6LAAagCksI1+J2mhIx6VKIt+BM90jBiFYUG6muNyqhz+xEoNXRRAESs0W4Pr8c1tUZfD/UWXCl8r7P/RfvCnYRZVB9c/m++8o99x+s6sUbnr1r5WNr7is9MgofrfK1X/8/R8pZ625wMDQipXLyrGjyPH03OrQfNPPSd3LjOmYT8vLaqbmkOTlPUKG/ui9N5Y77n0MwLGRRx4fSY2/NFrgl78FGhP6l78PG3fQaIF/1QKbf/qtqVmtJDzsRGE4K4lFi4Id0aHxGJqmjGNg8ED5T3/wO2IMbSrvBhiaVNC8f0v54Q9uUsWh3eW0xavL5Vdcq1Kwy7SLvE9BtXYLVU7+c5/9ShlQ8oqU7HVvuE4xCgGeKmMpuUL2tV8yBMprt7UJVNH5Vq7ZWLZsfaFs27mn3HzrXap4tq9MzZqjCh0KjpAC1bKtVNThhQGpvVkU8E1XdDfdO9lKzrVakWSRk1KmG/NoZFcYtZKqL5L59ai+w+4w/kDIwqD069KiEpaCPdgppqQjVeIcVIty2V9+YuKIoSOJ3GC55ppN5RElPSRXBH+uama5TaXl67oBdrhWgz7aEseTI5MJEpt5Aj5SlnQyiMK1OAFQCXuAlNlKEPG3AeTCE2G2GBoEmuy2HhbDgeAayZ3L3WqnHlAGrwquCwCFwP64JK6CPMECAuAJyYUDbgFPmVQd94ColbjSeJj7o2oOwb3lcQr2Z8qEks+TvNFmADocMxNzPJTS88YJgaRc3s/U92kHV01ychFgEm2U0q2UUBxWQrpgXvfxgJrd2pRwZLDvY+nc3BvtBluHYJ4d1KFq7Mpx7fUjir8r7yjQDmPR6f4uO+uUJSbhjGsYVmDdEaat3swVYMMusBhgnAdPIRIQgD8SDKSRMMmQDnRJrsYuMW3B7izeWrBUkFBa8qI7gMGGRwhsCK4B1hjmqJacmK0Q7B/alcSKZEZps1kMIZULk3EnUpjd6hrNYtP7WTGMhsKTZb7YJjGeBMLZ3wM5nmQ0yNrUFzkO7OsD0Mp7eAgJnEzpBudFoMAr/Uoy6fXv8CvDGwS/rvoZ92llsZ0MFjkZtN9VJGtIHjvN6ujzPXNO+6VozqW8zP5VaiP6DG+P2Ro7dExeO33L2HDirO9zLxwPDy9ANS13kj+EMXVWd/O5NSYBi+hbVzdTm8L+spk2TDmYdTZE54+qUUnOgr/G4DF5p502r+w6sKs0z24ub3zz68sZAod2SuZ146f/Z7nuyhsk8ZpX9orRM3BkqDy3ZauYLmIeUV1RawJg5FIZBY8pycd8dkBjeJkqeQHcspyt37BOVaeWlZ/cenN56omn5I0k1kq3WIgyPwc8Wb50hRLeobJG1SEHJOkaU4U8g96nL3ZVMjPBAKlUXGD/gb0GcTslCwuD/lYlh/MEoOw3c3OEangCbI6qbc86+2x5Cj1aXnbOOQYpn9v8rNZ3JbwaQ7NgSgosfWnXi147V8kX6BhzgnkrwGOd2DiXyv/on3/4f1xx8IEHVPFICe/Gs883cDqC+TfMCdY4WJvqo0Ni5ZHcI30dUqWleTI7hu0wpucO4we2CmML6SVMHcx+6dcEEanYtUfeRWYoamHn2Jits1YzFxJAAAzZ/Mwzdb3vOD72xjQPmC+sc/Q/YAZVpvC9C/+wmQaNEmA24CMgjDnEWphAUQLjjKmocBe+ahw7QJEjBkKS3ZNAVrLcEgDBh+1FyQMDhA/wNE2u8apjfWdzAaCLdQ8W6nD1P/I6wmaGZioSbyRNfLZFQFrO45S94QvE7wF3E5xplVQI8GzJkqVue77jtRmPL62l3CPvc56czxgz82Jd6dTzAYaLIYqTNhQAWXMjgvayZK7K1/g3fZVFDFJaxvc5Jtd2HBzSOpEsKc5hQE2AFa8EzczuFIiIbBmgh793a0whLec4rLfMPZ7pPOt5sZ54/QDcUh9580DfZ0zlWsa1wEDK6ozJbLKMDDBJY8eG0DpwgmYGm7RmMbdzbU1gHrCIDSYkajCcHCuo55CmIRub9AaB2htAj7WI5x5MZh0fJjVgXY4hgCHznvRLi8jkMcRmDPHQbK13+/a/pI252aoWdpPWSDwfxdLVNT/3+H3llh9+R/ekmO2Nby0rN75McrCjZedLm2U+/clyztoLyxVX/YrWojVl+hgbbQIcJaM9Brqmdp8UWN4Gw2ykT96Q/WXLjt3lY399U3ng0eca5tMeOY1XowVOnRZoAEOnTl827qTRAsdbAI8hzKdb25EuwSQRrVwIyTRlTTNFC56S90Tf0f3l9//o30tzfhIwtG9L+d73vilgaI/Mp9daSrZcUoYjfQcV8PYpEGotX/r8V5UE7VPiM7286S03SMceAAfePn2SExGkDIoOhPdQa9scJVhd5aFHN5f/88Of6DjDki+IgaNrmEbVIMUdSGNIdABgZlbWEMASO9iY/QYDR/GYAkH+ECTBJELzzudalexRlh6/3wklL1R9mqPAlcCa8rXj8jxykEzyqhbCo4ZkCkDKSXz1dSAhgQHEC1o65esHZWxNoJhBPhVK8LlwkK/PhXFx+ACRkbL7zosgnUSG6kAhf4gytLzYoSUYBcwh8Zk3v1u7unsspWCXHzCBQBZ/FaRQlD53pRcANP22V8Eu8ggYTwdUjQsQAGYP12CpWGWMRIAa73H+DhJCzl0lSUmtt5yItvH3JM2AxcNupv5NoIsvEBR25FtcN9+3NwfHVTDO/Xu3VPd8+mmnR4IiPx/AIZI1kipKaJOEBXMkwLWUr8GWCqlWyALpk/TCQP4Q50X2pIBViQvnJqDnnMgmkOVYJqdj0ra0R0oWaC88hAjczbohnIbBQm06JakYl0f5a3x9BE7ongAujL7oAxi9UuIeORltflDjm3HD9VigqM/ghdSvnd0WyXbY8ScpnKW5xnX26p453pDOQ/LRL38owELYM72HlJSSYKmtbeTs8SnPGXa9vTEc8glvnlsGMtNjl6pCAKWWhOj6bOAKuwuJhKV7lIOONuGeMQYmhwPMYR2IikEBGsFGo31DqkHSJFDK8pQAjTxm9WXGAckzDDg+G/4cHBP5I9UEYaLRLkpeK8uhSUwogJdhAcqMGYBLfo/kkLZAHsh9me2BXAjAFcZgTYonBBTMwsS2rmqAHON6Dw8mWET2krJccZrHthkdOhaMlDaBdEPqU/uMwVz0uoAcSTIvtTnfA1DEHLZZx2XMcSKDtZR/1po5LoPn6RiMA0gLZD8mMH1SJaC7F82RefIiSbBWlX/6zj9JMoXcQ/NawC3VzDpVnWxATCGOs1DMuQ6BLMylEf3eDASPZMBK3YfG3nPPbbbHGJWAkDhatsr5xbBEKoaUBcDJPmr2YcLH5ajWZwH2qlIYZePF8tMc7RLAOSDWZpM83gAEAacw9Z8BA09jpUVjcVSAz/KVK8t+ydhI1JfI9+eZp54SUNNtc30Sala3Q4d73R6sufzsFmgLQHT2xg2qZKaKRo8+qOpqLwqAPWD2JnN+mvy3XIxAbQlbizECOMsaNug2h7UjqZieDwvmztfntDkwUwwFvR+ySWSHk5pzC/UMejHkTvo3IAIMF2ZwrAdIgAPIYPSyxgQ4Hgwpxqx9dOp4smzXjDLopyHHDCA8GE2sBcxb5rifc7AWNccZ8z5HXeNt/K6Xiwzo+0ilmA/4IeX4M0tFfWsWps4Ly7UPBg1VBgFDBXpw0W3qC2StgM6MCG9KCOBjrrFG8H3YdUjb9uzdY1NoQLUWjUnWLdYgZFx98habrTWuT2tiR4eed5oDlmJ7PTvm9ZD1EuCC5wFADWsJ/cCYp0/iPsKXibZIg23mTTIzAcnYoEjgHeCC47OWmP1kP7cqRdXfWA+ouMn54tkUTJwEjjjfycB3giwhV47nQwBVIW1Dyma5qtqGNYy+YL0H2Nt/8IDXdO6RZ6fZxeo7M0RhPWrusB4a1NPxXZkNgIjnpdY7JO+ugqpxZeaa2HiWEBJf6LsA4vgGBjAUcrAxP1sDPONae/Ss9zhjrWEjBsmrroMqb+EtFEA0DE2vh3hbcU34+ennlPp+Qp8ZxWQa6Z/ad1TnRU7Gi9Akq5Kx6QKATTzHH/sSar2d0cRGxKzy3R9+2Rt2c2Q+zUbZ0/fdWX56yw/Vnk3lmhveVDa+8kqtC0ckK32kfOojny7nrIMxdHVZKVntpKSwLqyhcvUAQyOwz1QxcQxbgNEBsZqGym5VVPzgJ/++3PvwVtq1kUfWZ1TjR6MFToUWaEzoU6EXG/fQaIFfaIGn7vzHqXkyn0bihSTCkpFalUxhoYISlTXu31f+8E/+Yzn/4qvlMfRJxRFDpX/fc+Wb8hjarZ3olSvOkPn0a1y6eN++XU7sFDqVv/6rL9hoeN7ctrLpusvE/JGnghIdFhMCyyO9/QJk5ulfSvZldP3Y48+VW279mQLYYQW9kuLMUPApryMkQDBkYPfAl8Z1pR2DWoIqszgiacZfwgEtgTM+jQrEYAO1ID9TqNQmUIgSx20EbqI58/v0BJqnhGtcgQy7rQSRJEIkEPyb8xHoJc0faVHuzOEBAxtoXMCHzSIBfnQuEklkDemtkkAHzU8CgDonvSccmOv4EWBGkp7BMD+ddOk8vTI0nifpBAAOpdxpi2Ql2aOIXUUnOuMCElSqHkmMkx6S/jCF5rve5RU4l+cJAAYgJYx9+f0sJSFmTNCWFfBx0F6BAAALJHLJMElmCveegb0lXzqGd3wtMwvTaHa1AcMAgObI+JNS9iRze+X5ECXhQ6LEn5ABtHhM2cibDFIvEif6KCVQfI7vEZwnYylNjqP6j5IyAXV4O80T04H3LA2jOg8Brf4DhOCYJDYkYexiA6xMKEjHc4R7HlRlpjRjtkeTjhtJB2XVMTBudyJ2QMky/hUALe5XnYdkH08TgnbAvVElhfwdcAbTbdqNdqLa1JpVqyPZwKxUiTrjCcaSPS30Ld4nmZmgYltlQZBEJNuK9klJCcme/XOq7I5ElvmX7JxkZzExudfwxwpmlz2RFc+TXAEwwdZI+SDJciZv9h7RtSPxIbFxCXj1lY3CPW/Z1Y6qVCQrGKC7qg/jQeAFBuDxO7F4AHSqH1COb6RdNCbJNFkl7BTaFY8kzoUUxbK+ustP/3JNBst0TDyGaJtkTnHdVK+C3TgowBFQxfcNaKbEkmthGiLfRG4zIvZNVJ2K+disNQlmBUkXLEu+jwmsr1f/jWndnBQzh/VuQmA4vlSzJK9lvAGIMXZYr/AFoT84J0BivxJ87ofrjLmoZFoJHOsUoDAgNMlsl9Ym+soG50r4qD6GZAwZ2fDooMYJrLEoVz8iwMfMMM6LH43+w9+G8UGyDhDoNtTfXR0JNprO365zIFvZK1CCRN+sP10/TLZpaotZuuZmMepg9dDvy8Vu2njhhWISzZWE+FDZuvnpsnXrFhvUYpzfJlCI5PcwQKdYopY/qT2n1IYAHfMXSM6rc+BNMqL1FKB5SGN/Qfc8ra9a67XBQPt5XjrpNj5uxoTHkvqPdSjnsatV6bjH5Y76QoDRwRTMNctmzZr3x9kWrKxq4zSpZ52iXYJFExX9QtY8vbwgUGqZ2DTx4maCPcexUkrG/HPFRTFy+HlQxtusd5wf8IHPeZxpbgG0G0yvz4OopiVgV8cIUCXM9+lDBrfZT8wZraE8G7gPS6Z0HtYupLkL5i+ITQueJciReXa40QLANxtWz0TOC5MO3xszE9UPSPQOClTkxXibI1CQtTYZUICpgHQGuyrYxvVyXNo1195k3hnEYXOHSl08H1kB6/MOxliCPjx7YTTSd3kce50B/MA88nMW4C0ka/lc4Bo490F9N0HhBLw4pv2b6Cb9gW1oI/EqyevXsyFAvhhPZoTWewIMxLPPElQ2F7ROMJaorpjP5wS1vI7rGgDjeCbzdMlnWqwjUXmU5waAPeuBPfDqmGHe1Sbxe+FVB5NSQBUbVxrTo1prFPH4Dy1hxhAFLbxhdaJc/QkpWZjMs0GmizdDnA3Ab970Oa3tkn534v00rTx590/KPbf9WO07Q+Xqf6Oc+fLLBO72lWeee6T8vx8SY0jA0PWvvtYeQ9KDenNvSmvNMTyGmJuSl82Tz1vP3p3lqHzYDvWPlA9/6n+LmfQYz4VGHllXisaPRgucCi3QmNCnQi827qHRAr/QAs/ec9PU3PkybNUOEru47HApFVaw1K49aAKnEVXSebH88Xt/PzyGBAxNG1eFsIPPl69/7Qtl7z4lsavPKldfc4MMRteWnkMvKfCUkauAnr/61OdURnivAtZ2AUOXky6FtIPASX4qmI9qu0mB6WS5974ntCt6uOzefUgJDP49lAhW4CGT3ixZ2yRZAFKGJv2B+cNuJxp3fEdITABpooQ85eIpXy/mghLQVu2cUtJ5loKYYVVFm61EnKC+TcceVlJIwNmu4BC5hu0bdVx2Y2Hw4EVAQEli72CRALkCFwTlsI8I1JGYETCm7ImgNIN7roNXJuAE6MEmCeYRjB8C8Hyxgx++PXWnkd3kmkCw4wtbB68QM0gEWNiPR9cEKwMJEVWM2nSPMB3MiNG18z2C4GRxwCYIqZau39I4wAB2LzFUFgNEiS7JNMEi94TZdoI1C5GVXgAAIABJREFUJBfDOr93sykxrONwzQSkBPY2+dR3COhJTgjGeeU92fC2Mq5mQT8HiKpAD0AEx+N+LU+zzIkEY8TyPtrUCRVsJtrR4A7Vh1JuGBWzkinA77If2CU+onsCsKHdTefHGFvJUIfkKPMXLjBLhSSDpH+hTGWRdpH4w3Rgt3hA44fv0wf4otCmyHcAffgc4AhsGnb+w1dECTQspgpy0TZcG5XzmgWsOXESEAvzh7bHB4KqSrBCaLu5SsS492AEKSFi99nyqGBAAAY5sdLxYSdY7oFUjuSsthEJLt4kAAPspNNxJHhO9gAKa/n6TLboG673ZIAuJS8kxjkPkNgYXOI/96cSlio1caIJ8wD5mdgLHBvmQZaYZwc8pSUkwxgkU8kIRg+mTik3ZNec43t+MY4FIHEtSGW452CIzBEDsU+gwwKBp0ec5KYUxvfisQ3TDRCmMiA8HsVUgOlAmR6BKzYCRsNkaSPfMQJsj6hpJFW6rhHL5zhOGGoDUsDIg0VIlS+SzSH5t7hakObTNC0Q6jEzuDg0yb9LaessSEvNpNN84/vuS5gyJO46L+DQMVU/A9ygLDTgrb2cYDVQGRGAQgki6zYAFW2/cP4iAfmqiCdj/wl9F3P3g/KUWrFylZJQVX0UwALrjHHJPIK1gK8OgB8yUMthtVJv2HBGefLppwxcwIAA7AuJX/h8LVBCTB+MK9FdrHOuESC0RLK0u2UuPSImDX3Ns4Mx0qw1GHYNoHS3xh3jEJQCOS1+WnPFCDogMHSe+u+o2hMQBmNoPLUmdXyYVBQL6BezAdB1UJ8Jlogq3CHn0XpEsu/1TQ3L/GSccz5AAdrN1etgICl55rnBXOX3KdXlXrh31nrWA9ZsAAzmMn1M29rTzB48MrcWEMw1W1qIN5AZdMGMY23gPRJ+QDe+y3yLNTLkThyDPxyfvjbzRu0cklTajqpaLZ4HCUTz86jGAWNlgrGFrM3Aq55zuj+egcw52EUAFow1mGb0IQgaaw7td1hg0ezZUe2LvmXN6lP/uKpW9Rzju8gpwREAR1hzAJ8A8gG4Yq3LcvB4+gUAbPaT7icqNAKWBhvGILGun2PZ28iy62gLjs2xknVEfMA8teyqbpbwnkFfGIhIUaukFON2e4ZpLidjiXkBG5BlkbUnNwoOS0KLJxWm5bQ5ACvXNkcMK9Zy+pO10BsjbpcTjEj6dVhjkWtmw6VfY+SySy8rDz74gOe2WXpIHLk31nE9/9JfaYaeDQYavXbABB5WufcNOt/+aHsdi2pmweCNcwP+sy6wJkyMBWPILCuWJN3riNpPBb/sM4TvEJI1/m6w1J+tDNIwUjNbiDUD1vSEnicwhjpkcv/t735B6x/txAZXc3n63tvLnTf/UEeZVd7w5t8uTXMWig00Wg717paU7BOSkp1fNokxdMaZ68oM+RDpoGIKSUqmtRGPIRhDTWziaRPwiMYUHkP/9QNfLnfe+0QDGGpkH40WOMVaoAEMnWId2ridRgvQAs8/8L2pTvnWTJ9B4IjsRMGIytU3ayeOqmRIv3bv21be9advKxddeq09hqaNSDZ1ZFf5my9/Vlr1g2XNGgFDm24oK1Wu/qDK1Y8JrOmQNOxTn7ix7JL3xLy57eWqTb/iHTyClyVLl5fNW7YpGB0URXlHeeiRJ0WFJ/GDnaGlRp5C7AQSGEXFKRJPEqnwAoIFAyPIO8H6henuShBItGAV8RmkDjOrv0S7AsopSVhmwThRcIQBNckkLCQwGweiSoow6XSpeAV17DrvVHWeRdrFTt+WTAhIjEg0CV6RtA0rWA9WS+z25i6sGQs1UEsmR7I00liTzxKM8+IYGSDzef5tn4v6aqbqiUI+As8wUWUXH8+F8AZCQob3zLiiRzx1MBh1xSvdF+chmcmS4Gk2G2Xg8RlB4qNdUap/CaQi4WQXk51xAu4w+x3zH5InDFPZjV4lltju3btDbqHr4brDs0dyBrV7VP9RBbYKjnErsDtoB4Jwl3xXVscO+o4dOxS4d/u+uR4DQDADAD0cXKv6Si3ZDQsivTwS0AjgS0bg9qIJkCI9KXh/XG1h89P6SnmCgSMBVLQDx0qDW37Sn7R7VkVDPrd9x3YdQd5YAjPIFJoFYnIeEnkYSYA2+LcALJAQkIwB/FmmUWVUMChgCuEb5F1rzq3rgB20dOlS+wrBHoIZRPI4IEmIgTLMTWsShacIhrFmYlUWmyVEOifXzedJInMH2/cmwItdbFgB+T59wTECNAoA82SmW46t8DA6wZazXBA5VzVV53cBfAVbwP2CtE0JBwkdYEGyhFzVrsoM8VCBHcDvzQogybAsJBhTgJAkqiRvBgOVhJqVqPPRprQdshCPGwEteILw4nr5E0ylaOdkH3CPgKWUgQb0JCHrUJuQiNKXAAqAEyRugNksFIBoMMmaNFZYJ7iGYbEM8Z1ivE2oXDQltaYpGVuodeOgmCbHhPjNEgDNNcCuCdCNYRPAjBNIXSvtk/IZ3l+g7/OeM3O9YOjQrmadSHIFmHNEf4fJhWdKAGACQHR94xMBNgLmkARPF3A0TSAM5edp8wGNAXxgaCd8Z/K83XMktdm/18emSldWoYOlxDlsYK3vAyohXbrwwovKCq35AxrzW7Zskfn0Ns9X2HCMPUBr1oguPJzU3owNcz4BctmE0FoMoBASG/n2aO2Zo8SdCmiw+rj/VrX1mOZhl+bPi3h+aS6xFrDOAewgz2QNdHVF5Ds6wSL55Lj6n/oNHyTWJvqe66fNGDf2iVObsU4BCDAuAOSQGzHXmIPbtR5163oYY2ZGWloVJsgB/IgpU9kgbYwLr5+6VqSgzF9YdpUFcrI0ypJKZEQGIMJLhvZKaS8Ik9mPGhuUOscLCZYRaxcSZXzH9sn3hzbJdZXznXfeeeUZeSbBZmF8ws7KSoNe+8V2NHiv9jsKmO2xE3NuzZo15anNz/g92thgl86//8Chsm7dOkkBteGjewt2JGzUYLhyH16TtQYe92/SWfwcrGuQpXo6b3p+0X7JjLX0ubJzaOOU4tnEub6fXkj8Oz+TwC/rqquz6fi8lyzSYCbFJk56FpkZhqm6rpu5DwjP7/Gs47zHmUPZdzqfK4/S78g0BwKQzHiA62F9TRZTtgdMPc9ZrlcXEcByrEncC1LSM888s2zbts3PUo8jYg+8vvDs0s9xS24DcATjMeBD7BOl5eSNhtkzJtRstum4bJLhewYOpGMFj4hvhfF9gENa5xUTTVEdT+vD7K7W8q3vfF4fYRxO1/rXWrY8fE/5yT9/Vwy9Un7r9/6gdC1aJmP9YXkMbS1/+f4PlwvOfIU2+a5WVcRgDMFAOjZd7a9TqPe0Dup5znvDVN8UgDY6Vf7kfTeWH9/+CI+CRh55PPpo/KXRAr/8LdCY0L/8fdi4g0YL/KsWABhqaVdlEbwmlGyzC9mpf89SEjNL/j5sCm5/4Znyrj97m8qXvrq8650fFzAkCcvgvvLFL92oUqsHy+qVGwX8vKas1i7zYN8+B6PHJqaV9//5JyUlg1F0WjnvgnMVqFGOuLnc9+DD5RmVNj7Q01/6VCVqSqyhMQUQs1VimYCVSjQEXMilCOZmCYTANBV5CQkSQe90s05g3tQkkCBObySIxHfaFADznRYCTOjTeAzp31TUcbKi9zDzZGfdgbmjuVpBRcGUPQSqXCkBCoJ+EoVktXBcPIwSyMlAO2VTLpWsBJLEEwaI74cqSJIEEMCRgBLUJ3jDOUlqHOxiVlzZMzA+KFsNGAUrob9PJYdVOtsMEfuJYLoZu9QzlaSwi4kEwqW59XJwW1k57GLz+QQEIjBlV10mtvoc4ESLgLk0Ema3cgYluhVEE5iHT0VfTXLZ/Y6daTNV9Modbu6DBM9Vt3Q/J+8I066xiy8mEMwi9ZHZQaqSxM/cjeanfUGQ/bgEvPyg1BbIZpDFZGLkY6sfePEe12Dz6Jqc8T5MDdqe88JiahUrjr7h37QBoA8+HJgRwybCiHX79u2+/iVLlpQXXnhB995pP6AutT1tyHko/20DVUlqOJ/BIO3I0hdcFzvXKROkRDjzg/bGywpJn4EU+a4Q+WMSTCKIEbXlUkqcOQ7HNGgSN+jklR19Eh1YYgGKRlUcKtrxdxsqA8DpvrkH/n5Q87VN7Cju+3gip/cZRynbo20MfAIiVOAFBgOMK5LjlIpw3EguI4mzb4bGopl0+pwlNVA5apKUu/pO/hLw0GeRjuULWRnIbpPu7YhAizAQrtXxlPACJFqiaXAhPIxy138MJoBelmZWdk3KT3yvAlBprwTEABdItgBukA8COHMfmZACZAMcwRwxSKtkjGNbFomMUH08JS1U/5FDBmSQVnWqHHxvj6rkqTT8GAwkrS9UPlspAHXH0897/pKwYZYPYDpHEtbo0hNGvrDVGOP2VxIgxtjk3gBPPU9gjWhtY+2ivRn2yNymq90Yh5iejwukAjzFzLZXbCpAxGHKa8M8rGAG3+2a0xXzTfN7RJXS5up6YPe4spCAMn6yjvB92o+22LN3fzn33HMNTuzWnzbNTV5UOOu1Ab5MevFFs5fYaTY7R2KJGTZj2tei+2IdSx+yEa2Ph/RdQMQOXQOeaz3yNlq1dJlZRUdVjr5FwJarOeo/GBsATzkWB2R0y1ikzQCmWVcBb/P5wH2nNCn7kDmSYzZllhwDMBBfH0vn9NonZsdFF13ktQC5YAL+jKMJwHONNQyr8QgDUFsvsAzD5gSkuF/mgo3qdfwEPXhvUM8/1m3Wydxw4JwAp4ASCTinV1pKc5Eisb4l+Ml4efzxx1UVbqnbhDbgd1R13Ldvb1mwUCyqAckU8aLT75E0MbbN6lQ7AO4DAMFmSaCW7wOKH9b4oV0NogjARQZ8WExKni2ws2zur/PjY2evMYB+GIp1HT+qtvHzECDFYDD+RSGf9lpZgWO8wvg3n82Xjb31+ZRWnjznzVLU8z/Xc9YnJLC5QeNjC/xp1tykrVJS6DVbc9nArICX2V4bBeIAsmiOMN6pLJZrCQwlnqfjMltmDnFe4grGsn2qNB4ZR1xjyLVjcwGpb4fm1yFX2oT5GbJfrpc2A3zcq/Ue/zba18Cg7jfAK1vXeSPBnocY+ev+8BKa0t+HKjA0COBt6SoAjdZJ2EK/AAx5qXV1P1h22iDT/UxOjamAw+zyD9/6jOb0iNYhyea1Bj336M/Krf/yfSE4zeW1b/zNsvLci1R85HDZuu2x8vEPfKK8bL2kZDdcX1atXi6PIaSsCplm6Zz6y5hZq51lUOtHGZOZt94bmWwqf/iez4gx9BhV8Rp55PGR3fhLowV++VugMaF/+fuwcQeNFvhXLfDcPd+dam0X/Vc7RoMKCgl6ZivpZXe7SYyhpuam8vyOp8u7/+z3y6VXva68848/UqaLMTQxdKB8RcDQXgWDy1duKFe96vqy5owzy2DP/kg6Z3aVP3n3x8vtt/1EAVRRYi35g0qZYtZKGWQinyYHnQJFFOhADZ/d2V0OqZoMwdosBUT4AwEcIKVwdTEnVUqmFRyh/oBhYQaOAhKSGAAewB1275GQtes49hBSZDRDUVaXJBRIzEKKwXdhCCmxVrActV6phoU8LWju8+XNYJZH3SXk/MgcADWc9OpbM6X7h2VAMGhAAuZQTQCQOaQEjIDP1acMXkhyhkzASW0N+moVsJB3BauAXUN+cgx2+edlYmjPHuveLMNqESV8dFjUckrGO/kNKQN0fYJ3zCsxt923d7eZAkg0SH64HnbbU1YRfi5UFFPyXQPM3MEFVMlS9/absdRFrC4dB8aUJUQKynvkLdLdrQprlkeo75Qss38JwAE7CalQvxLXuXORJPRZTkVwbRmAQIFkGuC9gIyIIJ4kED8jdqAtv4OlBVii85Eb8H+uEoR3DuChd+mDZYQpNGAbUhFKxPcKUFu5YqWZEvSF5VIKiAmmOyUpIJEYVFsDCiC5wMjV3kFqk2DBjJf9YukgazPryaan0Ufw/ElMuMfxsWiT9OdBfgDDCPYLDC/AIVg7yMcYP4ABnWKCsJuMR8vul/Y4KQDI5EU/ksxkBTYSdIycYUxYpkb/2AA3JH8ARTAOzMrSZwAVDmhuBeutS+DFEScyyF64B641ZDQqe6yX/ZNgcuhaaX/rZHS/lKh22WkMqS1JwHwXaUtU/7I8o7LMAEsAPMxa4XiWhQSTBcZZylYAg1p0PGR6eNtgkMzxaHt8PDAap10BQpAf+bwYyuvY3APghZNMmEuwDPm3vg9AkVJCEmqPMyWhGG9bjgcrT/3Yq3tO4M1gqY5B0jhH45h2BlBjPADGgcx5nnueqc9k3N97+IAlNk4skYLMxPx6Qiaz/WWB5IiU62ZctoglgxgVKRO+RvMXzQ+Gn9lUMsfWcek/+rlFlc5ISElAqVLGjj/twrjuFoOnD0kj5uQGebmXkIDx9ykXEZDhsNYmwAZqMZotpfWP+2ONmpqSDEt9Tv/HeqNxi5+M1vM5SlIBbPBc6VDVvPBbw6was3fm/nR5uBx0WW1MvwHM6AczGTWu+TygCywSqpchsbEZOWND/ei5yfcEijA2h/QTMAIwlqp3VItjbhhYgYlHsq1x3CkWKqwtJIX0BfOMfh/VOegY1nTWCCTAliFprWcN6FQf7xbjBQYN48ksTB3D5vkVDEypGMk+II3HjdfmqCjGT3xrkC7ZT6xW0ANEDabaqLzStG5Iugf4fFy+WgEQ+jefBbQhz6AhgQzDWqtdKcssNRVg0LgCMExmFz5Y/DvZjMxNxsnhnoO6r66oOqn75mFAtc1BVXzjnpiztCFtALgzIRYZmx4JpNtUX98yEKrv4ofDT4y/eR7g3dUl+RsMSP6dcjDaZtcuVd2r6xLPq/RNAkinT2mLuZo73JsBR4FQAMpjugYku34u8XwCxNa4Y5xMqKKfmT3MhyrJYtxkOyKJZO10W2ssB+M1wBlM4vGpgwFnb6RhAXBiAGsVC4Bb/REbAek5FkU2YN7h+cbYok94pnpuUtTAcl9aG/Yiz2ueIdGHtH9uQiTTi35jHe3plRxW9xgVALVRo7kB2Angxj2w3tNnrMeAVR1a47rU7xQSsEQW4Frf5dnvuab/8NcKDz3NbcA1NiGIDdRjyCrtMaRjHgP40TVPam4HYyhksQ4U5BkEUw4GYouu9aiM508/bUH5R4ChYyNi2c3TrybKMw/9tNx5679ofessr7zsmnL2JVdpLvXIK+yx8plPf66sXXG22OFXiWG2QlXJKNSBAbb+gKNZmivmFl5IR3sFXkl6PTpZ3vv+L5ef3v8kUrpGHtnIQRotcAq1QGNCn0Kd2biVRgtkCzx3z/en2joUFLVEFRbvsuIr0yTfhjFMZ5vK9l2by3v/+x+UK695fXn7Oz4oCvGgfCT2lX/46udFNT9QFi1fVa541XVl/cazy6gCIyRpw+PN5R3v+Ui5/4FHZP4M9V7Hmynav2QIJNIE7IBDJJn21CCucEKvBJf9KnsG8DeiGSqHYJ4YkjISDN43CIT5IUmgqfgK+GAR6X3kYxiqcgZ2tZB8tShA7JQRKl4PMFzGnRSBgchnoFsVqcRMCZwhAkz7MxCYsYungJXkJ3c5La8hbOOz7FTqmkxz5z92/xVs2tuBxBgzVRIcBeoAMq6+ROCp7ySTJBlH9nJQAmaZAXKHClrkzjCglXfJFWiTsLILD+uE4M9eQboBSu36vkgJ7UeBdgVPhSj1DKhBAArYgZSJXXiDbCTaSJrMtjA25MDaHjYcT5FyggUGX+xTBPMo5GZOLJTkh+mrvDJg8VQWCf0bXkDIltiVRyLGexj0njAgpV34HckDrDHALgNtNclPA+qZVGNRUGqggWotCpr5HckFIAL3QILYL18VgD/ACSj+IwZiQgJlij9SIUAIJaZHLB2KwJ9kgGQCqQLsOV4kuyRqyLdc6Uf/TqmCS35Xw24S+5k1IUyGDwkAiQAJGOMl5U0AefaR0PXTDlwbCS6VqlLOxRx0+2KEDWvLoKbGmd5PnxA6HLaC2RCMR32ORMPHrqANI8IyCCRPGg9ch9k1+iz9zHyzDA7gSj8tL9R7AFS0J23CeRhbGKEyRhj/lsLQFjoGSSHnt8SpVjByYqk+ITlqgsmHVBFbZp3D8h9DGifGmjEoAzAxp0k+SKZgxAAakyDS1mYNYTLPyNM1ME6Yv05+PT4BDkOKyDUbAOXMmER73Ch5MygcEjjun4FuJon+MH5tEM8HKjuMbJGkNPQdkmwK4OxXvwJo8GItI8EHeCOxdIU2sWViPCPVRTYmnyy1DfeHBwoNiTwrKuZFBTY+SDJtLxV9nvbjsyTsNtbW3KX/7P1UwYGQJIVkBBCXz5JkM7ZjrcG0F3mejLM1TwEq6WvkhYx5rsdzv/Yp7WkmYp3DZnLoHIytNAo2eE/yq/5OcBwJnpldakszK5En29QXUIyejlWddYC+sl+SfYxiPMzS9XFdeP106hoBEhkTgDKsr6ylzM1YX5GOBsDKs4T52i/QjBO0a61n7QWwsceL7of5C8MN6SFrKWAY94n3UMwx2j4YaYDEgA0k7az9MNssTaRddD1ZlQ95IRJGWHWuVAc4l8wN5gxAaZ3njEPmBms3Jt+AdPnsYNykObafM8io1RfcG31Ge3HvI2OAXjzZQjYECBw+XBiyM9+j2hjj/cgR+UstW6G5JxYZEkOdl77CMwsPOdgk7WpXzz+BmU34VulNxhzXBYs0Cw6kN1KYXwuMUL8H+yauL/2QxsVUmyPG1oTaYlhgpucg/a25D+rH3gjPppBg8cxnEySujfXQx1Z7uvoi4wPQw3NYYxuGsOOEKPTAXKHNqM7mjRhXLgX8pE1SehaSMmSCfm7rAvD7iXU35IfJIjMISnXIGpMYGPbzQOeT148rO/JcQtqqDTT7bKWnEH2g56nbU2OAMvNmDeqS6QvLMfUzKpdR6SyqKwZrS2C05rUrB6pdOe9snklaW/BatMMQm0UV/IQpNcBaoLa395zaDH5bFKlnLUFcx7sBDE2fioIX9mFEWisJ7ML5c8t35DE0Xeyh7m4xWTXun3zwznL3T2/RGjmjvPENv1mWLl9fZnbJe2jzg+VTH/tUWb3q7HLttdeW5UsXlVZAeNZSzk8lRlkQiDqkuBFjKs27sYGyVxswf/6Rb5Q7f/YUV9bII/2UaLwaLXBqtEBjQp8a/di4i0YL/FwLPHPXd6ZmzxGTRuaDNhgliAHIEbtn5jSC+8mybecz5c/+xx+VS664vrzzXR8tU6o2MX70QPnaF/6nd9zmL1lRrrjm1WXdmQKGtJMsbrF2sNrKf3nXh8pdd99f2hRMdYgN1NQmRoSCI1c7YmdeAWZIb6g4pJCGHUSxfkj6YQe4vLs8jkhoIlmMSjCARAAKRJTIOgB+YBWQzJFkQInGY8gMIx2X6jZIz5DnUKKeYxPomTXkwBQ/nwCRghgRwItp4moT2Bhccwa/DkgJVJ1E4jEQwX5KumhgvpO7iCSFaZ5pdkd6ynAPhG06HwmADWv1O/4k7d2m0CSLNSknOuSeo1KaPgdmg9kj8hazaTDLZVceAIFkOjxWaBcnjfoPgIpy6by4z+wP+4ewg64GdQLr3fkTAAWJmAEpdlYJzCs7hQTWyUkNsA1y6Jpd+Up9whhhxztBNdPiaxLOPdh4ky+735R8cg8KvH2vOu5RJXr2y4F1QUBN29JvSLEAgfyThDYkTNH+kqro/CQAAZZEVS2YFrxgB4X3hRLLWr46jIUj2ZpOu1Qj7jESApJjJR5IChK0o91oL5K740kR0gddH7IkgzO6T3A57t+GvJaIBGMIwC6MYQmZA8TjxQ62E3kAitrWlk3oZZDH40Z9RH/qbbOFABDoLx0r25nkI6UiwQoRAKNA3kACptD4iIk95opFGucd8srpVTW1ACNrO9jwHflRMD1SZhWAS/W/8bUB7sVYTDCGa8UXBTDS16v/B5SFiYBxOr9Po3DAAJhn9tCo9w47iXHocab3YD8wzqN6ntYFwEu1BZ8bFljtRL3OHcqeM44B2gKEZB4jzeR7wYby/eh4KaGjD93+XDegssaA1xmPiTpXABBIXpV4wUR0CXtM2nUOxjRArY3fNWboW5e6l3x2SAky/h5cEwBQAC6w4LT+6fhUEgwIXL9DLuV1SKCSQAf7TXmdDPmnDXjN5tLaAyBd5yHnZx2hXwDRDahWSR9rF+dlnrIW2F/LIKiuB6aVx3uMLb5DgsrnmWNcC8cyK461F0APNg3zhDlv0KbNYBNMipDeIYUUq0/XArAYbDHuTXcLwK8VDDCIF3PfflPMG50v5YH0IYA+c5HfMycwu6atYRR68MMuAlzRfwYO9PmjgwPuh06NZ1iKCapyfoPhamuAK66FNQ9Glpmaui5YdyMaS6w1uZZwDzAUuW7axlW1GBcYq3DzANzcl8FJ2kbAvBqNtZjvmCWm/wAUDOZrXaHTkSshRYNNye9nybx8QNdO24fvXJSCGJWJd7ekSACiXC8y5ACwgxkZs0//2esLA2DGBH5asPDCkwjAnnkQ6y5TjPkazzBYpABjrQI0LMMCuAb8cudEcQLmIOcGMGFMcG7YnvYj08fYmOGaebYMi/XoKpkChibEXjE7iXGgsU6/TNc89jhlVQDnodwF44l2sjQvWIWMa9Y0/s6Le8PIOYEh/05rJdcKyGlWFmArLDvWZtpA45C2sgehnvGMyTlzqOx5zBJlWFVsHADaeDPD4ExIzdyvgHNmlsYzmbnMsGMdbe1oLX2SjcJ+dNyB2T6SbDG0AIg8RNSv9HMA+JLmq6099zVOaX2PTf5uEBm/xKgOaODRz3iKLUS8xNjjGUKHsypRuS/qaSI91JkAaAA11eaAQgG3V8YQLEIQKt0Pa1v/QG9ZLHnht1WVTNCjgSG+9cQDt5ef3nWzQK1S3vqb/7EsPm1VEfmwPLnjifKpD328rFt7Xrn2mmtUNXNpmWGWqtY8MHIOc4KvAAAgAElEQVTJagGHAIb8Q9d8VGXuD4vZ9+cf/nq55a4nuO9GHumR3Hg1WuDUaIHGhD41+rFxF40W+LkWePan/zQ1u1sltpsBFDA4VVJAiV+xfmfKSJAkY8dLz5a/+Oi7yrkvv0LysI8quxNj6Mie8o9f/6LZE6evXFcu33StgKGzyrh2KCfFKx6baleJ+w+WW++4RwaiM0SXVjAmzyJkZOnXY+kJgJAiKIM/Oj90d4ChSPqiso4TEkAb/T9BGywhArUoTU/yF3Iu9qF532CR7oEkEQYMFGnkI1R6Cn8Oyj8DLODxcFS7/nOjkpYDvNi1ZsGzga8DuEiSAZoI8KIySiRhyDRI6klmnfzAKDieTFIKPbyFSBCSHeSkXLRygkF2AH0UdoAdrKs9yDXMeglGkaVqaqeQPQRrggB4BOaTjkM7pJwIrxHHX95YjfLuJ/s2cAyYUyQIJAEEmySA+dkxQAIFl/YMIkANukRllEQQG+axkWw7efF5oooY3wsgIF557pT0uG3rdQXIEMcnSWGn3ma07huquETVHE6DlIWImF1q2AIdBpoAvCo4RPvrPzOrSKJJXugjvmMgTvIPDIt1QnbKo6S1qtno87AvBvR32hvaP9dFojRYjUqpsmu2jvqKfqPEuSV6aktXEnOpcgEGSvQTxJvB2BRoCCPFzCYdM8Cg8MbJhId+JzEz2Ag4BNvFAAA5ZyR/7N478TOARDIVflowTcyewQsH0ErJEWwJkn8SMxg6TkJcjjwYGyTFyVQjiY+y0ZG8W9KixMnjt/Y7iXrVVHjsRfIdlciSFZGgEz3pZBgw0wBWGDzD/HD1JV0LoMqokgZ225MxxBrAmIHNwTiIdSEAUHwqXNad71bQj+SeaoHBQOCw+j5eOySYlU3FGIiRFfI+1jVkasxfxg/XHKbrIaPrkqwEECFZCMgSfT8Gp6tXk+5pUfWLOaqExwCM1hnalPMkMw1JHpJAp7yWjgJ0w6gJ823aL+cL48KAnc7BFMAg3WCMs2Z2+GXiTInxZPV47IRs1euCQb5oH8uCAG4MDIf5LPOc+7f/mtlLmF1H/8Q1hTQr2HwCyWBDGegOtpKlMlpvqZSX4CT36lLjnnPBGGQdQQZEIp7SNIBCvp8gBu3JuelHAzbVbycrNOa6yRwigSeR55rdJ3Xtt8l99QgzQI3nHD5QbADo2RAywgmXaLc3k+aogeoq3QwGGsw8pG48SwJI8TPJbKZkhAVTymAPwLWZOME2SakkXk74ByFrg50Vaz3gdGUd6rnjsaf7pV0NWsBU1XoEKxTApUnXDODBOTwANJ7Sa+f4+NM1tbLOM950TVRJg+lEO/rceJGpnRizfl6o73iPe7PnHc9c41faHEF6qXvieednldejkHIDQDAmeCF7MlgGMMz9VGDZgJW+Z6YbwIPGHQxVwLk+1lVdl4F7XYOZa5WF6HWS4hP4AxrQZuQEqOGB7rlGO0VVMH4x5iqZ+uPncWycsF7z08AWa5O/F3Mq1yPWduY4Y8ibO8wjtQXSQ953n+t7gEWOHQy6sgayHsYmQG7+BFMxvLxoG9rSGzc6f5viCdhk/PTvAUANzkalUQNdOneOm2D9VmNqXXOw5wB4kN6pWp9BKT3XNI6QCRPvsG4DgvM77tdQD/EPLNn6zACao90mNfbcywaGACorMMSjVXHKhBhMrFFI7Pcf2FNOX7yg3PSdL2jsAAx1Gmx6/IHbyl13/lh9ML285c3/rqxYe7b+PlSefWlz+cT/+Gg5+6yLy6uukpRMwNBM1iqBf4NiiE2pCqLMFtWGGhdiOE2q7Slzf0Qxyvs+9LflljsbwJA7u/FqtMAp1AINYOgU6szGrTRaIFtg68++P9XRpaRNlSlI5NiNn0UyNq7gbwYGu5Nl196t5YN/+d5y1gWXlXe/+2OKZI6Wod495Vt/9zflJZlWLltzRrn86uvKug0byzFpy4kdAYbe/t4Plzvuul/mz9OU2KskchFro3pUkLik9AD2AMDQLAVUZr8AongnEfYEiWxILKj0ZINkBVXe3bccRKBP9RUhGCLA845hBT1I2ClxDYOjSzvIyNVs2OqATeWTJQXZK3CLwAxjRk7qRCkQESelDpD5Rf0dybNlHuzA4qFD8sgOvBMtvF+QlIXhM0fJCjgOYgk+2ZmHLcJumwJmAr4ElZzgEfgi5bGPgiRt+Dk42GTHmLLYIStCxkHyD9ADeABQAAOBRANQBbaMEw5dBUAHvgYwF4JJFbvF3iV3Mh8vzk87wKKxKTUJvtqJ74eHkphkloJFspDfcVBed9Tx0wEgCvnGuLw95ttPKAGsSJi5JcAwjQPdJwkuwB4sCh/WuAcJrGR8gwKokDjCZKilz7lPALqQk0V/EUjPIDkioa1MA+RoeJfAKuEcuUMb1d5OlDKH8g+LAFYJDCZ2bulPfLf4HcAGu8j0mXkdSnoYe7QJn83gP5hk6nMAPuR7vibYEvw93gMsCj+Z8LmBeBPAEGAQdxGgHuO64mZOfC3rI5niTXaznfgHqMSLpAdQwgkPLC4nnSEfinEQu/zue80zvpcGu9xHyMmCEWEz6QpaJEpxMkPIUjY6qiaM6V1CUmeAQn8SYCU9ITm3Ma1ZG+FHg2zFbDqzG2SWfviQZWYc1/cEQAZgbJAkgA9ewVSLJJk/SOhIOtPjiLmZ7ZIyOeaX5at1zBpA0PyYJXnrOLI9AwqwVai6J8NrQDonipzLE8NJ9UGZCgO+4qti/xOtSV4vlFaRxMXcBoiKMtkk28xXAM3uud0e715HGEUGdaI/nUAb0AlQ8Dhw5LUn+psxj6TVLCIxS7q0rvnDBpbUn2oTWDxuP9pIXzP4Ws/FZwFEaBsSWjxhemT4zL8Bt5C4JLvOAAjyQTNhfIoArflTxyd9YMChMi/5BaCNJXFum1gneD/Gecw//sBotGdXfY91hmSaYzP/+DdtjBGwx7TW7HaZWxuUqQwQ+pkkfRgDe8vGmJ8hJ+2h+pjm6oKFi7QZgDRHfS1JKEASUiFX7sIDTeAta4yBXsvBkA8G6JGsGoPfbDbouUgb0QeMZeY9QCxr6Cx58XkUVFAunxc0HIAV7WFgP4H+Cu7BFDvBwgvQLOSVsRZHlbkwYPacqsByi4zz6Q/WMYOmtb84b8q78N6ycI9+aYMNOur5Rd/CQjO4p9+xXvIcAgxibceInXVhmsZkq9oVECl82lTJDMYmz1Z8v8wMDTNuJJT8jrFAe3ljRveR3kj0GwAZlee8vOezg08z3iUAnyFqCuONscLznrb0/ItvuE14cNDetYEqqBpgsquT6tmMX1UWgcjnFww2X6eefzDbYA0H6EJVwgDPc007DnSrbbiOlFIC4FO50OCz/mPc0bbAW4BGrAOs7QB74ftUL1PLFpUMWU8BAzknPm+0WcpemRvMha7O2eXgIfksanzNNFMpmFoA38E0jJL1zEIzZeOpUoFanjHMIDyG6PkAhvwdrXEwmXjWTkoyuGjRvHLpJa8ob3vbb2jOTMhvi7WklEcrY2hUxUAAhtadcZ6OOFYeePiO8hcf+Hi58oobyute+2oB5HNKE88jHXeGjjupqrbDExoDTQLb2VxQRdTxyaHSK2Dove//W3kMqVreJBS7xqvRAo0WOFVaoDGhT5WebNxHowVOaoHNkpK1dyqBtGoqDHubMXuWlKytrdvmoS+8+KylZOdceLkYQx9RVTI99CUl+19/c6OCmENl8fK1BobWnnFWmeg/rABUPhDHWss7//Qj5Wf3P1baYSG1dihwIAMi4Qj2AwGYtfYkAgA/TjICVMGjxZ5C7KLbeJFEI8xEI3BToFwTDiQmkfgGm4JqVaM6DoE+jKHpOh/JBLuYHHdISRU7rj1iNwE0cS2UI58r01/voiIHIjEl+SWq0v8SrMFLZNCMg0iwCKodPFYJRcgWYlffkgGAg+q/QcjGrqJyRx0zPD0ycXWuT+Cnn2loSbCYSW4kHcEM4l5IMFzxKQEskgQlVun9kecl/qaaVyfl0jFs1e4m7ZkVwgzw6NgGImA8OckMGZMZOfybAL0yfQAaDKgYjAkPjGAA4UelHXDMP5VAcN0uZY6xJwE77BW+SRJA/9FPNag2MAaopM/bPNgssgADW+QVwbly59tm1P0yJFagb2CojiP7IDlvwHMFwEQAmo4XSTl+FbHr7M+EfsF/oOPTDxZt6BrYea2Zi5My2zPpmLQBgTvJjr0sCPItTwvmhq/DX9QXdH8tFTTJCjzDArfcZ+x683l91Kai9quJpD8SZoX0CtwtHaCfK2BznFVCQgBIxOd0zgRHQibTFsyPCn5m8mWggM9XwIeKfRNIHfCcwOvK96b5V+emU50KNtjMWJmbPb0qaOVEGS4WRDjazokVAAntF+1JghmSkJDdJOBFGzAWMU1lTsEgaFbCxjwHQKOSjyufAQoKNAEMDtYNo0eyIbGiBjV/aX+Dibo3e0HVezeIqwszM8RjlP6IBc/3r/MHe0rndoWh8D0B5KM/AdVYGyyv1HeiPLvkjkp2bIauf3P3GJkDLND+Mb4iwbcMTdeI+bSlL0omowIffRNrivvM7Ke4J4Nr+gGgahmSrgkQwiCkJTYho+E6zHoQEMa151poJqI+w9jkZmGs8J59jbgnl5pnLgbwh8k7IECsm5qfjEu1sdkU+n2WZLeXkGU8GATjNRNgPv0deT1zFp5WjK16M/4RHirIO6MfAAbj84xzzoW5fJUiOeGtsjV9ysbEdW5zH/QB1wJIcVwmdFz2p00FfR6JopPzem7WaGR87WKCIaEBSwBowOAcuROVtYbUL6zHrP0YSgOO8XteCdawviZTzwxJ5rburU+Vl/gnTMaoXMdYYn0A/KW/6vNB1w+QlNXx2LCg6RKgTpkQoAXHh3VlnzdASt0zBuywq7ge2sSMGQM5rBG0fTBfAGnaZRQe6k5ActiVsSnAfXvd1ZhCUghQzvE72rsCoPGaHJ5asKhgqISkGIZZeGDx4tqXLlkiM+z+4+3EOsvcCYlbPIPNUtNYSYYamwOcD+kg95drFG3A+VkLQYcmRqsckCeSnZJp7gC2DRZVADzW55BM0haMc8YkY4M4AOCZZwhgUD7HuAYAIdqTdQtg0sAtAFjt75Q7GiDiXcaM5XnR9oBvntMGowfL/AXzyp49e6PiI8xOfZbCDsx9e3/p+K5AqXExRxtjbMpQfdKydKTFeEwpnqDN6V82fvp7B2R+LgazmMzMS5h6jA0/l/ysCwlalK5HGosXlZ+sBn9irasysmQMcTeaA2My5UZC3kVlTI3X7tkd5dvflpRs2rjOKSNz3ffjD95uj6GmGa3lNa/+dfX5jLJ6/cqyefvj5cN/8eFy1sZXlDe8/vVl5fLT5DEkJiFVZAV6FUnJBKuqvbWBAvtWRt0TKnPfo7n17v/+lXLPg1toi0YeWVfJxo9GC5wKLdCY0KdCLzbuodECv9ACz9wpj6HuNnllhAkvgUyrErSWWZKXSUpGUrBrz9by7v/2n8uFl1xd3vHOD5UmJX/HBg+Wb3zl/zPbJqRk1ymA2FjGeg8p6FJAMz6r/JHMpx948LHSqYCwmdLgBOhmDMEIiF0+B3/sMJoZADUdkCVMpAEMEANlgAtNOwJP2BAh6wqGkBIDJWm87LVDGW+MOAFrFDS2K0Ak+eWYsaMe7AOAIoIxslIYMiE5CP+NMO8VzfykpJTEodslzaOKkT0F2DUzKBDAGkmDSxJX8IWThnQDvxnKXGMmilQnTDd5pbSOYDplVq66VIN2sh2nZ04sI0H350jgScoroONEDLNgtTFU9Lj/YA5QiWvr89tE+aeyVuyuprdQIDYYfGcwGyCBAbg8uT6ScpVkdKTEhiA4EikqzSmRViJq0KKCNNGZVQZVe9wACS1TjV4Jeg0IENY6AYgdUe8C46tQg2IYS8hCbLhZx0+2X4IzAYgkoyVkBCQtll+5nwLQcql1SpAbzAsZEiE1CQY78YAbBOIkRuFHg9lmMIosc/L7VXblfo6dcJoTWaTHq5OMYhNskk/+beZFBV4MglWwzNdHIlqlPyGhrO3OcWjPOs7sxUFyAGAK0FA/a58rfSbByGTOJehk4MQJbjDWuD0nvJHzGgRCohXm0wKtvCVegViPO1LOSERir9wt7SSN3enIIaPt85pIahJgMROrAhdhtiwpghL0yPVkEE/pal2jjWd1PMBg2oTP8WIX3Z5ktR/56RLYsOPsAxJ94IST77jdMnyJa/Y89JwJI+gJmaWStHIf9qbCKNm3AdgV4BNsh6xOheS2SQmgKyNVBgVf8Dw0QBvG0pZFIhnReSzVg0EIqwdGlddAjGZgC0WCHMBQsBGieWMOMeZYV3xPBlkETiqpDElNJMdOst2G0e5OGD3OquxTfzdQCqigMcI6aZPlik2ZYcX6x/irjMlMkPMYMT7yOwHs289E18w1JDOSeQnzziC2r6vK8QCDva4FczKvz+CUxgQSWS7Hnkn6CQgH6GF2isENVU7THDIQovuBhZVMDcvdlHhHkk0lMaSV7f4e18Kah+ST5wznwXsnlleA2mjjkBaOGsjJduTazYLz9QZrJ0Z4+FNh+OxrlbG9es/PNa+TVd7kccp89voY9xbyWph7HsRuI/5uhmU1MuY+eDbRT3wv5zljh/uJSpqxIeL5zNi19DYA8xaMpyXh5FnKnG5V5UpXA+OZZlASo3S1XwXdXC1ThzleyZLKYNVrjlL0+MTBmoy2DVNyQCYD9njyqE9iTiIXDWZeSKbDaD+fJb7+BJDY5NHxLCP2khTjOTeOssJheKnF5yyzZmpYxWY+lBlfsfaEhxL9jATdhu46HubksAD3799r5g6f90YGz0k2bzymBWwgEa/PBe7FGwW8x7rL80cnTsCQOcJYwew8K85xvwkihUwzmJysFfQHGwoAQt7s0nhsB+Su0nZiC54rmKJb7m3zbC9X0XZuo1jHuH82B7i38cqsMgjlZdFcIj/PWZ39/PLbSOsB6KeVboGlPT0HymJVRfzm//6Mric8hmD8PmHz6Zt17Kbyxtf927J0xYYya3ZrefiRO8rHPvjx8iuXXa8/l0lKtkzA0DRJXIcUe2letGimSEo2pdiP3ZQpja3h8X5JyYbLO9/3pXLXfc/QX408Mnqj8Wq0wCnRAo0JfUp0Y+MmGi3w8y2w5e7vmjHU2oGsgwBfARPBxTHJhqZTtWZG2X1gu6qSva1c8MoAhmYosAIY+gcBQ3v27i3L156hUvbXlFWr15XRvh6FI5LgjM4qf/ieD5X773+0NCl4mS3D2WExALpk/GjKvwJRgsqQJFUWCQkfSYYD9spcARhCv68gkp2z9NeA+s0usXdN2dGzvIQdcQVUSibtS0B1EoFGMGucZ5HQ2fNAwazlPyTVmHtG9axgIBBIkRzph0GLCMUMWFgOE1VFCKBdutuSljATjgStJvNO/NK4NkAOaOb2dXGiQmQbHkAOPPmvZmkBJUSiEMltBIfQwzP4BcQhWWhVsB4AD7T3YJE4odV/sZtbDX6rkS9gFu2EaWcyr0gccgfV7zmRqZ5I9AOBnv0kAjyIhJn+CRaAQT0lwbxPshTJ44n7SVlP3h/3lsl7EwCCd8PD38I75SQ2AASWUIRfikE4908k4CdYZxyrBr8VpnB1pbrDzDnNOKispJSkUfXGFcy861yZRPppZlFlm4TEJnxDbOpK8O3jxG51ghBOGgJJOD65SD7SS4bfeZfY5erFLqjHADhKVs1xZki9FgDRZL3kQTmfw31AJf7UtshkMhllloNUdkdUx4vEKvoh5EYnJD4BRATYlwyRSCgMsNXky8lTTWKTNWapEayglM+YRReVvXgFEBL9xSs8iipgpJ8kiXw0gNjw9nIlsQqAudy5QSAYY4yPAFpgPlh6oc+n1AKwgO9x77yQxR7vI4Bmj2cx0rQ2hEToBEsOACylb6wDlpB5PYmElZtwJSdds8vekwgDjgNcwm4x6yvaNMyfAWgCXHPyrjFEAm65Sm2bgNQCFDLTiLbM+R+Dyf2hX7hNeSflXWkuzvm4b9ay8EUJkBDWHmMi7yl9Y8zegRGpe2PtdZVFtT2vmJvVIDqvowJqZgjVvktwmHtjXMmMTt9DBooZdoBfbn/W3zquWMJOZvQZjjHgHq3hhBo2qOR3yPS8lhuIpYIW8i+BbZT7bsbDLMCbkEGOuLT8YZWR75RnlQFkn7Oul2aIVRaeAbQA5Jj7MTZDHmiPHkCr2p4wqxIMCDlrrOPRjtFvPHuQuu3bv8/PpRYxa8KgOMYVIDnrTh4H8DPAUc0xg7lURgw2I2wsmyUzV9WkyCpbJZvjeqhuR3U1/NAWLFxgSe+QPP5g5rnfDeggWYS9Fr5J/B0gsVcVodKAvU3HgDEDw4nrQ3LFemRwROc+ePCApNZzfH+AKPSfq3HKT23t2rXeDOEaXHlTYzzAi7huQE/eM6uGNQaZrfqUYwf7k1WLZ0P0ewC4AbT7yQLgo8+4qEQ8cI+zE2MoBkMmnpH1J2PK4AibPFx2PPNY0101DMDH61fINBlp3ANMU2881fGXMURK+HIzgvOEP1eMBa8Zjo/iec2frFTKXErgPeZtfidMumknM7AMfFNxL2TQbEb1aOxaBv3/s/fmcZpX1bX36e6q6qqunrtpaGYaAcFEjajgAAIScYoxN2qM801iLiYOOIHGMdEoIGhuRnONucYkJma+1wwGI5MMyiAgICKOyNxNNz1V11x3ffc+6/mdKtr3ffP+dbs/z4NtPcNvOGeffc5v73XW3rvOeeYQx0a1VWQSz5rMNUabA2SNsGIqtXWMzGSzIgNsC6pJsqYkgzDWcQFD5BgaFWN4UnNpdm6qHHbIQeXP//zjwRhaK8YQ8rpJOYauFmNo8aKl5aef/bPlsY87UUD6bLnp9mvLRz98YXnqU05TONmzyjFHH14Ww+qj8hzzZanm/4jsvt0TqiSo/HbbHgnG0Hbp4lt/45Plsqv6VclCsfuvvgT2Iwn0gaH9aDD7XelLwBK45cufn1u7TklfRQTeqrKvGI4HrF2lsC7tUE/j7M+W+zf/sLzrg2+syafPVzUKMULGt5a/+NTvCRi6rxx5zAkBDB256TFlz9YtOkdVgqaHy5vf+dsKJbtRINJYOeTQQ5V8Woa1jEgMTHZ+vQMfhmAkmdV1gzKd7J7IExO5XDI/yYiMGif3jR2+AEQybCtYOhhUtay5K/iEQxdOLYlS09hjJ5Z8MunkJdso8wPV8DEci2BJOM9E5hhKpzENNVfOiRxD1dEOMCTukZW1khGV14lE0pUpAcZi49HjYKZQmMEYyOwG1pC2BC7YLc0qXcgl8BnapPcG2Lh35PKgHdjEAc5kSAqGO2NLm3o5LGqCWjvK6fRwPFfOHC4BODWOf7VfQwaRuLY6/lmCHqcAJzC86ehaGvbOD5NOm78PJ0rXjrAZAyK6ZxraGeaSjIg0bpMJlNftwKDu0RR+AI5DjF0eZ3nmfbkWTnuek4BOd+/0I7Lt4dzn2QEwhi7GyelcWzd8DcvO/ZtalLmDss2dYxy5TKozDpDh6k4RMiMdjDBEQnhIaFz7QMLT3Fl3CFnmeYH6bxYJt4kwPFwDWDAxtipFLT3fSShTVJnCgfcAVMYKLlu0McfG+YgSwMlwJ5qROmHAJ8uP8xugittpJlQ65imvYHQ0gAfvAzSowCNV3hhv63CyM5LhlbICwMtwLq6XgFYmrG8ByByHDN8Jp0myynxbCfjSCfK5EIpFeEYAWDHPEgBifYmksQIJAnCt6wM7/fS6ZQ4wj2FtAJq7zxE6FWF0CYzAWAkgUCEVgEO0Y1hhI1mpLMFPrxvObxJAcFAhqvNLrqJgE2XoHkA1cwvH0RWXYLwR8gi4Ql4xwGrYT5FhJPQlQWDnekGGmZ/Nyapr3ibYmQEoJhht4MxOcJv3xnMnWknuHjEiDDAEuwrHVzLkPvR7ULl9DA4mYJvrkis0ZYgfIZkZQsgL9gZjD/iRwG6C+FmyPZOE4/wybpEDJ/LH5EYD4O6w1nVytKHDZiblWpDgUICrAR4mmOB1MQBSObsBnpAoGUZXZTcF0yeScpPQXnliFLJ02OGHl7vuuqtuMqQ+cC7smmCy1fUWnYx5FOBlPgM5lpA+1hLm03YxfOL5e8CGmA+eN4S3JdNuoBx1lJif3/lWgFCcH/MFPdb4I3fYPc4Nh56PCcB6/vOfX774xX+L/HCHHHpIFIzg+btGmzX33HOPgJ9jy/XXf62sX78hwCoANnJQAXytW6/8cAJUcoMhw5kBKABFCKHqhXdVtg/yJlF3jkWGPwYAjx5W2fTWRAkEcCP7KWC1ho/lODXrejy5NS4BItWqZfU5lxsljHGuyciA76KwQoQtZs4m51JLVhugSz6neu3XHQysGzT0uIeNAZhnkKW2r21jKG393uOW9kA+v3jRrihoUfWJ9hG+6d9yA4S5Q0iWVtv6CCMU0s+/3ETKdTpYQ8iQcQlAlfsARpGMOsGhDDkVuKpNOUKXV6sYwKDsgbE9O6Nc/Wf/7GM6Z0IA6+qonnbTV78cjKE5MYZe8LyXluNOeJLuMVFu/tZ15cKPXCRg6PRy6qmnlGM2HSFgSPZaBYbKoOaRqrTt3LEnEpBvf3Cz0hPMlh1an9583h+Uy66+nfHp+5FWlP7fvgT2Awn0J/R+MIj9LvQlsFACd13zhbllo3KghhROpbwLu7ZsViiZSow/vLMcuPbgKI378Pb7Ahj6ySefUs497wKFychx3b2l/PX//MPy3e9/rxx1zOPKM884q2x67All9wP3yJCQcaly9W8576PlmmtvLIsEvBy0cWOZA7xRuIR3xjEeR2RE4OTFfh875LF71qWbxFluHUDa7/LMwSCqO/sRblCNRo7B8MNgJqwJw1SWVM0zlCFokY9AO2sZUiWnk1wrOJBe6QJgSGCINhE6RDtwsDCKOR/blTCBSAhLzgCSp+oYjHPK+kHFIZMAACAASURBVEYy2NYJCfM2NzIHaxhIGJE44YA91UE3UyR3znMHdSa986CY0x5YPVFWtzoQvg/HBeMFOVHNSjuFVMfi0naAnAiU8saxC9s42RyYIEDmyQiDHKegggq21wMYqucluFJDFGp/Q4wcXA1X/vbAnfq9QRWSiWMQk/ODHfxwIiIpceb7cU4gHOQY27h2F2YV34Vz4UppHeU/5ZK/C4apeXESaAuAIZqZ/Y1ja2hbJHYGiFgkR4MrO7QPyKwyZZIFQb8yIXWAVSEgGeEUKq7gUgdqRcNjXHgZaOLu6NqAxs0hYA63iBw+OGNUuwlmSa1CFSKA4ZThhwE6Erak26Pzzl21QVWTHlJS5+WELchJJAFpVK0L8KwDrAyQOVQCxyrYAehS7OgTJkl1owQSWlDNjo6ZLHbW+D4S4daQT86zw0aZbl6Rp6uCgcytbUoaDDCUQKaqeynUAg+JSkPMqweV/Jn+ZThIZduhY5EHK3fq3QfmS+ywV5AMEIG7krsJRmGAPYTL6PrB3FBbg9Wh68ccJ58Qc7/u8NM/2kGIDscBaj2sHGsrV60Ih9q5ZHDGRpXHA+c/EscSkgdTojqrAT5UEHpeyGZoDqAXbKoMR4oqi5WxgGPvEFNYM4BPAShGQttMOE5+FWSb4beAoBly6fAlM1oAEto5yUowXQGRzuFNsDCx3WSqdU53Jg5nHQsuY3X6DbbkuGZi9AC4AcbRB7WVxNx7xkisn+FxdsgDNGsAcTvYwcTC2ZezyxgyBuhJ5CQLNlzOXVgYUXEq/GPJMUDg1NXeteo8jlxLNd9NhpBNBqBilg9MDiqOsS7v3JnjbbCIsWacNghIoUIhBQBgZwSQLvgAGfCefDrcZ+PGg8u37rijHHfc8eXuu3+kQgfrsipY6G2GsHFtvjvxxBPLD37wg2iLWY/8Rr95vgBIrVJumInJrBJHyXVYQuSdoo3kTnroISUv1neMGWOwRfOfaovI6pRTnln+8i8/XzZtOryccMLjQuN2Kl/OD3/4/VjHDjrowGgX8qAqI+0HvAj2GeXn1d6VmpcB2sezOnPlmREGuEhhBXItEWbFuQ7dXao+AFR5PKN/lSEIEAKLpWpb6K5fsbSTNSkfJ/OOiTaA3tUxztC7ZD9GgYiYO9lu1gLunfhEfbYBwldGmHXEDNfQx9jcSdAoijbMA6y6Nrbrp7/N+1bmXJIjewCp5wv9dahijley9lqHi1yKcf0ApvSMA8AH1IxpWcEyrqNn/SIl7puaznxou3bviLkWayCVwghVZZ3TGI2OLtUatTRCyaYndwsAXFUGBVzfImDoisu/qPFdVF72kteVTcc9QUVot5Xbv3dzueijHy9P+qlnltNPO60cd8yRJOiLCn/j2HRLYA1R1VVt0HeTqron5KjsFHj0pnP/sFx93Z3obt+PnKfZ/Q99CezbEuhP6H17/Pqt70tgrxJ44LbL55aIKkwoGbv0GJcP3PvDcvghR4l+wu72VNm87V7RgX+1/NRTn1Xeee75SuYsp2JiW/nMH3283Kvki4dtOk7Jp88qR6tc/U4BQ9Mkn54bKW9/z8cCGFqsa6xZtbpMs7sXoU+1EkswMEiESz6ccI/jXwBDafXUNqdjGjusOKeNk9ULJZHziSNJgmVX7YpKQ1Qeqvk3Imlz3U3EkcZgzUSZGPJyPKqByE3TCO3YEgBDhGdAU48daRneOGoY84QmJDCUSUIxiHE6iNkH5OlCV3LHOvvY7VDamQ3T0cBOOO3Jiginh111dptV/SY9+nRYCbPjPFeMCnc7HKUEEaIQSDUsXSqXL8KYD4AiS2N3u+qVncNlGmZNOpFdyJbBlhig6pgFPZ/3IT8b8jUk0CFmMcYdAygYWOG4ZjW6DP1IYzpCDsiXEDumFWXpaXHcJfse31lXuHZXYYZfegwIXQvdCuCAf4BiFRwKmYSHmayMMOLJ1wSFX86eHQ/kjl/hajQBR4ExeYe3PiknBEIho3SCugpu5JLIfDnppDiROEAYzLZgrgFaaC5GCI+OdH4RcuNEfwKwzPw5QWmo+urwLwNW1h2LzOFwOEWEB9qZoy0JXpVwcp0YN8OvCHVKdhHOEfMgQhgoey+ZGbjNqnIJRDgsJ/PrJMPFjhBtih15rh1smA7E416wJmIHXPcDAEAXMuRTYVMAIXXcsppeyjXCsIJ5liCygSGDY8iUsWS+bN68OQAmy4Yk0nuUmyb6RlgY4RECTcifgmPIPHZ4GQwKHHCcTEAk9CR292ExiVnJusac5fo40QDf3AdWCCAOzrkTaRtAMTgAEGSQDMXx+AIKZrnzBM3t7EZpa7UxHFfJwOFQ2QfNnwASO/0COHISZ3Q4k0F3bDHmAaA9YxYAB3Pf4G+EdeF855QLtg6hcuprhrxkWCqgboQfBSCSDEJOMjDTYxLGfFb1ywq8BYANS5S5xvXQee5BHrIaegRQYTYIDDJAEhhZkSxcDq1BSYOwEX6s4xKcryCsFyvdIVgslXUCeGFAKJk9hOWw7mQYK3JGfqkjhPpoQ0P3fEQMW9g4l156aegKehRyWEYoVlY6o0/oNDpx7LGPLbfdenuEv21TqE2CeambyJxwuQ9/+MPlvPPO00bKQRE25kIB9B35RrVJgUK7lIA9iykIDJQcaCNjevDBG8sPvv99PYNhiWUIWlT2kgx4Pj37zGeXL13ypUhwDMAJcAyYRBsfEOh6yMEHxxzhGbajJqk+7rjHli1btgYomwBRVqrMvFkk+Ic9mKFcvIYIMVPYErJALw20xLqndiQTNVlbAcbEc5J1DZ1MZlWu6Cys+RzONSoT/Ts0NoE6wtJz0eWz167IF1gZOLn+xgWDiZY4MfrtfG95z7xPDcEO3cb+yeduMKUMCu3FG2qfab1212ddhsDVfEMhs2TGsb5HDr2oxpdFHizDaKEfaXpvtlKEqiIlgKEGpIq1eKmSbmsd2j22Iza9Mg9jVnWl+h4s6JViirEhtGXLA+WA9WvK3//jH2stJ5H26rJE69Mt1365XH7Zv0rHSnnNK/9bOeSwYzSHJsotd95QLr4ggSFCyY59zBEoVGzATcnGmFkigC3AbIUPTkp26sueqZ1lj+QIMHTltbfzPO/7kX4Y9//2JbAfSKA/ofeDQex3oS+BhRK4+8ZL5hbpob5oqZISqpz5HuUhGN+lyi0jK8uyoRVhnD/48N3l7Le+ujz1GWeWd7zjo6omJaN9ekf5w4s/Uh5RdZaNJJ8+/TnlaFHSdyuUbGzXhIChZeVdH/h4ueqaG5RxSLuHVOWRQTSsHe1M1gjA4tCtXF6gkue7DP3AgSHvAIk9YwdWIAwG0TJVOMMIdDhG7pgnCwgHAgMvQkgqS4hdMgCdYDIQsmanGme4MndylzHzbXjHvNs5x0hLK43vgt1C5a1q4AYjSa8MPegYCwBNQf2ujp6ZFAFyRfWadMwcZuHjfN8IsahMommqsPFe7U+zNlkusV9fASSsX1dvyYSdsceYJac5lv4H7T5ZJ8G5qdanQwXiYyI7qSrIqP5N4MT3z996xrI+2rDmAmms2/h3LojMm5M3SACmWuQhBxyZBA2Tut8DOKIhln/2PkqYV0n4XTaT9qbx3J2WnYJuj+EdYxRMkc45iXCdAEciaCfkRqWtSCIbQEqG5QTRBefG4BL+BYya3v3CDSguzOt79MJWKJldQzLmgRhcW9cguXL0VsANoo5cOpF4t44FHlTsrud9UkYp73AaOAcHA2cYfSAsCkaEwEvnx8LZNmjinW7uyTVhdDhMEp1wZSnAlagU5hAOXTvCGJjDYHaS5xIAuQAQqpMDkEs1q3pO3CvCKAjDyt137+hHG8NpyxwzsUNfE7HiDI9QQlzXBeh1m+f5aVROq7lNQn4AdY2jGOuFnPVIMFvnQbQLcUaIksLXapJznF2ujdMJK4/wVn6PRMhqN2FCjB3O/yqFZgAQmL0YIG6wGOlehqwE2IDSBIiXmgLgiFOPMwy7IUGhBFOtH9GPkBlgDfdXQnTdn3nD++UqVw/Lznl9MjwvExkTmsR9YRaZKZhOPI59OovcK9gWjD3gj8Yv752ASL4SMDSok2sS7KesWgVwR9gn9wt9ZdnWuST+5doBfsbamwy1mNfS7W4tcjhPslucsD3DSPkXrcs1mfZVvciwvQwlm6a6XFy/JoKv6+2QGKVUVWsZQ5EUPJiQ2XfG3EyurGpFZTJVb1TCYoAb2ss9dqiC5dq1a2LdX7NmtebTeDnppJPKrbfeGowfGEQRwqcGP+Yxx4j180NdR89SJeFdu3Zd3Aegc8eOnaE/ADFU9HSOKcYQ4OeEE04IxhCsH+7FOWayZUXGHcpL81AAU7vFyuA7zuW4u+++uzz7jDPKJZdcEs9yquvdc+89ETbGmJBj6KyzziqXXX5ZjOGmTZvK/coRuFYFFbZufThAnIMOOihkwH0YL8bxMcceG/1BTwOIWUTxB555PFvId9ath5FzT+GUvQ2byH1UqzZqjBxGG5pV11tmR4RQ1kXdzJ04JrGamEvWR88hPgfDhkMS2ek9uxkHA4mxCVAXi6w42oWjGcgOgBawJYBr9CxZX2Z/9Z6PXnSa9sc8NZhb37tvqbf1WV3bkfM0QU+Xr59VNcJeMYh4buZkiqct/a/3MzAUyajrMyGAIh07LkDmsccfW2677RZdF/CJNSpDUwGqWZ8jL5vGcHpmvBxx2KHlb//29/X7pNhxyi8lPfr6NZcIGPo3Hbe4vPbVbyhr1x9aRpR8+qZbrykf++hF5cknPitCyR6j5NMGhmAqzSzWZobK3osWro1D5clS3x7ZtaVoj1DM8T8ql1xxEx3p+5FVi/t/+hLYHyTQn9D7wyj2+9CXwAIJ/OjrXwpgaNUa7Tbpt23btioGfU6VK9YJOEj6+eZt95TXv+kXy8mnPKe8451iDOHIzO4sf3DRR7SrqFj1w44qzzz9p8sxxzy27Hp4swxWGduLlpd3f/Dj5cqrri/LlIuDHCdLZMxOROJlnL5MXMk97dg4xwChCWEUhbGnPCnLqYayuJf8Mtk6eT7OjFkIWW2n7mRHroFctiZlCMF0iJ3GCgqFe8bvPWeGluQuelpcOA4dCJKVesQw0nUi8bV2d3HsuJ/LyUb4TS0/Dr0fB9eJjA3yRGgQ3cPxryBS3Czs2vmGrYGD2LHkJIAM7QhSpDgAp9jVJDcSDrXODUeNECacSdqfO/YYg9inGMS02fk/cBJtbweY4K3aKhuDHSGFmpsjDd0EpHB0s+pNAhQGqexM2hjPJMBOUp2AFe10qAQ7s/GivK489UgQHM50timbVZ3DcFT1L7GuKrra0khASpc7oAawINgP1aBPJyLHNtuXjmOyo5I1FAyRyn5KhyMdYyfbzqTS5CoxK4r7pgHu64VuRZ/yb1TYCRllX3sAC445Y1N30wfkdKWCpOMUbdJ/mYuD62XfwmUgBCoS1ibgEiAgMgN0jP9q0lLNP/St4nEBDsQR4Qi5mTmuhKMBnkTiY24HiBLK1FWWitwWtYJVL0E2IE8iZnkbHBe9Ir8FYwmjqAcMSQ6wn0LfKyBVQV2zATOXCfqZYSE5CHLaqq7krnz2iZA/NJLkqgGy5pD1xj3Bj5QHuu8cOLDwohx7sHUS2Ih7SmcIW0JPE7wBoAZQyUpHycTYHUAGSY8jhEy781l9Kp3JBK0BkakutDjAcBLfViUJQAzGB2NGqfvM4dMb2RwUvSJgRA0bUiJuKi0FC6sylQAYKPuOc4nMAS6jEloAMlnWHHCDSlWUqaZ9AF25JnBdwhcz9AZRjgtESubDfGZg6nRtDzosGWcelAyhjIqGAQDR95p4ujr9HVCb66rBYyeXrrBzJggOhlnqLu1HJpnsOIGBaZz1yv6IOavjIsSKxNRiXgRYVZkYkdsq2BUV5q0OeoaP5pxkHuzWuYRIMo9ScbOjgCSMM5W+AFR3PLI9ADB+hyV31FFHCjzZHqXfjzv2mPKd795VjjnumPKje34UbSdP0KTYGrtVtWmr2EEAPt/85jcFJMoB1y3WrVtfrr/hhgBtMhy0CJTZGHoF6JeAlBJG6/rHH398nAsbCECJcCz6zmYL8gEEQieouvWknzqxfO+7343r7RJwRCg4OsFzCZ0+XcDRDTdcL0BxTzlQYWNeg3cLNEJvAIkAQAGGDj3scN1vZwA/JMEmtO7++0m2raTVNdwzQziZdwKL9EzHXiCsDkASYNebJbEJVHW5p9zWcUAZ1nevmXwPhlDLrZs5k88hHth1ba16wpqXEz4vyPyFOaNVPHSpC+diseH0fJbDnIFZFyG4sb7qaOYwYeWRXL1Woos5lw8c3zk/dJsmfDT4b4AqwaEE680MjWMAXQE1YcyFygHGZh4k9Bh55+14U/Gf+jwwMMRBIYZYP/Mfa9jYmEIKxSpmDLbv2CadOjj0YEgbEpSWx1YgxxChiEccdkj5q899QheZCsYQa/eNV19Srrzi37U+LCmveuWvlg0HHlGGVw6Xm2//arnwty8sT3nyaeXUU05RVbJDy5z0JMLTKjBEufo5pRFYoobJYis7x7aWPerbO973P8oll93MWMwT30I96H/uS6AvgX1LAv0JvW+NV7+1fQn8f5LAt6/+33MjywfLcj38o3S0jIjRYTkLKju6YmSNDInJ8sjYQ+XsN7+qPOXpZ5Zz33VhWUzYy/T28j/++8cifwHAEKFkx53wE2X7A/fJUJdjObCqnPeBi8tlV1xbVsvAhomwKAzwZAnhYLW7fZljJx3FDCkLvzcMfZgb7FRi7ONMTahcLglP+YxpRj4DwCXvRmLkOTFp5JGIsImsKkOFMgxg3IMw/AJEqHH+sWNZPaAFRmBQ6GUAszuM0xAVmrhO3ZmkTDvHwB4wa8i5FLiigYBoiMAPdl0zrKQzKM1w4DvvUJox1AstqeBRfB+2aS7N8/IkhEGaYMPi2ifaAnCGQW9GgitnhQGbFmpeD9CEvgUok/LwfaxU3DXBiHTsAZ+WwgJpzjFA5POdIDQv6YTUnZriGKyQo0RpZDoQ8qmOYkAh1dDmDIx5t82MgIVJpx2CkEiBnHTpIABXz8gP2XX5UXK3O/Mdtcyq3nWqg5oir2yp+r6HRtTuZPhAyi5BpHSK0dXQvwoUmXUWzBycq6i+Jn1tWRUwW3Dm5bTg4EViaQAbOTU5UzrHPZxqACvARJgbgKeELgBuMPawpiKvRzKMcPAzbCdz1QSIqHOd+DySt9YqfMGIYLe93iPAr5ijCW4FuBjjlEyRDCnLeRksPsBMtZZxCFnovsjB+VvMnLOzatYBn3GWnaTXznvODdhJyVCCFZghn+qT/i2hilkc080Rwk2jApQcsUmqhcEIilUk+xGhfjVULBhT6DWlwdXwyFUUDCASLmfuJEKEJiflyNMXGIpqQwK8CUhkpaklsW4QChehUtUJxYmm77xy7argGe8klyjzDRBS2Y8BEPfGKkPGnNyXv7TV4WjoGXJm/AGQ+B35h86oL2bkJQiaYC0yiblUQVe6APDO4oBcGLvQXck6Em8HWyRB52QyZViq+4Oj2jEEWRrM3gH0qyw35kboidlKWckpGV6ZWDmrYCmnkoCWVWLGhKxwhM3+1A0BvGBP5XUAVZZFsvFBKtsBXqhtARLDbGtCEAFNIgTMelL1EqAv87fNxrNrp0Cg008/rWxWFbJvfOMb5SUv+fny13/918G6YRPg9jtuK7/2xrPLp//008HkOkHPQhI4AxBdccWV5cUv/jn9vSLCyIIJJxCTZwWFEDKh9nh5whOeUG648YZy4IYDQybcf4eAoCc88QmRUwnRupocFba2P6L8QtJN+nOwQsDIx0UIFSAsc5Wk49/53neVcFg6GlUfNcclJ0AghzezqcHaCGjEi+sDhDFHDjxwo8CmLRkuFgy0GeXUIvfShh7w6XEDmCVJPkxMqn4CSDqBu0PJuD7j4DnpeR6huQbuohVGeOIJks8UdC/yDCUaUqd0PCf8bMznQw/bi+852kwgrhzgPHYGzFvWrsoY9sZNVozTmlfDV6MyWGw2Uc2xLu71z7yNlPrdwucka3r0KJ5n9dmjC0V+LIBb6TXrADpKvipCWJPl1rtJ4mkBL+czJx7VPD/4CzAE2BUbF9woN7iYn2sVLojeEFo9riT4cwKDgzmqdXFmZqKs1+9/93e/p3V7UonHV0e5+a9f+x8Chi7R+rmovPxlrytHbHqc7jOhHEO3lAt/84Jy4pNPLac961kChg4vs2rvlPR4mlAyGEP6b7EYQySkXsL6Nbu77NLz5bz3f6p8+cpbsRP6fuR8Fep/6ktgn5ZAf0Lv08PXb3xfAnuXwLeu/se5ESUiXDqsHV8ZduQmWCJK8FIZ9SODo5E/4t4Hv6uwsDeXJ5x0uoChiwUKjZfdyjv0N5/9lOjrPyxHiCn0jNN+umw6+piyS2Vvxyfk9A+vLee86/yoSkYoGQbPwFIo9xk6hSEGaBO73WHNYdQ4/4zbGhZR+J/h7FbnmmMH2WHGoai72+l0Z0LVCKPhN5ygyvSI8vA6McvbsgOfiU9zly9DLqJSUQUiAnZJn7sx6tKh8c4g95yQvKh0lE5gJuzl3gceuKHuribgFsCVHJU0vAmvyUTW6YBn6EYmtM7rh2MUIR9Jief6bquZRW1YROQVaUCKcMJofoRXZGidgSo75Aarwplvjd4wYmvS5gBV6o9BvKgMG49FBQICwJu/n2pTOf66zQEQRJ4Fsa4UZsGOfDrT2ecACyPfSDrW6URXICPAsARYMKqzf7QvoJE4vmMB1d9atY/wGefNSTAjAJoKACTwmCGHfB/OM2GTEcrjBKvksUiWWoBDIacEmHoODXqWqvuol0OvABm4V5T9BjCpemY9NbhIe8k1AtiJ4xXnwLbCYdF52cZkPGVVJ5wMfs9QLOQFw4BzuXeEMcgx2CanlJw5UZlPx5lVk44l7U+whf4bHIiwigCBABKZZ13S9ADC2D0OtlPNlxPJkJX0Wg57ABOSYbKAEiijb1FJUMfhRPKZpO0BsITjlP1zeKjzhySw1+USQnbp8MHoSAeMcyPHVuhH9odxw2ln7Lgm8kjWYupQyKDqN6An3znszQmcg8mhtsZKVedqVP0iEb7mdw+cIak9gFjoZQ3VYh0MkCadcNoHqABrBAeOF7rG+sDaOCV5EmpEpUVk5/A/h8nSD+fpsSzztzpnAEEryOUS4QFEqUkZFpl6w9yPXFAALoA8UUUMEM/hZeT8SnZc5owBNBmPPDSEdLGmoZeMIQwXQqICiK65pULvqmPsnFUA9GaK+jjalkwfAWU6dxehVBovnOcAKAF3AIQjfDHnHw5yFB6InDIZchlhXUq6a+B9EBBP10ggK9uCmk6TMJow0cg7lnOa8QZEgU2UiZUlmypPwrXon53/rJImpztyScGkyjDCAJZrTjqAJ8BIVyjLZwbML/LvKG+R5MB405s9miewVXimsZ4zF4elL0th2krudI5nxC4BQFlF0880mKyZM4/5zlhHDiiYdjwLkZP+Aj7RFmTmAg4rVZp+j74HeHX5ebPNANqWL1/VW5/oI+Fx3iBpqxZG9cvK+OGZEyA7Gwd1nvuZSXGEFtDPuSHGDNpWnzM+J9YZP0V614lVv7eOM94G2fPQnJd+TvvZ0/51W0L36/OkAy3z2r3nVc70Ooe7ULNgsEXIaNoTXu3nV9BMGwI9Yo4wP3xd8hNSNS4Bse455HniZ1tcOR/sycIMmdScglUmscShCvoX+kq+M4FzETIpUAjWoqw7FRRRCXkYcDAVF8+o+uya8g//+LtlUs/hAw5YV+aGZsoNV3+pXHvtlWVibLa85L+8omxSWORiLRk333lb+dgHP1Ke8pRTyxlnnFkOF9sIAGpinBA45MJ6qnmjarZRiVFtmF2isEzNu3e/99Plhq9/v+zYs7PvRz7aJOh/05fAPiuB/oTeZ4eu3/C+BH68BO64+h/mRlSdYumIHJAlhH3ICZhVVR2FHywdUHl47Sw9uOUH5dz3/3p5/FOeLWDoIjkSU2V85wPls5/8HSWsfKBsOvZx5WnPenY56sijVdUMYEgWytK1ii0/v1x7w01lUPRlquUMChhiB9zgiQGQDKNIA8hGUPc3nRdyr/RAExyoGlIQ59TuRQWvmu/F4JCNPBuPdvztePO9mUaLAxRKY9vt6UAYnHfn3UjQIa6pu6eBnN9hAOIIQcnHiXLeI343cwJHcLeo/IQX3KBwAhwO5zAx/R6jGqfaO/tmLFlGNiBbw9vvzcZIYzfbbGCI92YMBUMigKmumpP7YY3pjHUGaL7xbuaDAZ1H5YdeAI2YRWFACkPZO+M9ecpZ4+VdZQM9rQYbXFroYFhn2j7M29XF+Ze+RPLPamz7uj3ju3FOAsioeVTsdHK8HbL2Pm5vAiwZxmfHwfKfN1YAfRUMS8eZ6lEJVDg8MUAhV9CroGPLPLPcDewYSLRDZtlu3bo1mC1RIQynFKBLzjT6RcgIfwlRCbnUUDf3LR0fgDFA2JyjvbFqQt5ibgaYlAnTOScc/2DI5Fyh7QaInJeLv/yO08ox/j5AqArGee7muNeww0YhPHawMHyMz1342SAT64BBFa9Dnhv+7Lnvtsfx+o+QpnESzsuhjzGVXsEqIWS11z70JgCpZFGxpgwCbrP/rjEASOI1JieKsNh46fgMy2GNFPtHDh3gW1R1qowW7hcgiY5zDhqvObQP+bUJfznOOmm9MDDMLVu9t3PM9TgnKrRR6Ytk4bCEauhshnctCpCE7zyG/M3E0zm/rAMJ9mbfvAbC7AJ44DjWP1d7NLCCjEiK/KMf/aiWos/k2V6z3C8zRR2KBlOMe7C28I++0k4ccRhlfIeue12wXBNRyvUtYAqAxspmslwMGHteZQLyfH7A0IiQM+UQomoXiZ1hMQULT20A8HQVSUAZQFn6AODGX/rKdSgln4mx56Rf3foI2EbuI0DCxdq0od/BdYB6pAAAIABJREFUfAumT84L60Wyt2bVz23BUIKZxDUBfmj7fffdp+8P6M3FTg9SBqxdXntYDoNpK/lwD3TL+mX5WL/MACI/E98xp3vPVsuyWT/a+RahtE0oma+5cJ32916fWgDd33m98Fo17xkQ06zbBWmfIQuPa5857TMpxo15WTd8DHy286ltt/UF3WvtEOZK236vm9nuWmBAF/W8TXmZdWcGbQWN1KdFM9r8EbuasDy0ODYEpEMBmuqxCnmYp9OswKGpKeWTEhj0j//0O2ITzZQNG9arqthUuf6aS1WV7Ms6ZlH5xZe/phx59FHClmZVrv72ctGHLihPfSqMoWeLoXZQAlDaGJueZGNJeeF0zTnlJpqJqopa5xbtKbsFlr/nfX8qsOlOJaIe7/uRC5Wq/7kvgX1YAv0JvQ8PXr/pfQn8OAl886q/V7n6YRkQJEOlyo12jQUMLReIMzw4Isd0t2LFHxLI8/ryRAFD7wQYkumxZ8d95XN/8vvlbhnuxz/+SeWpTz9VMetHiUm0RY6P2DsKJTvnXReUrwoYGhAwtEI7kwOi9UOttkHkpKgGJmyAt22tqV4iRMQOBk5KOtnpTNkgi720MOwr9XyBYZ9MA4UdBGOn7hxX9kA4HdUYS4cwKR92DtMQzFwQrTM1VfOKeBe/x8LRNTDUnc/EjhH3z+TVSbVPNlDu5tqRsYFr9gHXsRNm1oSNahusdsYMCnXGcZdPx0a12TB2LuyMhgOodjssze1I+fJ/XQ4k/2b5xE5pjyXz6McF984kyl0YFc6OATHfN+WHU5aOpcGUvJ9zDuUOf9u+Vmf25hDEmKl9rpjl4+3A8tmynd8WKkFlCI9/Xygvj4UBkNDjSAnV9cFOk3Xc+uIxcD/tBNhJsa61fWrHMeXaAZZ2Xt1eX9/OIrMFJ3qLwKKjNh2lpLNbe6IL2cuo74E6+sUhSoBJhG+2L/fFbZ/X/5hDmajdYIDH0zrjHfT2Oq0O+jju2YJKlonnWg/0VIhmO//83rKwk875rD20x8whX9NsAutDVAxSXyw/2ClROa+ylGIJqrm7+LK3DqBsuk9UTAtAi04oubcS6btd3JuksAZIXSkLUMBrIswQGCy0wQybdoyzYpbYMFrb6J/H24my3ed2XlvGHst23bVuWw/N2FqGg1n1jL/c16Cy+2xH2SCCwT3rqM/ns8MEOdbyMGjPdXnPmgegyfPCALvZScEskkwMXHlzodUxrw8GlKLcO6CcgFDPxx4wVIWR8yxDCLm+gT477Qbuc03s2J2sEXvkiHNts/C4ByAKLB2PGdfjGv47Mjwa17n33nvnyZeHTzJ3Fkf/uUZUugywMddXJzwPIFMeP0w07m8dhgULoEu/XTGuY3Xl9Wij2V6wPwwwub8whDxXPI6ez+3a3K6Bfl60vyPPAP0qmGad85oRbW6AofbchSCL10K33cCtn+kB6NdnR7sm+Zrt89u6N29h+3/5YNl4rrTr1MJTrUMcayDRc3thG22f2Mbw5xaAC0ZnBTDbdTeeFwJlIuG09Begkrxmi8JuIjUAOdjEYJQtNke1T23uHXTA+vK5v/qoGEOzZePBB4rRPV2uu/aycumXL9FxA0o+/UvlcIWMCXEqt9xxa7noIxcFY+h0scM3blR+Kv1HmPGM7L1Z2YyzJISfI5wQ9tpM2T2tqmTaaPyN936qXH31t/rA0H9GyfrH9iWwD0igDwztA4PUb2JfAv9ZCdx25d/NkdwZxhDAEAlWYQwtV44GEhbu2aPyzHM7y9nnvK48+WRVJTv3Y3g4ZefWH5UvfP7Pyp3f/nb5iZ96in47pRx5xKayc8uDZWJKoRpleXnbb1xYvnbjLapgNikDf42MFIyGrO6DUWOnpXXGWoc4DLhISKyQCfIcwECojlj2s4Y1VSM9HHFo1YkB9EAFDCsbiDgW7KJivNMOMwsijAsnLkLLcoc/ghIqqyMN3wSTAiSpL3Im4bzZqUujOMv0GhiwIYlByPVdMYjPOD4ca6epddocZhMJVqvMbPQ6rIT78Z2NToM+liMJU9vdV8uhdaAXGrY2SBfqUoJDCTSF9CsTxH3O4K/4tPDUAHKyjx1YkuCVcw1VBlYF73Bo2vukEZ1snRyHZOa4n+0N7Tgs/C6AoQgLq2Xfa0hSXsvhdllC3VXIuEbm8qlATw1ptEObTlllrVkxKmiQ4545XDJcIJkx9CUqUDlEAUCyJv+2rrpv/uxcNN6t7jFi1DJX2YmQO8IMQicybwwMigANKwhC7hEqPxE+4nGz04bTOK78Xa3zypjlPRNQcrsyRJNQLYO0DuGoYF7Vg0gkXudUq2cteMChC3f+27Gd5zya1RG60907wshiPzxfdposP9/Pjr6dyRYwafWG85A5bAvOwbGGacJcJBQPQBggKHKFEHJEXqUKcnB/QuqSLZTrEfm8lik5Lzl5kjFZGZBRfS5ll+FGyLtj8AFEwZ7JdSPBEDuUBmQ8B/hrwKXVEzulHJ95czowvTee9Vzus5DFQBgdoVE5F7J6W7DPqOJWX5yDfGDCeDwX3qe9l0EVj1UL0HjMDKobkOV+vrdZSgaEvJ5ZlgYJWtmg34TsGSSxTrTtzHtnYvyFa4vXXrP6DGCFXAl3AzyVXAJMJEG4nOIYjxi33BCgmhhJpQMc0++E3bD+IzcYQbn5kXKOYgE6p1sz8jdYt7z8PMl5lflyzHZN5hbH1TWohvbBVqXf6BhswQhjA9CEgSTggJdBUGS8ffuOXg4wy9RjZbDL89uyd0W7HmBb2xqMRlrUMHasBzEfK1PXOtH+bed1+zzz9+04e53xfF4IsBgYMji4t2dIT7GbNwZkLB8Dy15T2nPa9nittv3Szhm/90aO54iffW2/87dOfi3AFQCU8vtQwZFlkCIVrB3bBeytXr1WC1IW4ZgSWAQwtEhgz0axhD796Q+I8bOoHHnkYcoxNFW+dtWXyjVXX6njFpXXvPp15fAjDleCbjGGbr1FVckuDmDozGefJWDoILiTwZ6cmtB8mVJYJOFrKlhCG2ETjc3sKru0dr3n/Z8WMHSHbEJqlPVffQn0JbC/SKA/ofeXkez3oy+BRgK3XvE3AoZGVEZe+VWCMSQLYnZCjCGxWRYPqmrLDu0kTZX/evbLy9NOfUE55+0fLXOiDO985L7yhb/5bJTWPfKY48vTT1Uo2VGPKdsful8Gq3YpZ5eVt73nY+W6r9+CRaLkhgfIKCSRae7qtw4wBpMNIxtfnVGYLJ/BSpWPD2zXh5GUySVtAPLe+RQitwifK2soTpPxmUk1D4y/Qc3XvX0M7n9roOWtujC3zgDuqOjTcuz4hBFtdsTCMAfvnLdASrS07ji3u7y9UItK3+ccG5TeofR5Nj69u9/unLrvLoHdOuXuo0P6FhrQ7U7kwsmC/93DP6qT7mM6qGNvU6zL0xNGbORCSSeYPBzUpfHYG1BL4zjBPztlNuZz/LtxaO+4EBiyAe1+tfJaON6+JjrR5htye7lPy2pxWzt9zZa0TkcCQQkE2Kn0dXD6Qv9hUzV9cn99Ld/TDBdfD5DCsjDLwfdrQY92d5rqdYCZjD/3xznsASViDLXggPWolaEBCAMzvfGvc629lytWcUzL6rBT6bxaDofqgb8VAFmoE+5T6+zl/cVOUoiN72Onmc8tGBTATtU9j1l7rOeJwbFINF8ZQxFCBUAZydkp/Zw6S9U2Quic7yxAYuktTJ9I0K5zqA5FoB4Vg3hNKQQD9XXi7QzfIo9VsmB6CbkBoSIxdS3NXeVi+bVObjIRx3oyiFw3ATAkK4S2oj/WvXZtbIGaVo889yJEtwHl/D1yon2sYbDPCAszmNg6wu38NaiNnBIISYZUCyT4meC1lPaxXjPuZkca2DFQ8OPmMtc3kNXqu+euZWhdJ1mL+9q2zffxGuF8cf6MHGD2bN68OfJGGVzynG91u2V+cr6ZSMmidS6bDOmi354ng8qd5GTxfo4iI28cEBbO9doQrnbNARxDzoBCPVnqWeSltA2TSp3pwpD5bW/PslZWnlMOhfJ86oEYwcian2fIz1WSUPvVjsmjrlHnAO1rgU6vg76Gdatdn7xu+lncAoDtPbuWdO+s87TXYJ7n20Kwql233I6FffIa1j3vEtjO7zsAuLWNvCHiZ1n77AYYIoH1oFiJ/F02uqw8pGThK1asihxDUwL+pgVgLhbwOTi4qBxy0Pry3z/xjqhAtunII1Q1dqZcffm/lZtuvE7rRCmvePmrVZnukDKgYiQ33XJjuVDA0EknnVbOPP05YhgdFCFmgJd7VGxkWgn4Z5V2YOkSVbclZE0hbVOLx8sjWj/PfdcflauuukMprIU29V99CfQlsN9IoD+h95uh7HekL4FOArdc9vm55SuUj2F0SDubVHABGBIlXQbogIChMQFDS0dmyyt+6efKac95cXnjmz8kr2a8bH/43vL3n/t0uU8U+A2HHlHOeM4LyyYBQzsffkiGgVhB08MBDF1/k6pRTIyVDVQykeXXKxVcw5YwNtnBjR3UmoPCBmg4QzIwIi9Mm2MIwwMWRmV5sDjZuYsEyOyIUkFILzvJncFVeqEEZuR4R29JrXJjQzXPSZYQZdkjmW012kCDIt8IJW8rUoJxz+8Y6c73wT3a3fA0SNnhzd1fMzscJsVvPjd35PlMlZh834IMNoTtvOxthzSbtjA3UAIqdh4sm9YpdjLWzog3CBPcmQhdcJutTV22p3aG1UdH3QUPUKGGlEX4WeTaqeFr1eCPssWRzDVZL/Qh2hHJN/mn8SbUIwUwfzrDvlgwwWN8GMO4UF6rdfLsYC3cge2ApAxjzFeyO+wMdqymLgmqHS4nqUZHrDd5zVo+XW2xI0YJY9pt59EMMpwfO/PWo9YBJjFtm1vIgIFBP4cnmt0Q4w6ToYKzfKZvOPawY0g8bGDA8jCI2wIWZg84/4jnjOXiNlZyQ0iO+7h/Brja8D3Pe+7L9y2gYxCg1Xned+OILnSJ7Q1auQ/+bFDBIXJmnlhl7DByXYMqBrQ8vyODBxWudBL9IKE0oCgJgA3e4uTG/Iqqiln9cKiyRCLps/posCbneYKHtIf1gxcyjupSPRZjguAc5zZZRs6rQ6JvXh4X645DVu1I89nAZ+tkGoiJeVrzE8U1zI7SvdGpNpeQdcv60QITBkgN+ng8rPft+Hj94XnAPc0OcvvcdoNmC8Ep63yb+4f7ch6MnC1btvQ2JFp98vVjdseCmRsELC3BHqzMtAQVOqYioVtR6S+OnY0cQwbnWkYqc8u6Y3Ye92lDqTNUbE+vKIL7gl4YzOLcmC9UzYq8fN4g6TZBaMu02GmUPecY2mFgiPYzdoCj6AltJ+SVcxySF+sDSdMbQIjzzZKxfnusLLMeuBOyms/Yo69eDyJHcmWFei7Hb6zvCxbuVje6scmZ2o7ZfOAk54fXQc/r9vysdlnz+NBRP0O849Ge1LyHSdZuKtAGr5UL29SCXy0Y5WfHQjn6mJRJboa1gKefB/k8zGeQ/7n/5BiKYg6qqDcuoAZm6PAIVVQnxLjWmO/YJdNNGwECp5eNDJYNqkT28Y+do4VmUGXtN5TR1YPlqsv+tdx4w9ekFwPl5S9/ZRTRGFmxrNx00/Xl/I9cXE595nPKKac8qxykULKBobRhdu9SLimlHKBQiTKOZXEBiXh8bk/Zofud955Plq9cdbsYQ0pc1H/1JdCXwH4jgf6E3m+Gst+RvgQ6CQAMEUq2bLkSUA8pP0Ekn1YFjcFhMYYGxBhS4splc+UXXvOz5cznv6Sc/WsflMFSyrb7v1f+99/8Wfn+975XDjzsyPLcF/5cOfzwTapK9qDMVQFKAobe/t4KDO3ZXTbA0qGYDECADEEnwmTnzYZ+GLU1t4NbODCYoVADNTdNGMTs4NcEp+HcVCZG7DrjuAtQsDPVAkPeOXdyVe9YGxjC8KMNNsI6JzErUS2knvM7RjPhYFyTvrBjThv5bMfKOURswBFRhYHH9xxnNgi/Gwig3bSvdfDHxrIijp1mO2/egbdx2QIX5Eqys74349WOip0szk0mQeYbyn9dWIWvlf7RfMBpr/MqrP00YjtWQOZZ8e4z59lRzL4RfjQ/aXYkWo0QHMqdd3lr0pBOx8iOhP+6Pf4MuEhSWYMadqr92YZ2u9ub32VFMo8TjhrnmCVmeVtfWkey1SczVSxjO1yhl4AHVSZmcvA9+gHDDd1y6I7bF4ANISQ1n4b11uc7B4xBAvd3UA4s8iaHi8N1uH6ASCppzIs56dwsXNfsIucb8Xi1c7cdh54sxLhzxTGPocfMQJHBoZ7z2Dji7mu7s98ykuyg8h1tN9jS6rOBvw4AToCK+1mmnlM9J6uCf2ZiWCahw1pzCMWjYlTkrFFo0GwtE25diypLOolwMoAhEkzPCEjgOO5hwNghQ1T64nvky7jYMYTZRciRwUyPixPbOxGwjyecy7m7vH7Qb+7nHDXc02yido6Y8QhoYOCKNsUaqgnvfEtem7iOS5JzjkODDb4h2xYMRIcMCK5Zsyaut5BN4/li0Mpzk+P83EAWDq9ivUUGnlvcg/cRIlWZM1yDdpr95flqffB8NIBB+/0cap16rzHWc/66fakfgLhZfYpXq1tub6u7UZWzJkFPkH5RlIJ3uBtA7cjIaIwnOoF8M5+U7hu6ksm4DQB165gAZuWY4TP3yGIHAEHJznKOI6qirVGYEbLld/rtsOVcQxIwhgnWrqkGiQyMGBTq1s8ENlrwxs/ORT2APTXPYxHj3oSSWS+9VrRrnsepBRfbe/XWe4ee1+dDb30Ktm6Gl/9nXpG/R+smhSX49/3vf7+XIxA5W4/aNhsA8jrZAvfteuk5033XycYgcAJF6YotBIZY+wYWiRXEc1NhYpTFYHPsyU8+qdz5rTuVcPwh5YxU1T+AatkEA0vmyoEHrCm/9zvvlL1HZcSRsm7j6nLN5f9Srr7qCunCiJJPv0ol7deXZauXl6/f8NVy4QWfKM8+/YViDZ1cDhSQNBzstEVl9849IoXLNtEIDixS9VnYqEof8MiebWKOz5T3feBPyle+ckfZU/rJp/8z+tY/ti+B/9sl0AeG/m8foX77+hL4/yGBm778VwEMrVilXU0xhsgxJCay4tUpES9nZWa8TMxuL2e/5TXl5GeeVd705g9HFpOdYgz9s0LJ7rzr2+XQo44pZ/z0C8oRR24qE6qEskOGQhlaW976GxeUa6+/qSyD+SGjZnTFapVR7RJ7HnDAAWEEewe8tyMaBlCtxkHSIF41B0sYUJVpMagwCwwunH3vjAMMcYZ3H71TboPLjh+XbHfNDbLQljTS52SM7wyj2g6bgSMbwmmsAmpkaFzrSNsx5j52BmzQpj2aYIkdVBvZ4WjKGHcVGs6lnZnsNfOD2LmKvuuzk88aALCzzF3s4BgsWGjgt8BQ+5tBhA4cyl3x9lVd371qHdV2nE8ohi8YKjjkCQrhKCFbqi/xvcMCYG1xTzsfefEMrbDc+aYF09odaH5rDe52J5aHGODLwpfBkfZcs2SCERahFh341O4ac46dXzuKAdTNAmIl68SgGN/3HO0FCVJ973bs3E4cWleos2NnJ3B2L1XcPGZum+/f29UHnq1gkmWHzuPcrFm9ridbAzn0AUd+5epV5Z577ukBfN24Jnhr/bEjEwAEiU8rY8Dghs+zztup53szeCxLvvNY0OcWQOzYQt3YmL3S5i/zcW6XGQXWoxbwtZ75O+Ru+XkOTcMQkVbEuMMigXTAd3WNiuMJjqyJpwknG4gy5J3mdfOqc/T4lXOXiKnp9QhgF+A7ZkEDWlt21jF+NxAdrCPKszfHe754DHxeu06153tOmI0WwFczB+wE+3p8Rl/8udPPnLseQ4MPE3rOGFz1muxxsvO88H7WZ6931qu2LQa0Fuq89cLgyEJQwLobf5XEvAUaPC4ePdrt0C+DSEFCqWtUuyZ4rWiTmFuP3U+33yBJrieqBKZ1xwB6u8Ylk8kAfq5NlKZv18dsKxnw853712tj7SO/day/+Wus5+nC/lt32/u57QmKd+GbHGsZxLOmsoV8vNvTMobcVvd54Vi1zwI/m9E9P08ZawOD3Yzr5BDFFKsM22deq19+tnpOBIhYw8q9prdsYLNvvbHTbjp43fC604LPC2UY8z+Ysl1S9nbszOSyfhoYpGjAlPIdcn+ePSSGZs25/4HNZeNBB7NalR3bHoFqKyBne3naSU8uu/T3wo/+msCiZeWA9VrfVw6Wr113WVQlG1qyrLzqVa8t69avF2txSfnmt24rH/nti8qZZ/5MefrTnqHv14qRlPbP1DibLYSoSQcVlrZUQPmEWOW7p7aLI7S4nPfuP1Deom+XHdO7+37kQoXsf+5LYB+WQH9C78OD1296XwI/TgK3XEaOoaXBGBoiOaocgGGl6hggLIO49Gnl2Fi8q/zKG1+hHEPPL29804ei8teDP7qrfOl/fb58T7tmG5V0+tkKJTvk4EPL9JiqmIlaPDu4urz13SpXL2BoJCpMyWAYXREOFQYVzgsGllkNDjExkGHjixwlYQTVvEJhZMI6ipwUCZpgnfScUZLAEqZWQwBao9I7xMgidsF1rRYAoS02WCPMKVgDGT6WjtWjwRGo/jbu3AezG8xUaJ3mPJb7J2vBTgbftyFBGLYGuzBSN2zYUB588P55INo8g7uGGdiYt+Ngh9BGrHcuvbPeOsIGJezEca3OgcUIzNwHfqVsM8GuZeoQuwgSq7T3apLX3e2k49MOdsEz50WWQ+a+4+OZtJtrw9JK5zaTH2fC3mxTyyBZaNy3jqUN6LheZU5EyI/0p82t4z5bLwzgRNsj7CATkdM/XzP0R23coQStDn/htxhHmCKAPxFX4XNw4pIVR04hAAMSUyM/oufs6LZOoB0E5GV9cAhKHEdy9pB1uG/1f4CjlI637AAtqX6XoQ/RjyrjlHPNewMjS7vOtNuMDcsax21KSUvJKWFnmLaRTJdxTiAl8+bk3E3AdKCCvJ4jdo7sMBoYJY8KMuS4hUnpWyd9oWNvmXmeew57Hng8DYQYLPH92zA960DruBmoCqYQa0+ElCYkmjqO+57hrpFjS3+DMUiCV9Y9WBp1LRqqybtzXiXQw1/PMZLSow9UJes51KyYVTda4KGdo14zPbfHYSECROneBri8BrVgmmW5EHxo50A6+llxsAW4W+fcc7Flj3GO1xyPjc8P4LTOD4MS7ZrSrkMLv+cadsL5zY57t253YGwLinvTwePv+7rt84AWym1XMG7h2uLxBdQ2syfYIhpr5jZrSyS3r2NufQY49Jxr2Ui5tiXI2D2fMsTWhJb2GZa60gFDbp/HuWVxxqDVVwTIxcfUXZTS5+YzMJm81sUWjEh9zWv593Zc2vd5jVwjWhaM15GZ5jqc14I/bY6h9p4Lr9/+ZvlaD9BBP0et6wvHMHeN5jNv9qZ/XueQbWxUCPjw+sVv5GlyInPrOtfhGK9DBoXaNcw6yHdm6XG880jRl1yv82UZdc+yDiznXgHISr3Y84g5rXGfFjjEGrBrN1XxVguU1lqg0vHbH9km225W+YeWlsOUJ+i3f/NXpCZDAo82lOUrFpfrr7uyXHHFl3X80vK61/5yWa+S9gPKR/TNO24vH1Uo2RlnvKA87eSnl9VrV+kaJMsX63KcUvUKnyevkKJiV69aU8Ymd5XtwRiaFTD0yXLFlbcVBZz1/cjeqPbf9CWw70ugP6H3/THs96AvgUdJ4BuX/51yDC0VLXgod+sJZxJLh3wYi+fIz6Bwk5Gp8prXv7Q841nPL7/+xt8MZ+fBH367XPnFf5LBcEc5/DHHlVNPP6sccshhZW58TMaIwn7mRss5Ygx99YabyzAJi7mewtOGFH6BoeXyu3akMbRs5GAI9RxT7XxhybreUBhaiQ70DGree4d6UOABsfVOPu3vW5CmNdZa47E1KGkXbdy1a0cPCOicobY8eIZc9RwondfuAi50ptKoxbDPHmHI8loI1LSlbWnLQQcd1AOGbFj62t6BtmNhI9lOt2VgY93GZmus2jm0g9Qa7C04lP5Sl4i2Vai9OVH8ntdMEMxtQbaEKCyVPiRrKEPnMHINVFBRrTWi2x1XqjxZ5gbI2nHwb76/HRtkA/uFkJs2JKIFhuxkcizgkZk+bksrGwNcAHewAvgtS4VnOXTrgp3tHtBSQ3QMbGDZRwYunPDqlLbOt518ruNwqXAwK6PO/Vt4vsfHfeK4FgDxZ7cVtgSvFhzKcSM0IcFLO+5uE58dYmaHqAdSCChu55jHsHWG+R0WCOe01fzatlvX2zGwruacStl5vGmzGSzIywCwdb+Vrdvn6/CX77xmeLzD0QUAwG2vYxtAIetTBYY83r2wmEhUnQmrhdT1pksCQ/PDPBfLeXOJ8p7TruFgnM148dg7BMvjPq+NaguMIbMl3Y8WfOd4PnvcWzDMsp4HRAF+RXhRshl6jr7k3IIGBji4Zxsma53ib4SYyWk1MNsCUfzOue1YLFxXPLe5r0NtW2DI64Fl4vXVes+xBoTc3nbOsSXS6l7bFq+xDuvimg4JbXXL/fU9rX8tazDmquav10Qfyxy0HnVggIGZbJm/b+dy9slVNXtdaHRu/vrSzZsub1K7jrg/rSwWAhzts6GbUwnutqCq5e2qZNa3tpUAQy0I1t7X97FuLBwfPtuG8POwXQ/mS4MbdTl65rVB88LrWrBvKksxEso3LNAANytYbP3y/fx9u+YsBPdae4HzPbcSrM3NqHZsrcuu7tnqYQJDANI1L5/WGqqTARAprl7XY+3RvAU8EmA9pN9HRpaUow4/pLzvXa8UqLO4HHrowWX5aCk3XP+VcvkVl0a5+te//myFNq7X5sdcufWbt5YLzr+4nH66gKGTni7baLSsXEMuMK1Nk1QmG1MqgiVl9/Y9Ze26A8oe5Rwam9kt1tCkgKE/Lld95ZtlrF+V7NGTsv9NXwKfti1YAAAgAElEQVT7sAT6wNA+PHj9pvcl8OMkADA0rFL1a9atxNyMcIdh5fURpSIYRHvGVKJ5dLa86ld+PkLJ3vjG34qKPBM7Hiz//PnPlttvv70cddzjyknPOK1s2vSYMqt8QrtVpWJsYqi89T0XlK99/RsBDC1VAuXxqOC1KPLwYMwAdpDbAEfBVHA7yvwNtosYKbhi3o0PI6q321cp8hWYwfgCGIJ+QQ6GHs2/5mGwU9rKAuPLBmXrHOFwkDsoK8IMxa69f/euqA1hHLzWWLeB2DpSNsLTCMTxIHtzKStXrSw7d+zs5drwbjhJZwHpAJBgeIyqwsikKhvZWLdTbOeINtmgtVFph9jHOE9H6/TbKLWD5HbC9khj3Am3U2oVk9P388s5t45VK1+zhpCRGQoY1eTPePnLX1G+8IUvyCBdEded1I4mGpKOEiEOME8cooSMW0e6C2v7caCBHUTLzODBxo0by0MPPdQD9BayQmzo0w4DQ3ZMWlCI48x6y1C/ZJzlq3PuLA9fo3V03abQ8WBFdSFZbncLLhrA82/4sK3T0TqSBl9aJ7517BYCKxxHGNNCXU49Zxc6dcFtbne4DUIasED2weITGGLdcj8MxFh2BikcvtSGaLTzhvd2rFtgqR2blgHiY7ymGCDpQmc6HaINrdPuNrbgSAArQd9hImS+lmCCkEyarypBI/RcgxnlynHW9WPoYv29BVLyfTIYomx4ZdMZsIFwBQulBRktf/phMNLyjjGEiSi5G4j18bTfITL8ZkaHdaoFKKyj1vchhTZZztZnjnFoH+2jLbTDOaUMtLdOvccEZTe40uppOzYtqGrgpwV7PGbtfGrnj69Lv1oGh3PstPOiBUQAhto1PXUwdcXJplmLWJsSmMo5vxBUaeXU6lMLrlFcwWzXvC85qObnbuvW1rxHC7S2csnn0/x12XPZbWvXEo/L3phJLajSHdeBr26Dx6idg8jKz5j2+RRrTwAfj67+CXDq2bhwnWz72AJDHl9sCMB+1iOA5QhZ078WmGnHIhlDLmywd9cmn6FdkYEoJNBUzmTuwBQzuIkNg13j5O8tqOMxaJ+x1hcXqjAQzX1JYt6usz7Wz/Wo5FnXV+cRMzAUNo42VCZVOn5SeX6GhpRbawzQXdUY9Z+eSmVCYP3I8JJy9KYjyofe+9oyPTEX5edXrxooX/3a5eXKKy9VSoHF5ew3vEl5iNZpQ6+UW269WWFnH1ep+heWk096mthCI2XF6mURvjY3K9aSgKABgZxTY9r0E2MIYGh2aKZs0QbMO877ZPnatXeW3XP9cvXWw/7fvgT2Bwn0gaH9YRT7fehLYIEErv/3v5xbrySEQ0JvojoYIQB7dpWVyq1BVbJdO7cJGJoprz37peXEk84s57zlIxFKtli7QZ/5o0+Uu+++uxx8xNHl5FPOKMce+9gAhvaMz5QduxcHMHTjN24vy3TNEa63bHnZqjh3jDucB4waV7ehWRg+ZnHYsFsiIwdfjAAyO0cAKgMKI+sZ4vXcCM/BeBeggENmBkLs9lUnn/u0zjUGngEUG+hmGxgUIGTNIVR2Mm3c+hwbyi0jwka8jUQ7aPSGtnIuTrArRzkvggENG40xZPIq896ZiNb3sdPje9mg5Hf6ZsMVg5VjW8erdaha9kDueOIIZljAQuAhDVVX2up2rxc6jqlqCXQYVMN4xplKp7GGTwkwNIhHThdeg0NKfK42u6+0I0OV0rsmF5EN5tZxaR2gFjBC1mZQ2ICf50xX+r9BQvSScfHOsAFE/85n94P3OAZ2VHKnOZ0ffvPurkNI7OjYEQ+2jbpDfi/OsfNjEMfHW0ZmSUT/nYOrzmuPqUHJFgxpnbQYmcoAsYMdc7CGI5hdYj1PWC7nIC+HYLltbeiZZcVvJFzmbwtCuF/Iw0mB7TTR3jbPkOVhkKNtd+cwd8CsgaHUkWR+dLvtCdZ5t9760F6nPb91dqt4MxBHgACVoViXFgNcpnBy7dE9uX4mgU2mJGsRIJHL2bf3MzA0oPnmOeh78Zkdfi7uNaQFvrx2eQ3wuhHgshQKJ9nj77H2OHhecS9fsx3zdo2J+muVldkyxrhmm4y8BdcMQBnotuNLG5njhJJZj7wu+q/b2oIpHsd2LfJYtkDCwnPaNclj0zroLdDk9WLJYlWC05j5t3a8DIYhq2QGZtLwXOM6EJT7+hruO33geLO+IsF+RQtDVwVYAI63YBvn5ByzVnTrbfdN90zbG2OoXed538oo5dNdqZUv3+5tTW/XmBao6c6dz4RrQQ4DQ+1143psvNRmLGyD2+Hxtky8jrAWoW/I1YnbM38dc2e+3PITW0u5NvgaC2UZa1dsULjYA88b8oblM8igdruGGhR3iDTnUw2v3bDhOwNXnj9mNvr5kazZBNDatZP+5xxP24dnjsH0GUK6JvSMI++gngkQkifEGhwezqpk01M6F2BI+rZmxfKy+aF7y+NOOK5c8Fu/pBCzxWXdujXlgA2jKit/iZJPX6ny84vK2b/+lnLgegFDsg1vvunGcsFHLirPPevF5aSnnlRWrBxVURIBWHrOyRrT8WN6r/A1haUNaZNkz7iYosrBft/DW8rb3/lJhajdJcbQdN+PnKeR/Q99CezbEuhP6H17/Pqt70tgrxK48Uufi+TTq9YsD4NjWLHtA+Icy+0RMIRz/ojKn06WX33zK8tPnnhqecc7LgpbdtsDPyj/8nd/Ub6nqmQHqRrZGc95QTlMZevnRCnGHts+tljl6s8vN912Zxkm1ERO9g4ZKIcedng4/DaODjvssCgjjCNuA7D7S46O3I2nopQNLD5TlSwMzup8c06EUOGgkVtDjoedTjv4LTPERn/rjMEy8nXsAETOAvKFkAS2OtIcY6Nf+Eg11nJ30cfYobaz5s/hfFSGAEYd/X7e856nuP4rega7HRRX9fHuJcwhABkbs3Y+bEj7HljZdgDTYUknxY6k22+n0c5962g5lC2N+swtZKcir5nJTlvjGqc5fOTW06jAkB1b5DE2Nl7WqarLduXmCSdRIJkBgB4QEeCXAwgrM0zXng2mUu7mekc3y8FnAvCuvH2SO6xLyADmBeDSgJx6gxdtSIDbbXlwDA49WEgLPllOBufs6LUO15QMazvX1tvWqW+vRz8x2KO9OGr6k287BwsnJ5xtdK+CXAAOVJ8Jv4rd+Jrjxn5eB/ikI2OgxP2DoZI+fzqHkdNpQW5u6yLXnI6cRSlny8rgFzLwXOo52JL3nt1ZYasFaeyYo984cAAYhBYS3sd1lwmgpv9mnHC+ZU6IKHl4HMoVjmlgNR3jhi86XQYA60pYW/fbuWrHNbWlk7vnmfvTOy4EnroZKlZDyVpGEKFkcR7sRUACBFvL1HvOdPfjGumw2+n2XAMAX1RZWm07kt00F+yCFnjgmoBSjNf4RDIMraft+b5+C0S6XR5bj1N8rqxIO6utQx1AWDBnkn1pGRrgaNcN929MucQM1lpvcl15dEUrX88gBOt7yD3whGTcsHZzf3SDdRLg3XrDX699LYvJsnE/vVYPLMlqkG373TavuZ7T3brWhWMt1CfONXBsIM3zhlCylDcTsStk0OlhakmrF1Xr9G32MYanYfO1zMqFoJB1zud198n1vXuW5OLJOj//3t0VuufNowGWaT0z+d2AsWWyN/An7hvc4K6vewOkFoJJnGcwKNbqmtzfVeHavrcyzHDZRycYb/Wl1cXUixourlNZTwzS8OyB2Up+sK0PPxwVMwGDWMtsC3iueA203FqGIve2LmW7cxX3OuX2h47r+cX9XY0v5nAFhqh+OKEwsiFVEJkUKD+o8P3ly1eoguKycu/d94Z9t2fnDhUaKeWJT3x8effbXqz1ZbCMLl9WDj7ygHLVl/+5fPWrV4cNd/YbzinrVHBgcOVwuUlVyc7/8EXlhS/4+fKkE08s6wUYDQ0LEBJjaFZhanMzk3ovxuCcZAHTXCkFZgeny+btj5S3n/vJct3131aOIZcEabWw/74vgb4E9lUJ9IGhfXXk+u3uS+D/QQLX//tnlWNoNKjBQ0sH5KgrAbUMi2UyJBbLl9k9JmNnZLr8tze9rjz+yQKG3nmBrrao3HPXbeWqL/1TueOOb5aNhx9dniuDYeNBh5cZOYLwdrbtmirveN/Hyg033V5W6FpDYkWIsRxlm3FoCNHCGdyzZywM2zR42NFPin4aZjh9csz1PbvtdpZdqj53atMy7oEROh8fBkNzZGRZGFBO1ptOQ1b1sgMeO3ORTDYrNfHCKYBpE9WgYI2QIBQgAmew2mzhfODEhP1GJaEuJ4mNVJyVMIwJuai5OMJJIzxMjgt9BCQ744wzVM71Kz0j2ruEdoS4Tya/xHTGAcJQzSTHgCoJXKQRicwor56MmvxHe+w4ACpElSQo/foPIzMM1ipHBMrbDBvKcBSQQPrnV1RhouM1JIAEzNyfsQhJtuNhsKKCZtxvQg5rsmRIjrk7jGrOx8Am35DDkuJ61Sk22JHil+zI3VKBKGQZ/Q7wsDpooQfoD7qUOpGAgXb1Jf9BSj3rCgHw0TbaKZlFGIfuOUDp6XFVWqm72QaZ7IzaULfRH8Z81Y3QxbkMvUmhdDIJnUHG9R/3CtCAHEOEDSHnAA8zfCt1LJ0m9J6bUBKb8ZissmK+RDhLA4QlupQO5wzVdNh91jlUCZvG6Y08LsnGQx/tHC9MJO3vQ6fVlpZVl30pERI6OTEZbAd0K/VdCZgF/PA+wuRCSWv5dsYpgN0EmRyGsU1sQoAO9Cl21gOE4nwSyicTx8BBzEVAAVhkakasH9wL30P/MwgXYaA6EpAkHFWFRHEtXtw/WUMJLrR6y/XMZrTD3AOmAYiDsZjcg1g76lBzXeZnJJ1Wwyars4rsWWcMXKa+ZNLquH4McwVfK9MpQS/NPY6L8FMAXssg+5IyTHYg72EHzArYP2DDAVq7leejKaPNMfxz2G7KIMG+dEbVDtY59SXmdJsDKUDEXOc6hzfbzMtMCAPSbbJ764wTqAfDI1ichPuy9khHIyl6VmCznHPK5n1Zr/ZI70MeOifaAHNC/01rHjCHWtZjgIUh3wQxWS8IZ54MpqJy4GjcHbYawF48f9DdXFu5bZSbl1gAGnpyDLYYIITup7k0FSFLuQCbreP11owV94fuOKccbUpZIbsu6XPqT+p2hvF65evCTDknvzd4YGAow9DmA0M5xwNCW2DF+5nRgUE5TxPEyaUrh8DXzM/t9X0NZJYASh6P7OZgBgv4h8XC+PoZGKtSvXiMeS1OEQnbPR/q2EeuwLp20Rw+h6bW+ZMs4ZxDPeBQfYicXFrDWT14buZTLSUWz986F9E/h2bxa4KBbfiyc74lWyiZXTnHCe0mRMvJtqOKo8K3jlZI/d13/7Dew22NEcjnYzyb1O6atN+653mS+u11QTpQn13oZtg8Ebo4p7kOY63mONRSMS32zhKtCdNqJ4mnWRsH9GzNkN/FZefWHWL2TJRRyWVUbJ9DDj64vPddP69nzrDsvpFyUABDXyg3fv36Mj42Xc4++y1lLcCQytXfeM1XyoViDP3cz/1i+ckn/qRyD60to7ouTCQihmfmYAHv0bzKkLUp3WdSBeq3qsDE28/743LNdXeWceLd+q++BPoS2G8k0J/Q+81Q9jvSl0Angev//TNzI8tGtWM0KmeZ/D9KKCiDY/nICtABGcSbyzK9/a//7dXlKSc/u5zz1t+SVTRQHr73u+Xf/9dnyl0qV79+41Hlec9/WTnyiOPKtCp14EBu3T1e3vH+T5TrlGNodGBEBuKoiMQCTzDsZVxhRK1bty4qu2Agm7WQhmFWbwpgaDZp1bxmKAuv3wFt0plJoxLHwIZ2MnlwMBLwaBlBdirD4K8Gb48RgWEv95vzMd4x0syaiR3qangu3DHnHhxrh8tGnnN/tEl5uWePyVMZArTJVHjLwbure7sX7KXcGee+7Gpn6A3MG3YpcVIodQzgls5A7gJ7l9KMj5BNrXzinXLaF4BcBSkwhHmZEUCekdaxDMCtglPVTg/DN9pf2SjBYsGQBRSou/p21PgtNvZxtsjZguMbjha5pRKgiaTlyL6CAgETAHoBllSHxU5UbEjCvKlOQAIu0anQp2AY6b+lMG/C18HYh56f8uR9lH2mUbBMwkFIACF9q6w8lcBOdZjCWc5qVdHn6A4AReajsTNDv7j+3hgX2chkZdHnqPOGU16fulQKHCHH1Lio+hqzcc3PZD9lyF+6HLp/VCjzK8MJcGBIQoqTFveP3eV0atOnd0LaLidSyxSxsxV+XERUMp4JDkQIk3RwlXJx7ZDuDQ2ORN8TsAVsocpZ53S7Za1+2ylt2TJZNS1liS6HPlQAwroVAB6/Sw65E68byUmhWqHnUYb6wA7LthhwTR0HGGOdSFDTO/PtfOH+Dmn175FoWGOQ58vRD2BpfuUgjjVLB5mHwxf5aHA6cy3xfRayCpoBzHlbAZkOlE52F90dCEAwgY9sX66d07AKNVbof5trxQydAOwAH+va4PbgWA6pytz47rFYTxzigs4nWEGoIdcG5EqAKuYOjLcGfDZI4LXG4BPrdgAG0d6UgUF4A4SWG397YH8dh6lFgLqZiwaQlGMAZqY1JqwFvTA5fo/5gfOd88TPDK/XLZAQAFIjD/rp75BBstrGo+3IxedGJFhdC8CG3E8D22Yced3zdQ2KWG89H8wo6eZct3a35wZjBeYkwGxosf4FiGygqAOM2jHuQJ8ObDLzheu4AIJBVYfJGQiaD/h3mupruN8BWgtUn5LshrVuOZQ719fMgZRJ3Lv5NSRAeLdkbD1zfznWwKXl5rEJ/RDW4Ghat68FupAp7WtDKC2T9lm4kM25cKzSdkhdz/meQCATkd9YX3gPEE2z3GYKKHh9aPW5HZd2/fAxrLchi8CAumeojx1UoucWpI8wRM1fHl2sTzCmWfcjrB7AnguxGcVc0Jp1lJjbzJF3vvMFWsNGtUm3sqw/aEW5/NJ/KbfddotK2k8JGHpTWaY5u/KgdeU6JaT++MW/X4GhE5SPaHlZJTCJQmMzYgxNqFz9xAwbaaPKYaR1F2B1dkx24Fh52298qlz9tbtUoayfY6ibNf13fQns+xLoA0P7/hj2e9CXwKMkcP0ln5kbHV0ewM3A0qI8Q6pMJkBodOlyxZ4rB87E1jKyfLa87vWvVoLp55Q3vel9YlYMlM33fKdc+q9/Ve688/ZywMFHl7Oe+9Jy1BHHl12bN4fzvWXXnvLuD/1eufM7PyzbHtxajjjiqLJHVT0wADGaEsDB8Vdp7Kj2k7uwCTTUxMdyAZZEuXosserAYp5Vg4n8Q3OVedMDbhyuEcBLlgPPC1SnXR4TjAvuAVMF44rdMhgPsfNfnbY2VCAM++qotI6sHWgb1E5wauDLTJ9wRCsoMs8BwSENMCTBqHCqKyPA5c4dmhE7ozh9saOZu7M2hB0mxP1hOfE9xjgvy5ljelWCkEXTT46LXcoK2CGu2FGX8zEh4x7p0T4ACgMbAALpkSS4EmwEwmaANegDxj/GbbCsEiCJ9vI3wI/EGWbF6AHKAVzhoAgHpG8VXIiS7uHIp4MQVjdoA05QABUJRGEIB5OpAgjhBIXjoKsTjkMfYXmEZZ3fVWQk2Svs2ldgJrGkBIGixbG7WwGRsNM7wAch0Pbqq4fM0WWaChgU7Um8KgCfYJbghEYf8rtkYyEzdrZzV9zAF+cPayx3aOd19crVwbCKvFF1LIbEgiDPg9kKwfig1QES0JqUeTAyamJa2ss9cfym5DQkEy2BV9rVA7oqMJFXqDPIYxjjmEws5DoJQLRiVbR9SusG+hJMP4F4AYoh3womRAgcoBYMqHAS5ztcIY4YW4SZ4Fawp2KMSGSflfySLZfsCthKw6oEhxwSiKRiFXMlWUqEZCGrAP5qLhg7XQZ2Y+w4AVBL57agbc43QFzKSsvxgqnDPGTtYsyqk57qlSCFQaNkEqALgBrJ0jOgHQCPwK9gfLm/FfBBLpMTXfW9WJsMtFY5TMgBZ3wAyJADIDptYh0gxwiyCuYjIZu0MeZLOua0P5xYJ6rW98NaCyfG9ohpUNukq6IjHIisl2rNxOEPkBRmhvKKoNQdyyUBqpBLBX5g6ph9k0uPACHpy3I9d2h7Mn7E7CRPDE4tbDEA4mBJ5ZxmDAf17AAECm2s/xe6zcaAQVT0ijw+sHl0bLJBMsSNcQmmJu2rYL9B5LgRQx9vEmw0IE17mXOTAoYmmC+AjwCOAp1iPa5zzfrdrvUtoOl128Bp6JSu7eedmXt0jjkSwEWPDZgtCzAiwMIEmQ0qJTOyy4vTAizJjsnQ25wzyYzsgPqcR3625HMlH5stC4fvDezR9ra4QQsORSJ+yQpgNtZvwJl4HiQYOB2s1uwPjLqQCwBGXdN8z5zj80OnDRz62bdEG0CMByMX/as6niAY8zCBIeZcgjEpt5A98ozfxEYLUErzB2Yu6xPHBABO2yuYHuuUc/wABnV2DPfBjkr5dOGQPJe8nuejqa6mdT4hn1irYo3M8Q6wtYaqhlpqiYu26Fhku1usbPIYmQFIX8fFFJQQExzU+czpuIT6hN4yb+cU9qXJIvtupqxfs7as1fPkAx98meyvZQp/W13WKcfQZZf+a/nGN25WwuqZ8oY3nqMqsxNKFbCxXH/tVeV3PvEH5UUvell5/JN+oqxcIcBIFUXLNCCxNvrmJsUIn1BS65EypbYM6pk0NrWrPKzn1dve+6fl2uu+o9/7wFAoff/Vl8B+IoE+MLSfDGS/G30JtBK48T8+O7dMBg1lw5eqhOnQUjmMMraGtfs/K0NicnKb2Aoz5TW//KryjNOeV37t19+LCVa23Pe98h///Oflu9/9blm74fDyHAFDR286oczJKHhoy0MCgRaXd/3mxeWGm+8oS/XfMu26LlqarBAcFQyczA8w1jMwbdg69j58NLzn6vTz2cBEJlFONkfkHMHgdDhIRLg4aWRXetj9xmDl5V1kh5p5d53wLhtdGJWRm0jH812wJGpSS++oGhiyc+idU+5hIMi7nC0w1BrABnqcwNJJom0YB1Cl8Wh3OcPMrAZ3a9RzDffFCXZpU4AuOADVEZyXMFiGrXdVAUQmJ/aEfN0XQjDYYQSQ4DuzqXjPeCIzQi6o3AJQkfmQaugMu+n6ztV7gkIvNtLMdDoLsniTwcJ4VnAiDNxw8hPEcOhehLfwNCL3j5wJBibCFHDUw7Mj74RAKphcAEaUV8cpwvnAyKeFOPdiRmRIAeE+U2VUBu3iGqLCdxMCCidq8t7hEYEcVcfscNmpsPx7IQ/V4RkQyjoiHQ9nCmAAZ7qOV8Is8aE6o/XxWvMM2YHy8YwbgMSTT3xK+da3vhXOD9dbv3692pnAgQHAADdjliVgB7Og53hWx2ZU44Q+URmuBRddrcmOuR0o5w+iPU64HXM09DvzNXEsujAmUGFKYwgQwXlLlUTc7WsZB37fMoXcb0TIGDp58lrlo9qtnWec2nDiNH+RmHOJkPsIX4zfw/FCbyrAk6wKMWEE5gRgiz4QamHGieYUAAz6lww8QtPkqEm/YMil05+sNcBEnCyuR/t4BXsmgNAu/MYhezi76KeZfeiy+9gxA9JZNoMgrlk/83dQYBdgBnKnzV5zcEDRATvkBrKdHNprEYnWvd5262rez7JPxsN0rIcPCdinGmOy0dJpNYBAnrdxzQmvl8HE0BhPK1Qx5ZR63K51XKcHblcAmT5QRWqz7sXvMHK4P+HFvJxImDWFezDOkeuNEF+txTjFwQpF9qHvcdNYBwADlwpAIsyOHCuWJffYunVrL7F5m0Sb0y2vBIRSZzmXe3MsYc++b24qpD51TBNP6QSwvWlgPTdI5vWYZ9Co2oQ+tmPOe2+ceE4ZxOrNo2BtdXm0YnwqQ9br0Xw9SnYfIbzerDCo5CThLTBkZlGw42rJdjPbLDe3ycmPnQ8POTPnxqWfflb19KICcgaJAoDVuh2yD9Amn2ded8z8661tdY3xuhjjr+cKY+72WXZep20XtLoemxx1o4b3jAXHdUBZrtC+pvWjZraK3xauZZyPDA488MBg7kbFPdZ8mFGJCM0D8txHz/u23axFbIb4HjxTkbcrkHEtA3OEOEYRj91ad0OOOScCQg+mZFZoW7NyVeR7U8pGscFV4EHH/sJLXlpOO+1AeE6RF2n9uhGVqr+k3ApjSKkA3vDW88qo1rXla1cEMHTxx363vPQXXlUe/8THaSNxqKwQ2AQwpNW6KJBMjHBt/A1ongpMGpC+7RzfXrbsHCvnfuAz5ZrrvxNH5Czpv/oS6Etgf5BAf0LvD6PY70NfAgskcMvln5tjJ51Y9BWr5DDKlxlSVZbBRXKKZERMTGwJxtArX/vycuqZLypvfPMHIsRs55b7yj/81R+VBx+6vyxbdWA56/kvL0cfdXyZ3JXl5zfLIDj/dz9Vvnz5V8vSOQFDSii7bPWK2AnFkMEJeFjJGo855pjy4IMP9sq125DHKEvav3aII5QnQ5zSKauVXQgta0JX0rjNfC0YVy3wYeMS55EwK9pg493Oy7ScbF7kRHDp5dgphjWTKFWyPaoRGbu1Oj7YA7G7mECDQR47zK0TFgY1rntlT9i5sPEZzlZ1AP1dD3zgfnWn0fews2BAiXvRZhuRMApYvA1eBYDSgBz0HZCE6yZ7SswCduBrFaXY7QU8Yadex7ATz9/YDabPup8dz8jRpJ3sjODyrmkNx6rJYJHVsEBIdjOnJuvOcWVN0FB2a5MxJEBF90DCOKR1Kz8cbYAh2gi7AJs7nHn9F6Ff0geYYOy6BogH2yGGDv1JNhLMBDvJNrJD1sEo6Mo9py7WUDLeB8uiMtCqw9y7dnUkA9zkvULJWvBjIehiZ8i72HSsBUY8Te3A2fFwiXh+xwFZtXJN7oIjqeqA0I+e4+KSWTqea9iho/8GVuwU2kHi88IQzGDrNH0MvXMMuK8AACAASURBVAsdTgfKDm/s3ceud4aLLqr6Zl3mb4CudWce3eEVQJLGE/bItHa12RUH+KIf6InXDConJgCcQATtCCceZgCrg2QRuYk0MAnMVDZVzZMVVXvUF5w2ziOHGDoJYyCdLypS8XuybTJvUuZmmhDQgI7xORUywxkNTIRuwjQAYNS3rrwFSAkraLIyqZiLDh+14xogTH21IFGsMXVcHwXkaN1u1wGPLeM0KPZAMrUqkI3+6vrtetM6voT4GjiO/Cw1RC6YChWo4vcAaASaGhiZ1Fghe+tb2163zYwsr4N8P64iBd0an6wR35PjDT4hEsuIKpmwHWL+wzRhjAnrg93FOqw1C8bpEJscav9uJbj2OgVgwXxhbeR6Bga9RhsI4jfGBkeZv4CSON843u16nkBS6jnspwjtImTTbJQG4PC4eQ2mT7xn/rk0fQ8E0Hl+VrmdBtYMHsCa8svyzrmdYGU7rl4/AiyI8OxkB/k83jvc2XPRgEyGHOY85mUd9Trifnjs/Kxo28sxvbVI6yc5hzI3XrfOBlEOHRPryaC0waQWMAnQroLQXDeS/ksXzNTlNwPXbq/XNoONXtfMruV3V+5E79qNF89D6ynPHPenNwC1f96Y4VjWKGRmsDEYrmhr3dhyGJr75nnh46PSYZWJx8o2StpE0wFSch79QkfR7WSvZfgZzzmt0D39P3D9AWWbgNE55oqOWyFw6OSTTi6/9LqnaV0fiLD+VauHyhVXXhKMoYnxuXL2W88tBxI6Obio3Hjj18pHP3RheenLXlme9JQnar1WPsolYjnPsG5p3RbsM7OEdVc2mNaHAc3F7WOPlIe18XfeBz9brhYwpNnZ9yNbxem/70tgH5dAf0Lv4wPYb35fAnuTAMAQbCGSFq5aMyqjQvlMlBNokRg/OEEAQ6OrFpdfeMV/Kc884wXlnLcpx5CYHhM7tpQ//5OPl23bt5ShZevL8174inLkkceXCVWheGTH9jK7dKR88PzfLZdefl1ZMbRcRqV2WFUpY52qWWxXHqIhGfT33nNvOfyII4Jtwk40Dtq8ndsKDs3I+cBUAvQhv8ywrj2Hk8+3NZzITnUYW4QPVICgpc3baI7kvTKi09iSYQ/FmldlwwzXHerYxa4GWAAEACMyRkmcSjvZgQ1rL3bf0zDnHL+8ux9tw4DUvzAy9S/yvARLB4cxd1ex6DKfUlfRiuP5zbu3XNt95YrpRGS7pmKHPGNwbMwDkHF3jP4hEi7j9AfbYZGMRn0n5xKmDOF8GJPhDAB6ALDhTBB6gGNM0lqBTO2Os1kzzp8TRjOyqCBKwjEJ5MC+4MO4rkGITYSGRYLQTA4cyXzVD3bQPWbR1+xwtCUcjMjtkKEwZjN5h96yQh4RNtY7NsEpQAMMaYxqgAizqmLow7nL69vxCQcf8KGGBuD49XIMMUb6L5w+WEs13IwWw1SghC/HIvNga8kgjyoxkSQ4QZXIH4Pe6Li4TkS30dcEXNgpRmkATAh17NgJyYrCaQP4SyHlrrQdqvjEWGi+pPg6EAOwQyerLQp/kMPMi+vDksH5SQZNJvJmPMlPxEjGuBGOFrlMMlExg5v5m9QWyixHdTKYNh27hr5x/3AISRIMQwzGH3Oa0C7ChAivgsWj+2WoEsnjR8LhGdQutB2vAHM0djjlOOwBVgJi1LY67xQOlBlwyAbnPVg3EQqSyeCRS4KIyYSJ9aBWV+MYAGT6BdgQY60BInl+zvGUtx1tO5z8ZuDajl+3pkkXcOzU5wCcqpNrMDnGqTqQLRKajC05X7o2YKn7jG5mAupk/BgQ4D2hJdlXtRmAS7rHXA7WYyhXhrTk8pUgG0ys448/Xnnj7uoxdIIRov47/BBd43kB+MQ4ETrq0KBuXQrRhFyZbzt3iqkQeYgyHC/Bs2TjICPWf8AJh7uGPpKfprJK6V+wNPW/yFOk9dLrbKwF+q8XDgmbh1xoJLInMblBtcruybUmAQYbtR0zI9vNmpm5hUbDsWasVopxYXYG63cmUmbNz5ClAIaAp3DKKxPRMgjAJNaHDPHhfpF3B5BLJyTTKecGgxKbD7STZwUgKqAh8zBAUD0LNFd7oEOOYs5xzYkIJVT7rY/IeyZyz+Q8A/j2fQJ0jUT0Avw0D1iDAzhjDYPlqN9irHXlHlhV1xW32cBSgDQV1CIsyvMiWINicAHWsWaRBB6GD9fPZ16OR7B+BQzRFuTCi+t5w4M5T5/Mho11juWHOVhBOMvb7Yj1SwfQDye4ThArWY75fJ4L/ePziDZIYDzmsXVcA0irVQ2rxrR67jWZMUZ2PFvMbqM9sUlA3wB76lwzqMzaybhE8ngqjcmmyfzMObc8f7hHgvYJ6GE7MS4G2AyixkYKzypdAv2HCct5hMqvX6uy87ryti1bgzm0SpXKfvZnXlSed9bhOnypCghsVC7JJeWKy74oEOh6tWOovP6NbynrJfclYpHf9I2bygUfOl8VVF9cnn7KyZobQ2UYtugM67jm2iKNuYAhng3T4wkM7dizvWyTPM/9wGfLVSpX3weGcn3pv/oS2F8k0AeG9peR7PejL4FGAjdf9peRfBrHA2BoalolpIcV9jWTwNDkxMNl+frB8rKX/Uw5+ZSzytve/qEw4CZ3Plw++6mLy5atD5Wh0fXl+S96VTn8sOPKIhl+mx/eXBYvW17e9cGLy1XX3FCWTC8RIKQqOTLoV8gR3S2HDjYAiadj5xLjKwxssnliWOdyg9EXIQEyhDM/QpaGxSjatWunDJ7RYLbg4GJcURHEjn0a1umIOMQkq3mFZVt3Man2NRQ7fHtkwCyS44QhhQFKqAOOALvOBh6824zBZWcuGAu6B8Y4bIMIDQhbnRwFGHvpVGOgRlUTfZegxawMyZFwEABtAHVyRzZBkHCmq3FsVoR3bO3seBhttHvXu2V7hENOXowwKLOvODX0zdWZvOOLgU7/p9UWQjacfyaYGQEOpBNpecTuJTT+MFhJRCzDFiO6smrC9ZShGKCJzh6RgZrVfAQi6B4kxaQKFWOEY5CspRrCEqAXTmSGdOQ/V4tJkMe7wbQnctrUHWPv+iIfs8J4713yzC1FaA6Jg9M5srznLw5RGyxAqNh5j5BGFLTmTkLHyF8UiT9z3KMylGS4fHRFj80S7cA5iAy1GtvqKNJ/LkduHACJeEUKkUCFAozg/xnP7QJbhwXihYMIK0ZyT30gpCQB1QirCZAyHREGLFhQwW5oc7+QaDud0HCK9R+AVVQMDMexMtMC4EsnNXSOEESNT1aPIj9KPV8/4YgQ7hVAY03mTXdwqrMpNaRC18QJ8nzuMRcYW0AsjsNR1XiiR1TWOnjjwRH2tkdzcamqAEX4VnUGaVasF3xXc4zU5SMYJNw5Esait7QdBlN1RJ1zBkeL7wJcqWwn9AMHNsISyYWk6+wek9OnsZpRrjTPTYOLZoQ5sXPLLrFuzTAXJNsAztSeDO3J8TUzIAFQupPjWHGNVA3GLHKqZR4Sg8AwoMIZj/UxqxBxXUpJM3iE/mb1tsri03Ujv1AqWU9n0MHIt6Yxg7GVABRhN5ms3K9g21XGR4CloW8JjmebQjoxl6lYd//998d4RniNgOeoPqjnjBlILSPK+sB3lqHZEog9nHnW9BjLyqZCzwkzBFQPYCV1zEnM6c+SQcJgqTYoJh+5lAjz5L8a9hrAaR0frhHzuursMiVQJuE7AC35s0KbAxTNORo5xmKdSlmaYRp545rPfm8QIYsgdKy3lv1jkG8+wJnzjWeFgaEWpACoCuCPORwbBlU+5B9anInCeTEvzPiCKcezgDnAWLtyHOeiRwD5gDLcl2Nzrcn8cTy/vA6jpwGuA8ozX5BPnYjx/AAMj42YTBpuANvzKMDmAPJTdzInUK4f6BVt4PlNW3MtE5NJ9yOfFDpOiGcUYtDzJKvFadOBdugivTDe6Hs+xwDEGd9kBuYzOMeZDapcf517K4FwKtml7njM0bfQkViDE/gzgMz9I1dbL7eRk6YlkBeaw200fwKUA0hXNVgWVR79k7WKop9xyaLLEGCzmRkTb44ECA5oWAFGqm6y8cOm03LCIMXQHmLd1Z1J1r1ajLhNRx5V3vymM/X8GiobN25UyoDF5YrLLyk3CBhSRrbyy294S1lDWObKkXLz9deUiy64uJx55gvKKac9U8DQcBmm+qnYRjCGBCOW2QEBQ9o0hFE4oHbsmtxRtgskeuf7P1Ou/Oq3+8BQbwXtv+lLYP+QQB8Y2j/Gsd+LvgTmSeCWy/9ybnhYlUNk5BE3vkhB6MNLxCBSKBlmxOTkw2V45Wx51WteWk486TSVq/+ILAslw33gh+Vv/+IPy4ObHxAdZGV58S/8Sjlm00+KMbS1PLz1YQFDo+W8D1xUvnbdzWVuYqY84fE/Vb7zgx+WY489rtz9o7tF9ZcjiRFWdxcxlIK1EsZWfeGYsqtmJyQAGO1Cs4uN0xd+s3ZfZbxgnkVZeQxtQkmC9ZAlW70z6d3lMKYCMEoQgiSoQRvXZwCnSFpdjdcwsoPhMRPJJTFMI7xMxnkyRmBKjEdVDxwvvs8S8DhvWUI62olRGmyLcOXjO8IV2GEErBmTAzwiejeGOOdipEdoBPTwCoxga5vVwvXsiBgMCIcyHBoZluwEB2iTO9J8h+MHlZ9XVPOpFbhyBz8dY3JDHHrIIUpyvCvkg8OAM4zROh1OUcIVkzL4BsUA27V9Z+QIoS1jchyWLpNs9BufOTKcU1mjRxx2RLnvvnvDJl69ak25574fiTmCI6oqSJIpYwKwNqaKJtwzWVJObFt3lCvogaNgw9u6EWwoGebeRaWPGOt5Xcr1dg4beXF6yZrVmeFhWA3klTKrIUEgwA8YN9KA0LMsaw8qlMAQDuAI/Z0gr4mcXthQagdOBuPHOZFouToakYeljgNCxPkGjMGxp028ggWndgzUKm2zAhM5a4YqWHV8o8/h5CdI4GSn1d9IQEr3NqgTF0Z26kuWPc9XuCgxUOmEB4gmeQU4WlkKzCV0BVAqq4wFPJhakP+LNkzVOZpJy7meZZwgR84nABpOwmlMRzxCxwToDogVZFBkUP1nDkypChtg0eNOeJxA5K3l+1o/gnmm68EaxLkN9qG+G5MTBPss7gNAFACWcgmJqeg5EbIKmaUjj75HqKG+BRzHucwS9gJWdC4iDtBIslmmufnQ5gcDmGJeho4GqJ3sNSdKDvBK+uZk5R57HLUMgUunN0O6mIMG7ZKhEGMZVYhSx7gHwDfywclj3IMFGH5mgoQZ5pfOeuYxSkApci/xX6yTCQolEJivBHoTZEPfWX/GpJMAVwEG4WxWpkOP7RPnsSYTvplV4ViXAHGD8RZLm5zdqJ6HU4pc07nneMZlEJBG+hwgnWRrIMMhoNGeYP1liFpUBdTFF7OeyvF0tcRIs67QVWlLjCttDMArsFsqYOYaF2u79G2Q0JfACOlB/j6rSnYk0M4NipQV8mS8IidZMD70TNFxg5rjLN0BWKNHcX+1M2DvrKjIfOb6u8SSyudSgtOsq7wHOOVl5lA8r4IJVIEl2Eg175DBIXI+ZRgcwPpU5D9zCfbeZoCep8iG9QedjrAoM3AFDC3Wc310OQCP1h0945aLMcK1AHtYS8mHRr9gHCWwlc8gh2+xJnD/rdsejspTyVohmXuuQwjdebYiOT9rXQMqM8Yei1w3cvFI5k+uQfkv2U/MPda+BO8JaR+PAhbbt2+LZ6TXL9YrGGsAd1wLmQMwkV8OQCjWItY12qS/oa8gL4nNRDGMBKABnPQME3sIptkiAFvWE+wImEqsDdIXNkx4sW6t37Be1bt2h5xDTrEOasMhNoQY07oOhm2BxuQcJMxzVno7qOcfx7uaJb8vEmMotiPQzbopEiBdhI1SbXQ8mE27FdoIwGq2MOM9OrK0PPTQg3Eeerhz1454hq5duyZkG5sauvauR7aXU055Rtn84EPlQ7/1i/p+uBxyyKEa05ny5Uu/WG666euRkPpXfv2csk73WrJsSbnp+mvLxwQMPfe5LyrPeNbTtcEne5F1SJt+c3NaCxcTTEZidvUCO0HjRZWy7dLVt7/vf5arvnqnElT3Q8nq0tv/05fAfiGBPjC0XwxjvxN9CcyXAMAQO1HDMvaWjpCXR/9ksJBjCHN3SsDQ0Mhkee3rX9kBQ8qfsnPzveUvPv3xsvURAUcrNpTTn/uS8hMnnFh2KPE0Ttyoql6c+/6LVY3ihrJ8YDhAgCVyuB7zmGPlzD0SiUcxLnfIscOpZoFxGAYtDEdChls42JieGHuxI0moCwZeGq6zlV0wRlJUXQ+jmev+n/bePGrXtCrvvM88z1WnqiigmaLBIGHQCBagGJyCIB1WutPay6ZdhggKDoRlWiExurQRxZV0GzM4EMXQRpdp0WBsBAtkkBTIPFZRVVBUUcMpqs58vjN+ff2ua+/neU6x2v67znrfU1+93/e+z3Df+973/ex93dfeG/AmYVprNl6bOdKVijBU2bG1MUlOCiWnPa28SBiBhBBgwJ8WQwADDKec8DEo59/yLc8d73//Td5ZNNNC52G0Hjp0lZ2lhHDFYYMd1Ll26IttYEmVPvDHfoUnfOmeu10xpNkSnWSWdrUjmbAH8gnI6S7jMqNYjowMxw4lMfilcw1+sUPbzo3uT6lzh2foHaP92INHzeYBRMLYxPBnXACPALig/TssAYYPhnFVtEnIHGyfHQa0CLMgD9QZ8hlR/YmwlwK1YHxR6ei0ck/t3rPbRvoZMUue8rSnji9+4Y6MKU6D3o/KYGVnmNxThw4d9O41/Uq1mjC/GuTbDLtEOsJ3DQB1aASSacDDQrchT14LWAXkU7jK98EJuveee+XsPJB+Akq2o2xHrUL7FvnLDYzYsaTyUsC048eOj2uvu3acOH7CThaJagEsNtsBKbYRbcdrxuHQHKMf14lNgQOzQ/pHEmkcUfSnwyxsZBOqQ9iFz42TOu+2Z9wBYxhPV2EiN5Qd+pQC7/1pJlh8r9w/7n0cNPcmymnmHM6l85UUYOCLGDysClyACwBBgE1KegugRz9oX6os4QDl6u3YZRia+ZV31pqrrz7sfGNHjz449XuXxsbMpZrbOLr071k33DA+9vFPTKylVBdjvu5WlZw947bbb/ddzZYAqJCOoH8d0gnz8AKhG8UKSgjZ2jggXQt6stEsRkJXYbftElBiuTqkRnnRYCnqMzvO6F5V00In2omnl9s1l5yPpMYeMGdrJSJv5k4DLgaDagyitwFrGgxuNhvz1npcbB07ejXP0ZuEuCpUzUwKAbwGcQPchV0VR9WAgdlDAQ6XrByHpBQowRrRTCC3R9dBtw0+sx5V+Ck5fy7pczNo2tv2naNwXXHO2mZ9aSAgILpZJOga4AtVniQrs6E43kBq1tIMD0nxqfCW0uAuWU+olX66f91XhxOrjQ7945lRegm4xqvZHVzHID6gUrOEam5EPlk/UoEvLCh0yz3suQjAoLWe0t4w2xiLr/qqr3Kya9qNfvJMDDMnYAvPKeeh0bMlt6A/gJoK33ZIUMKoDASS6BpwUhsIBtEEtgNL7dFzysm/ARxhjem7NQHrDgVlk0V9pqUUDYBdc+7cGYN/99x793jUIx/tTRCHdgI4rJ1SvrKDGhNCj3aNI/cdcR9ZJ3lmPuIRjzAj8KyKEpAri44FYqTxybdUMPHEFmoIckrezjNdAAnH9RqGfGagO+PCutAgImsLr6MCxp51w7PGjTfe6Hw46OpJPXtYfzoMOWykAPbIGLAjbNww4GByek2VPrGmACLtdj4grb3FGDymUHgqdJG0nbl6VM/Ivu71j7hWwMt9lhnnbxbACfi5C6aRC1pEFq4+CCinTpwhpFNrEAwl2LEJBz3n9nDdVG/Mc8QsVo3FVifsvzi+6wUvGB//2MfHzTff7OOYvwCEtI0NlABzSYSOrVKPOh9rQFIAO6Ghj33sY8dHP/pRF1340pfuHNeLHYROHjly//iZn/6HGpNt45GPfKSSzu8QMPRfdexHZEvtGd/3j14uYEgMrO0bFV72/vH61/3SeP7zXzS+4Zl/x4yh3dxHwNAlVSW7uFEbOapKZrCaHIWSx9lLa+O4nmuves0bx3tvull/q7b96rWSwEoCV4wEVhP6ihnKVUdWEpgl8OE//20xhnbJEVJlMlVf2rJFhplAHJksDlu4ePGYytifHj/wsu8bX/fMvzt+7NU/J7rI+rj3i58bb/m9Xx/3KPn0nkPXK8zs742nPPkZY02MoVNnFIYgI/dnX/9vx3/5kz9TpbL18eSv/WrZDLqqdyYvKsHhRxWudXDcf7+Ap62EtpA8GLsizqRDKfT3ee3UdogVgIoTPevfFp2za9deh7esydDauXObjKajTmyMQYfRBXAEmwf6P05/V2Ch997BLDZOs4O6RDXghithQQ8vJsXptQvjbz/la2WkfcZGK9+fPnNu7BJj5PwFGdMC1nqHNs6wQsUEuNlYw0A31ZzEu9DGs7sKNwqH305kOUE2hAkhkQPCzqWracGC0F0xeM2AkYFJfo5OMu2cJronRjBADU6H8zOQ0wb6OGCHQ2gwRMm/kWpLGLVbMEJ1LGwX3s/Iedmoz3bv3WNj12FZTf1vZ9ShQORbURiYwaLscl99+Opx5P4j3lU9pFDB6+VMAH5sl3OB04RjA5vsEcpncNXhwwYy3v72tyuB+T0G3QxwqL+Pe/zj7XRjoAb4ifGbEtpzOJmrNREyoM8PKYfCgQP7bTwflR4kf0dzIwKDhKVxUUk293l3H+MYpyH9pgpbwBGHtpQDzP1wuOPIVInvcgEMsOFwwjypnEwBPAALyfECsyMAJw5e6wfX596ADNc/8vrsUqu/OBvnNCaEL14QQ8uAAU4e+sI9jS4GNDXsor8J/ZkST/M1SubQkciJ3fTszKciYMKnUqLeTBODBiUnnUpVGfplxlhViDu4/6DniuchICQAFbkwNGHNfrFDKzlorjKPuWGDdQ6R6ns0OFpASphuCStB72kHbACcZZytDp2EdYZ8YNgBJAMk0WTa2CGE++XMHRfgzFwyeEg7yGtjVk2qjAE8XKh51zq9QevNGQGgOwVyApDC4MPhMoMAoAuXF4BPv4QNQCgHJakZ1IAXuMRTwm8AMh2/Jn3iCzOJdCz5k5ARzAODt8xxyyosv75HGD6EmUSOdkIrLMXJinFqizHh3Er0zboDKKj+SYfOEgY3DWnYXa3TAZzS3mY1GfTQfXBMebG2Gagxiybz292FwUBbi8njD9VdAPAt+rmgcdvskEAATuVNgw1W15gAr7jOqeSGUGuuUdkMVg4gvPk8rFmwy8Abo/16DklH1NZmCaYMfYD5VAXMc61ZRjCCAlIm1DH5wuYQtYmpY0nzKAGMTEga98nan7L0PXdZ25IHLOCmAWv6qDC1c1WxbZ+AcoCgq7XGsQ4c2H/AIZHoFm2D/cG9ScDNuun+ci/krEuzFuP8c302IBhPNg8CiMG60nqttX0nrDlvhlQFMDYD9B2fOZeZ+oJOEALViYi5/6lTYpfsCmuN+3L+Yx/7mPHpT9+ukKIDfsbwXD5zhlw/CgM/tEcA+lGN+xDoDTOSHGAB1Ao2Q4trHRIg7bUOncrcY+yFUZixmHV1ToKPvNFfpqxINLomrKo51BRQiWc3Y75fcgRcA9hkLoRtu1vsmwCmfO5wQB1r1pYqa3F/cHDasAmguIA5M49JRM96pvM6pBsAjL7fe+8Der5uNviGPAGItqi/PPOcPF6Ax7XXHR733H2/ACdtRilBc1SQuZvlh3fsKdbJAFjRa3S2GWewJdElNqcAmrgu7NwOoQ7z8dJ4lBi36OExbUIcPfqA+hNQyXdkbVKb0BVXlZXOdsjcXq2Ze8Ta43XffUc1difHEzTWn/jk58Y11149fuPXXz3277nG19q7d9t47/tuHB/4wE1iiO4bLxEwtE8y2Kp8Qh9UKNnrf/71AqtePJ6u5NO7d6uSmezGjRe5l54zAoaoSmaGN8CQ8rMBDB1Tf1792t9aAUNZmlavlQSuKAmsgKErajhXnVlJIBL40DsAhuS4KycKZbltVMrokKkfVsCl4+PSxmPjH7/i+8ffueF540eVY0jbQ+O2T354vOvP/mDcdfcXx7Y9V4+/++3/QIyhp8lCOT3u+PznxkmBE3c/eFK78deNSydV+lvG7kUZDaboyygjIemBA2KayOhxwkwZqBgxGMudCyG5YLAYMUAxnGNcOsRHvwOyrONI2NhPaIZp4wZPttuhb0ORvmKQ9g5dCNspp45l5bwL6jsWpJ1rO4NYsTjU5RRxEZxgnGsszXIyFFRvw7isZLbqcm2ckl45y6mnL3bSCIXDGq7cMtWaOj6Ov8t78UrciNkYCcXJj4/hM9qKQ2pHLWFq61jDZpjgzHO/JJP2sfwY6NA1CaUB+HHS6xwSQCXOazWgvirPi3vkbI+Fw5rscOIgqV/tONbnDkNx2Bo5CLSTD6DiXX7JEccIoIO8K3aEazeZUC68BJwhO/m6htsT8MZ95Z6WQf7HPdx/34+SzhzbuW0q+Wc56sijx5XjkwemHfIWO2PMDzqYawU56rAcTqnS6AUILMernd4Soi9FV9x8HG79XKLvlhOMhTB54lkkP4y9MatiGDlxYTP+BhAY/vps3XEyxbZAPi2a/s19SELpeNwBhly4rECxjH93Vddi3Limjyvd84VLj3qeMD5VtYex9FgA+tQ4TdvZdY2ENJU+003moIc0cgaAuLh22iADTpA/5rqeO8im8pSwKHidSvJ2d42X5UM3Ww41fj2OSZA0LkpnXc+MaxfriYWGUJJ1rl36DKjkKmdcz2sS2prwqKnN3LbkOPWbY6ptPU99PIAh85N2GngJc8tj3l4lY259TSijS0ZaZNF9t6P66V5a35N7CLlFADVnW3cnZezP637ootvJtbM+AJrVJMn883eZAxtoW41D2ljtJ39ab2wztAAAIABJREFU6XBYexmLy1+1ljXLhPAhhWuuC9B0/3qKuRnJo5W1+CFXqf5FL0tpa83yHS1fZJgLzjOidKNvNil9jSWha173oyMBN2rN9NwvGdSzw+pWaxR6sgEGVesT8xuAOErpzRbrGZ/TVq9vWU+mNabWEud1Yz3U5oOZNswp582R7sPsKmVnrZNy+p5ZF3nTu6r5XdKzyeGjlcMvQEhCUQHLrHM69rQ2AXYIuD9PGCnJygUWAdT7GSxA9JzmNn/TB8ANM1S9YVE66yHIODmXGsC0n4kZG68xSNRhnElSvJiq/qzg7qz7rFP0S9cDGIERzN87FVZ33vnxEkbFc56xvSBgrsPzMtBhyPUGAeBTwBaAajZpAkqTl5BzsUHM+gG4AXBEZmogdguXI1/Pbm2eMeOdI07juHPX9nHs6ImMpRd1P8HUnGK5eT3KOuGwVX4qkb1zxCGjYqkF7MwmWPJEARwqrNosKFljCmE12C7WNaFvBDVTvMHX5Rmq+++Q/eYcgegfH6j/a1pDJ+CwQEDkha0DK3rTxnvUr0PjmmuuEzi1Pv7i3e8QQPhJbVocHN/7fd8/9mzbPLarWu0H3v/u8bqf/4Xxghf8/fENN3y9ztmhoiIKm1RVsguKEIMxRPJph1pS+YwNKhhDAqxf/drfdrn6tYvnesgfsh6s/lxJYCWBh6MEVhP64ThqqzavJPD/IwEYQ9u087NTRs8OsW4wFgMMaVfTuWmOj7ULR8YP/dhLxzOf/W3jlT/6z2UAbRp3fe7T4y1/8EYxQI6Mg9c+enzjc56vXCBPHxsFDN3yWRkW+/eO/YevlwGl6wlIIhxmTQlHXabaO/FJuuj8EbIfoY/DvNgiQ6R3qeOs69wCOzDYoEc7twP7zbWrzucYxRdgaZBAF6NZ5/YufRydEkQ7VXZYcMjL2yD8RE5i/B4ct9oNLSfOssBZgCJu5w/wAep3MVjKmE+OENlH5BpqQ51bNyBTBqDtaRgshLOxc2sAQ+eRxwV2AQ5AO6o2qdVjGbFxQudQE5vb7UxyHhchtAB7X06KwYbu69L5sOEoYxrGQzv33I8cMYTKAIBhoNvGLiCknGw7SziShIGQ48E7tOVP0jHyOpXDa7hF329ymfC52swmaPBUWikQyewRHUsYzBbn3cHIDNjV4ScTs8UsFJhji7FCfuhVORMcawcDRwjn3kOgXVvvskYkzm+CoU4/qq/xY8vBaRAhXs3kiMWPhPWgNkCnL1msA0rST+Tnm5RDW9fkKmbb6LrIzqw0fQbzw7dg67u94gajDPrFqQEsigxwVpNHyAmHaQPXkvPY/TYgSJMb3PN5GSRAG8uqgSFAAPQdsILQQ3Js4ALBElJY1AVX6kkOojiezI+AIrTZKYNwlpCzvstYZx5MOvQQcMC6jssEKAI7g/4RLkFiXRgy2plnbgCGeMZzHEAT4AWVkuT0wrRhzWC+aIGJUxoPLYwUwLcGE7lKAYWZMNGC8wqN2bKLJLosB9E391uOjxlVThCcXEh2QsvRA8Vasq0chmTZsZ41iJD2GBiyoxmAYn4BtgUSNjOv153WO76psFP3qpzpZrYZKIIZx9pVuuEcQ6x9ACru5tzXZij153NIIoMBOzQhZnagWReQq3VXcmRsWFcmGWc+sL60micRcPSG+9JvM5QYO980uhOmDeuChR4gy+BnweM1FgBTGwR4+FSDp1l3+MC66o+LUdr65fHvOZwQNM/T6stFhwGGxcbLoDVrOseUjgPUeR1lXqMPuWOJLdd3vwx85FnhhMzkxcLhN6hNeFyxTlnjKvwtzDrNL113k5gxl4FC6WjGrPoBIHdeoIiBCsB7r2+1eVHhnj6eZw1yN9iUdcJdMAjCWp7QUkAfX09jBfhjRp9+tqhd3oTxeiOZ6tkMU9HLec0Vs0OBJAz8Rl4RRoY2+p1g54BE+YL/W3497uiqdTnXz7eMb8/ByLfHKFeLPqUCnHKCUU0RNp0YKfTViZ4dCsxzLWHn3b6st2q7mY2sYZnnvi9UptI7z/0CYr2poxfrC7K46ITffJJCEwZ1sVkAzCrcrWidU789B6Jk7i92w/xcKtCrem/2Fcchv1q3AIcuaYxYTzeQt4hxASAidyBAYD2XWffpx0UYaBTgsOoqtFvrdldiZO6YQerQ7VRKI5Tw/iO3KBT67HjiU54+Doox9Lb/+pZx6623CpDaNb7nf36Jytormb1CzD7wnneOX1Ao2Xc+/4Xjm577bAFHW5VjSG04T5XFAEPrm3lGBRiCMURoGcDQPxFj6H03rYChTJbVayWBK0cCbV1cOT1a9WQlgZUExkdufNP69h0KaxEwBGMIGj2BZJs24KRRSvXkOHH67vGjr/7B8Y3f9B3jFa98rQydLeOzH/nAeO+NfzQ+89lPja/62qePJz7pGeNpz/jmcewLn5Mxpd01AUMnzuKYyZlau6g8KqK8X8K4SlUjlypXbiFsT1dIEeX6DGXElYcGcyp5I3AkYnw77ME/kNvLGbXfLQNVhpkdRBu1nIMxlnAn54yJvVrn104tYz/t/vK7wghUucXOCNcxU6HYJpMzjn/HLiMOkthPZitodw5HWDuKk4WMI2DD0giCX+14+yOcehw+DFMcLQxM8iJU4t522AJypN029Kl8VU5j78ZPvp8dFBgaAWz43iE1dhBihPs6kxGf5uFs4CCQhwKnQUowNtCXcvR9rYUzOAFTFl850gYYABoYg8jXORP0ufNmwAbCAayhce4MQBQkUGCAw+VoKw6L9ABj2CF5DoWKEe/kpgXAOeGnxtaViLxzHcc5jiZORFhgrlYE8KbjqEpkh41S9aryFUM5Do7FV4BbkjeTxSOVlkw48DjWYPa6UaDWOQFcXdEL3XZ+HjvqfWB+scFuZx8jPR/QHqsrbSyD3k6HdYbhjnPJTnQqQaFXHQKW6mRONM1ONyGY1SZuQL6KfFdjX2EWDhXCATGgMDvadqD04yTw6E+BLoTIcB1A4+hS9LkdnwbsOj+Tc4A5LBCJca9Zdg0UcCycLUIICc9xBSFdGQD5wsXkVAKsc/igQVK+zvcbvdMdJ4p5s5mE0CSDBzhoHamp12GoZhkCnCKfYtDZaQbs0tpzQX00OEmCY11rAyCHwS1DgAYQpnwzSID2oDf6znlLyknzOHIP62CSJnv+s1YYiCaXDjlhACtSRctub4QVkK3fPdcju7C6WKZqXWm2RrMqDE4G0LH+NYOxdDBzVT9mjwSkyqW9IEW3AYUcvlWOc+fcQh893vqOd0CZuq+v53uFpWRdMKNKR7MeVReWc4H7EmYU0BpWR5xV1j/LrmQ5tavWLg2M+z/Jy/K3dOe56Yk198ujxzgUqHmJtafmg9df1qucsVhbwzish4bXgYAShJkF/JpeHhceYgELuqCBn0MGWxTGrJBRLbLFYow+TPOor1VzMgBYytqTlN9gJPLnOHKaieG5RfrvtbSAJw8r841zBWKsuzKmD3Dba4GxjJx7SbrYIWy9AQAIC1hvpiU6mlF1GBTrG9cwAK3zWb/JuWedmAd20g2evZ43rFc1h7xmdFv6nImFVfrndY1mFnhaOmqwpMAMMwlZN1mbmXuAVGzaLM7zBg7XKHCH2wJWpLBFwEcDzXzveZkcdDUZK0JU6ynPY2Qv3bmADFiraw01kFibAg7prFeP66QjxawMuzObF96QKKYYIBvzEcZkh3eGdSiQkecyObIUquZE7ATRI1vmVaQZOQM6WUeUWPrEMdsnsLsYP+cFq+cNoeUAQwbSKsz57NpRAUQXxu133jWe+Zxnjv/8pt9wSPollaH/nu99ydivkLHNCh/8wHtuHL/4+l8ez/vWvzee+7xvUrJyJR9XGylXT44hwsgAhzZpnYU1hz10voChV70GYOiWFWNoXjVWv60kcEVIYPEkvCL6s+rESgIrCUgCH33n76zvgDGkWH2XeiWsy//EBHESR8WJn7hr/Pg/fcW44bnfLmDof5OVtT7uuO0z44//4HfG3fd+aey/6vrxbd/5ovGkpz9jPHCbdobOKAcIVskWJR0+o/wIl/jj4jilHS38iK3a8SfsyKWLq2Q4TrxzMSg/EaZbU9VdMtoggdg15N1xToY40matQEFv50Ofs3sGRRqDilwOODKUT6UsLUY7u2hOwkzlIIcLwMRR0mjttFEJxFVucGyd2DQMAG6QymEY6tucdJlcJxjIZ0XV3qX8QhiWbSAmKXIqgZV3HFBDf7LzC7uAfpPvx/kV5AR0SWA7uwKAyONAWWL6Sa4aDF1yRVgGTsIdwIN7Amg4ObQBpxieXL9LcxtUIyEmmSbIs6K2pSrbJSeE7lwTDyj/zyaF5+3dk9LApwTQIO/Ot+RznfcojCX6gfHtXDuMifrtUsqVNBjQxYlA1W5AnAZcGBfGA9PWyU8rT0gb4uROco6eMswBP5LotZxT/BUDhx0+hGMa58IGcznHABtub+3YXnTi0wBXa9rR5D5cm7Ygry4b3lWS0KvO77Rkh0zAnfsc58hywsDX3wa+dB+quBkwsE8HKJEEu50rCXlyb5J1b6sKOA0wbAAlQp8NEiXXDHqR5Knk00jlmk1i9zmPDY54AUToFQ6s83cYDKOSn4BejTnJlndQicfgHWyqOAqWi9uZ/FNOQq9zSJJKxT2QEJLGJ1cWSbkBkcOKSKUyZLXZ43ZW/Uef/b2xhCT27vnWjozPMTiipKqaTxOYyazUJXcqjwhstN7553xCQZPkPesA4acPfJmcG5ItMvP9SGCb/E+d68hMxcq5Qn8BndDbJKrdOHbLeXeuLRglek8uIlxPfaY+kYMEKW2XTBxyqrs7p5eALdrI/ZLzi3xUSf6buZg1JBWGIDuRMD8J35kvFzUGTjC9APQ8twxWZo6x7pB0GWDOiY/VPqr5degKc4tXktWTbLiqnum6XaUvVRITFpuQsehWEnUHrEcncPibPcf9DBZrMe/1sxMbO5k/oUjWvQBCVN6iAZZ9tb+rY3WC7K6YhkNshgr3lay4Z1eAdO6gypPCfWm086jpGUJC9ySB1hxgHWMOaiwacOVg/ysZ8zdJfwldpo17tN656ADAAusXa3LlyYKNgrz4cfECAAHJJgUF8nJeNodYsfGQzQM7+qynsElqfafNzFly3lF9k8IIziuk+Yf+GgSFqcjGhRlaSYCN3jB3brvtNiUe/piSs189bnjWs5yQn/ZRQdNtQicJl4YBVAnDkysPOdacJt8LQBrggfpKf0nS7nmkHHIXtL47LAoAX+3MDgoAY9q3kTazTqOnuidJsdlAMPjJmqqjlqxDr3+SpSsUwgKskO+wYABtYcVlPvRaRWj4Zq1hsHW5YJhCCQNroCY5rpgz5DlLvisDTTxnYQIZl0shCsAP30PHs6YX3up1F2DIlf50fyfSp12Mv/MxJddcfwawh247RxO6yvqu8x2SVs/YzlnXOaloV3JdZe32i+duAULkoopdkKqa5N2DIevwsnpOGFCUHF1dTb+SNHzHNiXB5xqMZ4W0koDcIWw+PDmwTqr4wUYYUOoUOb78HPIzIeNnQFD93LdXuZpkZ7Fek5dty6ZdSkp993jCVz9u3Com+Pve9z6tvfvHS/7Xl4pFJFtgF8DQO8Yv/dK/VPGNbx/f/LzneKNvq667ZZ2cW7JjVLCef+SndLikdEVWjBlDP/5T/2EFDM0asfptJYErRgIrYOiKGcpVR1YSmCXwqXerXL0MD8rV7xQ9m0SizRCh0gWbYecvnBwv+6GXjmc88xvGq37in3oX8Y7P3Tz+9E/+2AmCH/f4vzG+5bnPG5///B3jji/cboOHMrBUOzPrQ4aCkyFujoHi0J5saOp+i8SbNiBTIj0lxuPsYGgmCXEYAThHGEIYYC4tXwb60nmnh3aicGLLiHW5XAwpGfUY7A6D0vVx8M5qh+vkqeMuXU5iy64e0zvlLp1uvzMlyHEMOJeKUpSQ5XjnKADYAQTC+cRxKsfByVTpq41pnLLZeDQjxDt/Ka8erKEqm3Ac3+vnrMt647AHxOBFAk5+T4npAENmZRlAwNgGNYsByR2dWwEnQW3he4ARrGzAGpxWHAlkEXAl4Uht/KeyG/dNwlscHP5mvOKEd3LjVBJzklHGwUZvDH+DCDagBXQBlrgfAXxwShkLAw8GhWLUxhkAMEuf+H2bdizpZ0Cc9LkTdsaIjiNOQmcqTOFcnHbSYCUQ1bUz7qd8/SWAgBzIy2CnjhLtjLWcDuSE3Mn70ACS+1MON2PfzC6DRBtwsJMTJ3onuZPYHRZPOeZoAw4RCZJdghuQs5ww2ts6SMU8jHw7+YBzYk7gXLgqjkq64+SwQ2xHvXbEGTc7rMUAMHPBu8SAJtutq84PBVwo+eFkAupxTOtjV2VqosmOcm67/fGBMq60laTfzFvG0/m+pJM4NTgrOFYkae1XJxAmaXfuE5aZMSZIKTqHROpcz+XfJWfrhpmA6KvAZcnqpKrdAdp2JTKctM06F90JuJykvnZA6dsIeMJtnHS2qh6aicIcrHkIMITTngTJcVhxxNirN3PIYU3xARtY8ZwvthV6Y4db1weoNrgH0wLAGYcTfdXVt6ofzimCIwsYUgAycw2Qm8T6XAOgoplZOI/nlVQfWVB1sUFiA6GMM52TLm1TWO6cIF3zhPCa0hDWptZZDkeHzuu6AGMGmAygVrUzrw0k2de1AURIhEzSdsDpxIB5WBnDOPEQZKSj5eC6L2Y0CPChChNjzd/oZ4XAdbJ297FAzh4P1k7GcRvri4H6LKJ2tAl/Y/5Xzizu44TrXjsAjwO+cU/uwbtBvmpzr6MtQ8ZksxIJrxFiqDkFOL5dzwPAOY5hHNB1Pt8tkMVOvQGnPdZ5ctKgl8kTk8qXAQkDijhRu9rPksiLtgbQo9+srwIF1L4AEMNV8iglz3rYGxJ7BBx5/giK8tpVwJ4r05GDRvq/DKNqthFZfLIpEBCw1ys/K637AfcDNAck2qq/uwhBP1+aycd5ToDcQIjOybMdZirPA57fc6gX7SLPIHOxk3szj7ZtVn8NAIc1SDJxkjGjz2GHESZbGzTqO8DUiRMAyQJ0ZbNw/Hb3W9XetIbtEfv5rru/5D5SYZOXw/cMmnA9gEytIbCYBaA4objvw4qs/uoaHMdznc93iVFNNTYjLt6EWrC+DOxl3fDzz2DrvJagezCcmkHm9ZljAWwscBipNV7oDbYMzwCB/gbBdT1sDACibKJJPgavAfyzvud6AMJUl9PzifBLpog+RyfMHNYLHc5zAGZeNmo0IaUzur709MiR+wxK3nXXXZLJzvG9P/iysZ9nvtrxoQ//1fjF171+fPNznzue89wbBFCqmMQmgXFKG3Reme4pVw9jiDZ4swjGm8rVn9T9fuwnf2O8+32fHWurqmTT82/1y0oCV4IEVsDQlTCKqz6sJPAQCXzkHW9cp1rUThk/u0iuKOPIu/Ga8dvlfFNxC0P5+7//+1R57JnjFT/yShtmd972+fGWP/xDVen67Hj607/Ohu8tN99iw8O7qaaxFxBgRz3GUMqypkJQPC5bMP4+v8ahb1bGZuVhWDIMYvDEsDRwYU8y18dpxpDqcJU4I5VDB+Owdu7b0VuCAjjm23WvJL4O0wCjFiOPWwC8zAkiN9tJxSGlH+zOOWzHoVQkC672lFPeu//e2qy2kl+jP+++2tnBsNbLrA+DMOV4yunYrlwoJMHEIG4n2qWAAXlw0nQ8snclHd+rokLKYDVg1DuxtaLzGX3DweSa9KlBGPqdEvFpU4NC2LPZnY4zyPEwIDCCcTD7M5oAKBcQIw6kGT01VlDfvdupv0kuihHblZHMJiingDGZZGgtiVcFW2xy5u2cJESLY2GoULELpwYD2yXgCbmQ8wE7B3kxbg5900kGH9BTmAZV0toMMDte2cGmHS5/7Z1r2Cs4FuxQh83E2NB/nEPnBCk9MmhlakN20Vu/rccT6ymAA59RlcahE/3UdRuSvye5qDJfzKyovkw5ZuzQp/+0mTbef//9quiz307qDiWah9mAk29dYExgCBGSoX8NFoV5hfOIs2OtFZBH2exinRQgF6g0L3Q3FQVhpwBshZXnstyAm637BoV7TaCkc3TPDjRrBMeiOwUowAKYkrIaIM74NzsLIJcXLCaOtUNrpyoALs4+jo8BRrM6AjQEoSRvSpyovm7fq3WQ3kevAJ0yfg7r9Cv6k7w+0QFkYDCx2DgGRLgfLAqkgDPo+dN5VHJ+gwxWceaM5AGATcUx5gfHm8lodgkOu/RN104VpzCCrOuAfuonY0aqIZw1QF+zJM3cuzCVTrfDrb6jxz7DbcL5PGtQyvPeLCnlGgGc0jFeExk/DQOMtGYeJU9ScqXQfsaxGXXWtQhxArJacwwSFHuHIWkGDH0xc0IvGFNbBIgyJ2Fb9JoXZlHA7UDfATgynnJaScBsEKrBCAoQCEQwe2oGtBooAbzYqnkKUy7PjoQQ7t69x884PsPBzqZCqufxoiLUFgG1WwRQnNf8NagAuFjMKLNl2MQw2E4bS2cKzG1ADZ3dIPA64co5bq/YPfQTHeA+gN2bhP55XVR7AETY0GE97Gd31hjWTcBrAFHJ1cAzmxWzjKZQVe7laRWAg77BLkFWvcnQYBpjnHv2c6j0ueYCFbgYg/MF3Pd5zYBDf3q8DbbXGp3qg9E5V+DzM7jzw200aEFFwp4HrCvoGiXnaS96wbr1wAMPukIl+si1e32YWHgONQsLjbmAnqHvjJsZPmWLuEJdyZ11lPF1QnaEK91qZilIdjZaGljuVZFw81Rb7LWg15lmMrpNXjuyjngDgNyFel6ynmGXUL0SoJK+oT+9VnpjBgDSABqbbKzhsbmStD12lJ91ej7zXEJOvbmUeZrnFHoa3aay6enxmMc8ZvyDf/g94/DBg2PTvgPjfW/7M4WS/eJ44X//wvGNz36G2rRl7ASoUo6h86pSe16hZISTNTC0SW1bU0qBU7rfj//Ub4z3vP/mFTDkEVm9VhK4ciSwAoaunLFc9WQlgUkCN/0/v7bOrtsOhUNRdaMp/Ng+Z8+dMTi0QTtBP/ADLxlP+7qnjp98zWuEWuwcH7npQ+Ndb//zcf+XVa5Vxuq99947OZdmJugOcbRmIzRGVwx1A0E2YAAPKieBw8KaSt4VOkIjx5BrICchFDH+MZYwzGJEV5lcroED3buA7Oph8MrQc+6idgjKocs1MIzDcsl9ct/avnabnY+kDGeDApSNFsCzgxxHxWJyGAOMIPelDclKUO2NRrvcAUww0GmLNxSTTNvGfloTw66cUnZWAU0ouYux2zvd/I7B3DvEDbDFxucaOOCzwnffnIgXoEj3ASixIU/eA0AeU9A7nCVyjuFZIXa124jzYie1ALqzYgnAKOC4Hnvn6KEVBgqdccb3yPc4R3yXUKku827mQe3EBlBoXSnJlCPpHVe/Slb2hozL1SfJM4ThT7/Pqxw2To9DXXSWw9gA3/jO4B6OTkKXAqzF+YoxPTN90Hdk7vFZ6An3YDzi/MWQd3sKHGMMAQwmHQf8YpeYUEGFW+LI8i+sqIAx9CQ70GFYZJc/f/NCDxr8nABGfb4EObh/2FWV20rNoxrPxMgAGDJzJmDlks3WO+GEE21R3jE7EDrejmMzfNRSHLo9dp7jzIUBAeAkp6sSOCfkIQCxE7jW+IX5EQDS4TxUCdIuNqAITgrjD3Bl9lMBSoAlaXNAymbnoALcf7uSZvMZ7K8wKOIgBeSMvnD/bXL2GGrakDDIOUTTTnqFLzovkcEqwFcBAHKMfZUgfm4Xx1r3YeIhA/TUbEZA0YSkOOwEIEZAB30wC6k+s+5J3xowAtTaoPPOrJ0yYAn7IaBmqkq5z80aUGvamXYlK90Dv6/DsrYIPCKckFxO6A73dpn1Yl4yLkRaEvZksFMyBeQwS6EAasAhJixsFo5Bny4AvqhEusMSi0VkuXhdqOdAjbPXHANLYa+h5MgCGblst58PsKwAF7N25tTMw+2bAG0DEjrExyF9Pd/rOYNcdI1Z/6PP6E7y1gWsccJgHHYYa+WUc84OAWhbkJ9WxpkBlecM7KSecwDJHeJr5pMTdweotlx5ZxPE4CDIaiVIrrnI9QBsYPmh+9n84NmR0Dr6SfgbgBhtZey41m6VT8/mR9g4Ti5sFilreNgqqBuiTngaIGgVEtBJjDN6fl5hrlyDMTJIRnu9PuSZzQt9OC02CGCSn1TMWwPePS6Za9mMSO4956QDliTUtZhM3KjXU4BVQIoOu6WNp0+dFsMYfSCkMesv+sn1DNgXANXgJyFtDcLwnPAGDbJzH2jP1nFCiZX5DoZXM2boN0wkh7Ra7wSEFGs0rNvkJPRzHb0CdJReA46xWXBexTMMtPn5EKZywmOTOyh2De9ZW7LGzEC+NRmh1wv5wJJlzBNOCpuzKjAWkMk826V575BKvVpuHZ5KHw2Gqw1mFXUlV0aBxqoZzfy1jLxa0YkMM6zYBo8Yfza4aNN11143/pcf/MGxR9fbcejq8YF3vUvJp39hPP8Fzx/PUFWyXSpUskvrw4bzhE7LZlDg2PkNbIiQEF9rqNpixpCeua96zW+O9/y3W5SMelWVbBr81S8rCVwBElgBQ1fAIK66sJLAQyXwnj/+1XXYBDu0K7VdoV9mgtSm2EUli96/f49CrI6NH/2RHx5/80lPHD/yT16l3eMd49bP3DL+SIyhO++8U3l7CL0J6EK+noR22Qyyw+TQL1PFQ8HOK6AFxzULAkPN4R4OHSvjkbCQAhLaOcMYioNRYSgVatA7gq7sW6wCG/2GAQK+9MtGpmnbYbLYUPSXaZOBjHrn085tkLw9cTC4rgETHE923gz05Bpms/Sdy/FwYtfKiJFdvbSGdxuSBrrmPDmRVz537gIAJ+/r50TncFE/oc87n1Id57AxABcfF2DI93Of825Hln6X/BvYMqtBu9EuH9wN5LoGdWqXu9gCDpHE90ppAAAgAElEQVRyO7LriEfiCmvI2k5xgWwFeNE3Ox7ua/re8sLBwGhPyV5248PI6PDBNsZ9Du2W8Vkq5qu0vvEdBj5OADutx7XDfODAvnIAkyPCUJXHIrvGnG+WiB0nHM7s8iYMizaIDWWQABwgAAEN57M4Kwm/yji6gTKu50dmsybacYJ5kVChMNxw+kkTckllf309duORY8mvgaEAQjOgyviwo8y9G2xdOrNhkSUcKHIPYGnbnZxaC4C2gcYATxmndq7tmAsU2rhB4VulA07ujUw8X8KiwEGDaYEzwzxmHHBqwy6LcJz83PLP33Zy1U/AoONKCJ51QswXcp7o5TwyOo58Q3ba5CDxO46Uw0ypCuTQ04StOsGq830l3xHyMfBZjm3mNP+LHiUUqkNpag4CZgKAFIuJJuOUOzyuGHrGOKwGOPXRiwBt9ZlDQUuGZodEbXyzWltqCkzrksEQAb+pKJbrbfa79I/cN9xfV0n+s6TfpYIbuo7O7hAYRu4plgVXWxMY1MChHcliobnKmPSMxN8GhwG9de9Typ+D7vEsAITKOpc1jrkOgEHiY8ClM5LteTE8IBxdEHhAie4pvE7HJwdY93CeC/5EjBwzGup72hi2R8D4sCJSaa0ZO2YBmiUFIBiWEI50kq9n7oWtxA16bSWXTEBS2CAAXZzH+BuYZDUVqEWYq3N26X7kiNqIrGodoI0AYsiKcLElm8lgSAEzsGsM2AGu1LOhAaoOzXLCdHQagIk12YBNWHIBVJPPyBsLgJi6HvpNKBnT1/O5nlckK06YZD9r6XbCS73qs3Z4Tc56ZHCmdB0JuW3uc0Bo2t7hj+ifQyIFEqxJPhvJ31O6nHUia6O12W1P5ciEyemGRPIBdhUw1AAV1d4YHsLGuIbZQprPTlgsYGGznjvoMqAuNoXzABlUCmOUfF6E1KF/yeXDfdaVM2fvxDglFxNsoTVC+pCHmV3JM8dYeZNA/1JJE+FU6PX0PK/iAbo44ZC7lNMJEJfzmzG8XIfzjJ7BH56bS2Aoujj/5NiZZcemHF1JqCL6l9BS5hLMsLPS223oLQCun1NhNRtILHumgXiHPUt/zyq8OMtsxmKjdCIM5YQyRt4FRmou8o+1+8xphcLrTOY/cnrpD/3Q2COG6a7Dh8dNN75zvO51rxvf/d0vGs/4xm/ws3WXQKMNFwRinpWslGj6/Aat+4CI5EEidPjiaTGGBAy99o1mDAEdZdVcvVYSWEngSpDAakJfCaO46sNKAg+RwJ/8x19Yv+666xxqQr4Lv6B6Y7zrBxr7yVMPjpe/7B+Pr3vG14+XvvxlToL8n978u6atf1mMIXIfJM8MlT4q5p13XapDjjAgMTYwenhnF47dQydjxuiXo4NRxG48iRUJbSLECGMcYzdx8x2KFoeaVwxHjN44ok506+SgoUbbNp4ADvIKCEApx94hHZWfiGth1MfxjePg/Dc+N0ZolyWneo75LoQ/4BQr38Quyuf2qwxxO8Hl/NRVJsZD55PxFqTbWWCJczQQAhLwxoak70+7dF++x3mmWo2MrzUZy1v37XW1lPI8Ez/GLrWNSa5f1Xv6PjZU9RXON8lFCdejqS4PLuOeMBk5qJSd9y445XD528wudr9pS/LTRBD6YZfdTBkOSU4kA1AlV1dgypcILtdvgIBcPLBPcARoO/mFYFMUSNHjjKwauKgaynVzjmh2V+6LE7IJ54r3crK1PR9nFeSwZOHkuTigjLvzYUj32X2nHXbCYL+QHFTtgzGBjhCmpV1rKqtRjWgj1wPIIi8WDpTAKIbuguTJHEni34CJYTzEuTIAIgd8nRAdwi8uqhXBDUrtwvxY11whKbrvAcsI+VcolNlFzDWQpQoLsr6j18WK2ADgJsfD+oRjDFhLX8QO8Yu5gkPK8ehRBiqqi8w9rhobAQDsBqMjhZhljHTMJSdTlqOuvncidqrtccuNuxXqhTPjc7neXG3OlXrMMBLIVblHlIyH5o8jt3/eydHvP3K/2TBXP/L6obhXz3d5Uj7PlXwIXzPYIp1Ed5ATTinlwNEQy8WedfpSzL+gOCAH6EABlry7SpYcRwClysFlGSJzxp2qZdO8neAerxH+4T41b1MNTMdwC9gp9B9WAEwc9FKfWfc9pilrDgibHDUCCwTwbFUuFKqkXVToGABRmCFh2B1V2AzrI0wBWA07tBaTO2v7jjAPaiSt3wlBc9YvO868qHJF6CIsiT379gegAATSGnwW0AVQV+3FWSzI2msoIYxn0W1YUgINHaoJSOAcWAAyMLGiJwE5O4QyYY5h2cxJsJvtRJu6b660pWuiTwFMBBDqeXCWsC3ykSkH1WaANOemCZBmWK4A1HXNXZ5hyKtzbFkerK/FenNSdPUhwG6AYfKXfVm5fWDpcCxgI+AAzI1msHEOAC9AKE5yyoAnxDSOf4Bxg16Vh6ifQw5pZp45RDagmEEHztH5gJy9zsGO4TPGw+GR0pUdeofhiH5EXh1+TNjdMrw24DVj4v75lmEqOUwT2TInWWN4BPHYsOzqUaIx2rp11ySXDvnjOg63ArCRzACC0fMUIdgwtpOYnjW4mFrThkwB3c3SpA2nlR8IKOu09Jw1lnbuky1yVPLfje2h9aQBV4dZ637YJA5HN9gZJivAxkmNBeAwuXL2KSk98uJ6JOy++567PRboOeNG2DlAzO69AkQcnqfx1TXoAwwmNInNluPHT/odgC4bT1mfexOq9Sl517J28v/MPQFQGrcwxvJFMyqZY9G5bHzRn54PDeokjxTrRiqqNZsRAGgPxTBIBl6bCGb8AdR7Iy7PFjMxSQtAyLEZemmYwcUCCh88reTTrJmso1XJlflN7rbrHnH9+Pv/4//kpr/nz98x3vCGfzle8MIXjhuefcPYJcBotwCrcYHiHmKXGxgSuIddADCkn7ULAobU91e9RqFk/20FDGU1Xr1WErhyJLAChq6csVz1ZCWBSQK/++9es/6Exz9+HL768MSUoLgPQM+582tj18F9euqfGS972T8aT3n6U8bLf/iHx9v+9E/HN7/wRa4IBLCAs4pxtU07dxtwQHG82NGqailT+WZ2eTFKSAIpRzjOPAYTFitOdjmMBfr4Oz6Xo7guwxwjh1CqDQp72+Akt/WyQ4AHWlabt/DjQE8/08H6bMEcyhZzAJjZs2vnWJ/Z4KOpOLVVqphElDIy7/vinTIs94/j9903rn3kI9PWAkfSl0X/uEavogVY+br8budR98GA7PNDIZn7Rd8U2ndB1jvVZD57883jsRq3vapaw9+bZShe9mqvkCZMlioWf/dNt9N5AHscgGPmSjyMIV4ClCP7WQW4tGyzdZ1b0Ub6BICGw8nY8m7wJQCXgYZ2zA0o6JgCVOjvJYXJyPstltElJ9O240kyZcAvrmmgC/nE6eF18rjOs/jKMXe+ofzND/pLEs1HPepR47777pHRT3JYKuElhKrZWPxOrpZrrrnOFeY4D9ASR498POfOK+ExhrXDlnS+WBXkpcCgP3bsmI+75577zEh47GMf53N3i6Gkq5Cka2o75aCd40fOZUqhC9wkL5PeCT8jmS33x7EkNxLj0bkg2mEIg4AE2pFBQomSjLnl0I5HWBFyMqUX5zQnqdJ3Uu3N0KXc8VJ+/M51HdJQO/QtSzv2BYJyTFff65142pdqYQkvM0hQrAu8zYQG4XzbfRdooOTp+my3dI3KhzjXOKiwYHDQduwRuHH62Diwd9+47fZbHVLzgJgA1153rdgByh0i+VO179Chg+OAfjbLQTnnHDwBH3HeyUVy6NABhaiIbQGQKnm4omHJKgw9nFdApbCals4e14ElskPyY/06rzFKiJqcdgNopd8RYnQagIIbqC2u6AiwwVgzn3T8UVX926E8YdsoX26mgdogJzrrIXrOXKlS4xkQ6BVZKw1S1rzrdaQAaH+Orvl7U2Y0QVijdO0liIfa9H2VS0RxJLU26HOcbpxYQCrAYdYTWIi9PnFdwN0CrjXgae+mWlOY780cpF+sA2aoFOCGDGoOe9FgPrHe8Rn34LoGXmu9pT987jBEvVhjznx5CCnMZ/wNAAj4146371njwS+wmJYkBRSQ85AbcmD9Ynx6jWGcBSpsERgpNGBuS43t0bu+OPZfe236BXAtwOwBMWYJK93OxkDLinv0+s9xHptad/tetMXPAfSmGJee1JJDr6+9XkYCdIwDiAM1qGR982dQdEofN/VzsRd+K9J0hUxCvuO+9bycvmXtru99CmPL2+JZ2m176LO11+h65rv/FZ46ga5c0s9zrX1a744/8MDYffjqsYXx07wGfLb+aj227nl8qz9uF21hTvB5jQ8Aqq5zQnNuP89g9Kh1XsfdqefkTtkpB6+/3qDuNBbWTfSgnvvor65x62c+Mx735CdT1UHAsO4tINr6AZCqhMx+eSxLT/s568uwptTn05AViN7j3+e3zeNzSh/72ernKPOlPldbFEMYfeGFTtUmhY8x67XGGz2ojYG0p1Sk2WJLW4nBZb3peeDr81NzQ7/9m1/65fGyV75yvO+97x0/9y/+hRhDLxzPvOEZY+/u7WOXkoaPCiWjKpmBIfRZ/dgMMOTk05fGj7/m18e73/8Zpf0XJXb1WklgJYErRgKrCX3FDOWqIysJzBL4z2/8mfVHP/rR49DBQ97J9c67jIcdiiFnV3L3gb3jzIkHxj97zWvHdddfO178P7x47Ny724lMMTxsD5XBcv99R2yTsGtNWdtONN0hZEn2W/lbHEpQ7CLvsIeSDlMIh9TgALkWXLI9yRExWpqqTf4JkjNmN3E2fMMS0o9ZRLyHhZEgLyrUVKUTXOOKBzEt2+wXjorzZdo9tqPLgmc32eWunaRaiTHVdnbhiNH/nBJwX3/9o7KLWbvTE9uH3WO1z0QMOcmp0wUTZB6D9CEsm96u7RC4fF4hRzKtABHY2WSX9ujRo+Oqq67yOTisONU45S7xzY4gDl45ig4ZYFdRu+gdQuRktLAIvHucpMtJuKldPzlV01jpGlQ0ItTBjj3X9S57lTUuIAHQBRAg56dKWJcyd9gOiU/bfpb8CAvBBiYE5oycAdoNO6BDuTp3EbIyiwH51s4+YY+8JjaYrzsnEOa7Dh0I44qDyccAzZ7Qhzjm7KpSQprwFMtWoAz37YSoKU9NKJL80dq9b0aD/V87V52/Ju0H9CDtA8cxHq70Uzl1GrDp0LPOXYQvAz4A0GRdK+aGdQNDGzaVfZmEktEnAzP8VmFM1lv0vfQ6yZDXtHu+1+BKhy2QE2LTBoDfgEAOt6i8Hw7lUmM67CWhc8wKQonSF/JIGUQyUJt8HYzhKe20T3hkrQ2AXIxreexTCEeDRZRrRgaE8EzjJx2l6pYTDTf4qGZQXc5l23EGK4yv5z4MmBMnTjvc5LBCH1A0qpq5wqDGD/1Ghx0y6DCZvF8QcOCE4DAcmKsFMjhxrzqD/JA1bEZAw1kHGauEl/WY9hgj05Q0p8y1mACVewbgFXaIQ7d0fRgTXNu/V5+SD6TLWqeCXHzumpcG7wgDTKVGzxXrwkWH2MG86rBX52Jj/ah5knCslLZmTpFPyG6g1leqsyVZcRJsm63EWqnP0pfMAWTCeNIP1ugtWwm5g90ZANAMG+l8wtMiLzChrrDHwKC9D35ZTCf1FX2DFXq3qkjt33/QIG3LDnkDyDopu/Rwy2YBxwL8dinPDroHIEOiXsCsYAaZCw7jNctR8OxmAPPMCSpTwX7yfCKpMPeqHGNhowyFRt81Nqtfj3rUI8U8OWIw9yqB73vkmH/4wx8ZT33qUwwI0x8ASNrveYWOwPzTtZ2AHznpmoQ+wjhJQuOMDS+HZnkuJ3+P19p6btG2zqNELjrGKe2shMleznJ9coU5j1SF7pm5xLW9Toaxi5x5IRvrnD4Hv8j9e0S4aFWq0occB3v30jogb7FlAHeLxeJcVfrHOHi98D1iD5xSfh90mGpem5REecIzvb7lGcqAEfZ1zXXXjPsErF9z7SOlkzCONo4TAoqvOnBIyatT2t15jGDynDjlxPmfF5PwMY95jJKsnx2f/8IXBvbLaa0Tf/kXfzFe8F3f5bCyQ0qafMcdd1gXP/ShD42rNYbfIbbLA/fe49xlhKsxN5EfoXqM9Vvf+l/G45/wN8anP/XJ8e3f8Z3Os8O68olPfmI86WuebD09xzmafx5n9RkdZf54jpfc/XyF96c+duhahxf2+tzAPONCTh+Hymm9Qp6sr8x5V47UXDwm9tS+/Qcc6t96c07PrJ0CMAHMSYxOtcy9+/aMB48+mDmt6/Fso0od4+y8TG4Xc7jGSuOM/UJxgoOSV+fh+uIXVZVMMsG2uOqqw+OvPvRXY7v6/ob//XXjBcoxBDC0X/feRZVKYW0XhPc4lEz/0FMz07QenTUwRPLpXxMw9NlVKJln4eq1ksCVI4EVMHTljOWqJysJTBJ451t+ZR3niVCynQJ0SG554sQxGQqK05fhu3O36PMnj45XvPzl48lPftK46vDBcUHG4pqYFGtV/rcvZue1dqlmZzzOe4doOX8QNGonuiTEA4MeIwogAbaHjGR9hqHFcWYbYfDXTbwQ2ftMqMu8cVk78BglJE62iZn8GBwYYzlONliJc4uUw9HG1kYl2caqymJnqArUy/dyAlNYDTJ0oWpjIOKwOJmuAR99XjR8OykAVzibbmd+MMtiEGKZ+6ApV0LnLXAWitwy/wN84HAb6zjzACQyxnHYnABboSX614lYJ8ccYMFASuREH3nZ+Vis5nZU+L5KpWNQJhQi4Qk5J47VHHZXiVIZM2NZ1acNRaefxqXAOeNzyRtiJpl/KseDK/DgoMDKoZx7Kug4kS06grQ80NEj0+AxejUGSVaM7tC2jFmPVdwdwL9oQXAh00Umx4kzuF4SCicHheUUL7MAkoA8ASXnXEb+pB0vKnrpu85B4fCA0tgOt2j9bZkazInyp23kjkKPqp85zg0JaGFHMgClE8q6L9F1rtDzy2ctgNJU6ksupHbwASdJFJ75E4ZV8rrEAWyAptsYsBWGg8a7EM05b0bCBZ3bB5DHDKY4mLlv8o4k1GvWvczpLm+euUmDXGmIjF3O25T5mnwisyw67KKrI0VWzI8GipOLaZJ1yadZYkm6TH9StrtzwSxlz73tp5OXA+BUx+MQhsVFjpM5AbiT0OoYHK4OIUrC8uS0aoArDnqcZy6Oynb1wMi6cuWgsx1iYoAjMu2QpE4my2XiaMbxTwJ7rg0w3FXtem5mrDssJ5X+ZvCevhoEtCQzVwwuu4pVKowlXCYJz90G1ia56gTWBgCeFxbrgNtUa4XnKQqH3krueuagH7TDS7Kc63Nn0b+0M0BZSrZ3wnF5n7UuevV3exhLNiGQZ8s163bWXFrYbLBprrEGAABCgnI1rwZSkuNum/QIBqzbob9TBW2TnGVCimB0pU3ZrMi8t2xKvQMSJAdQgF86kRWp56f1mtY5rDTdYib5U6t71jyeU6z9rIFOuAzgQ96YWnMnnfW8zDraa3xvBnhDotaMaVYk2VctmZXwvpY+5wsC/Cf0a0vk3JsJveGQk7MGWpbuCxsCkeslgbsOoyKnWc19E+ckF8IMmRe7VdHtfoVCXiVQAlB300YSIWe+IauLOjcJngFNZIs4nHHdQNzx48f9HcAHgArz7dBVh8aDul7n3NkrQJwx3yvmIXP3iEJSG8zpvGeuoKpxIkk9Gy4AoneJGUY+KodfqR0AL6dPqRCH7u/1DN0ziJyNkjx2eF/MbT+PuoDFvM72+Gc9ywD42cq4eU4GOMSuCCif7xwWRn48r9cziMitETnPwrMCuQCVuLZ1kucVIboFEvaaSO4kdJrw0EtmnVXIYdsIPBOlt4BJBwTQMfYAXLfccst46tOeNp79Tc+xbXOtxu3Ug6d1ttbdTRfHaYWO7RB4dV52IQnczwk1OiYg/9X/jOTTnxtnL60tLI/WoNX7SgIrCTxcJbCa0A/XkVu1eyWBv0YC7/yjX11nJwwjjZ2zHTu0w1QJW9dkcO3ao/wJCil7lcrU4/wdP3HcuWDOe7ccJkPyR/Cys+FkBWUET35gnNc4Y/kuQANJbbsCVIxh+/3t4JfxZMfZTkqcywY/yq6anGlfF2eu/i3ZRNkNj3M8nV9OeQwmDH3AiuzetuPbhlwnu7QjYGAjIIsrDrkf7RjZs89nztPUhrpkYCsuxqB/zFTqz/I5+XCceie2dhwGnDb9I4eS//CueHb/LqgcM5+RmDXyiPvBt0mEGiePiki5UDl/ZkOxe0tIU/LOADThiZ11GFu1s9rsuwVJ8Lh5jNIwR3LgwG2agDX6HOcpzCtdWwYo173oymC0q4x+fY/TaZHJOcTJc8lswg1s3FocpS9x8ujPuXJGArwhqIxhM4gMGnjnPTvtdtRIZM6hOP09DHZcMXxT9SpJxSN4y4R8GQBy0Pf1SpUcwpLCYEqC6FQl4jNezIOLhLF4OOKMc21XDLJ6zO1sHbUTepli9+jH+W8WQLMDDODoH+GV/eq+txMXnY5j5XGoMfFOuRlCAA4NDAHEkOcCeTawEqDWIVoGhmawZXnPZjh1VT062YAOwELKXZfTWoBWZJJKfxm+jImT2DuXFRETMPBI+FxJbe34Ar6QkyhsiDAwuF/0PGPOgMNsCcutHcWALZXfpUIvOFYQVgGC0SEDYx264nsGwAVka+eNfDKZmwVuWa/msWqgDZ1o9hXjuzSknNeqZGqg1JhnrYelM54LMLam9qSf3BfgvFV/As8NDEmu0b452bePTGWtAG8BuxqsQ0YGIdyPy4G1LJi1tppNBtMHVhdhT5rH/jogSvQy4ziVoF/MBYOz0rlzxbTieMDuADkwYgLyGLBbgKF8txl9qbEwQGJ95pzkBEs1sAbsoqvxdWkg61feJ5fcc7GqXjYoBkAt+SCPPE+qyAHPFJLys/aqHQCkm8T2MfFV92A98xyBdWNWZp4jzL9U0eS7ZnClLZa1QRPAvXwGmwa2U1hm6e9lwBB6r5tGd2pOl14ln1L1NUPil+caej9P2hk4tTAyvhMbcQFaNIM2T6L5ZU2uG3Beqp+lAhz50MKSLcCowA6DeXVtjoMlePKkAJ+dYtJJlwySsd7X87dDaLlrJ/nmXqzBMLmyEZW1mM0tNkzI6dZMwQa8ATVIJA8rrCuS0fTkfss4wBzaWoy3JNIX20ntAURBh86KkQNrsG2XXmt7rYwNERlljc8vPQbz8XneLIHreViib76K7ahai7y5kx9Yt3w/gX65o7+7oCIJ1rdafzP4eU543gDK1Xpp/UZ/tEnANVnbWfubcYZsYUuRq4ljYV0COn3N3/qa8aIXv9A24WEx/E4fBUBVWB+R82L0sXZ/SSH2h0kzoL+/9MDR8ZM/81vjPTd9bsUYumwGrf5YSeDhL4GlPfPw782qBysJrCRgCdz4ll9dJ9Rkp6jVhINgw+1TckfeCb3YoUScn/j4x8bv/NZ/sCFHDhWZZjKkYrhgMPQONsYhBluHa7TD2I4Z5xsAsBGJQRJAo42myUAyYIOhHCfaIAs78lWFJcYX959MXf/dzBYcnwYAAjbFEWpn6KFDHyONUAicwDKAF05cG3FO6DgljYxhDriSnf842W6D24rBCmOid1+NeIVhgyNhco3hGxubbuNkydPBOG3+zn2ljLfCBuScTJXUbPgtGCXtHHl3P44SgrBzpOMwkKmw43LVZQhzCScobXDGhiksGnLqTJ5FGfQJWekKc1P4Q/kisf/T5t7ZjJFcjhZOF1RzfeiqUiRrRT7qkx2r+K5+74pX3YTpmkac9JfAGhP2a5czY4qBTFdnh4Sk5LwCTNS56IR3Z8tp0hh2Alezk3IpHw8ZgXCZhOfAaEny3y4RTWNd6cxqCvtJlWQ0B9bX2f3OeXxHM3H+GzzKUMdRtDOEgY6h7nJytD/t4xh2u10O2/MhgEifnzLV6VtX0mtGlsMKSQSqNuBMRe7RISqtBWRJOCfzGt2fK6BZZTwYcSDytxlIlevJSdoLFHZLLa+ER83V22ZdwIs346icYsJRmNthKHmUPBv4A/AnpcSjP7Sjk/ZGBsVa0ecAXS5fTvnkmkNuq2Rm8MkgNOMX3ZjlhdNPsudiEGXkq68FCBmcKPZJDYDXEoALPq+55nkhRiH3Yb2DfYBj1WW0YcI5gXldv8FBgODo5Swz53nHOVa7Lyrx+RqJ+DVOdvp0BbOZytmOA5710tcptiTsQsbGyb3Vbxw+2sX5DnUqpoCTREs/XN0LwAMmhPvVjm4mJOscg8HxHX6VynS5P2tu1vSEKk2JpX1u5tkEXumKHTrXaxxiibMattCE5fR85BwxVcOgCSgfxz7haFnvi3laa2o70AGYSb6MnNOWdsDplz+2bgCgsJ43kBrdjO5nrWmQlvO3CGzvSlwBULKWNwOpWSDR26zJvl7pkQFls0bDBux2NYibCZix7SpUCQf2xzXfeR4EgPDw66sk0yaMNfnInBSa8EDWPU+eeQPHrBbaZs1ohldC8bjXduYUMJT1KKG3Xd3O45QbOvSsGUMXXHY+a3CvWT326J7D9kqmrtSIzH2NrDMdnjoDugkn4xqdpJxcdIQ77VK+QeduEzAEy4tnHPnFOvF0h/12/rO2AyIvnnVZzwCIloCU2cuwgD0PisHmkNish81Ci153X6MjYe71cyTfLYGhngsP/cwH5ugAWIzHpDe5htds6Wyv7b2+AHjTNlcr7GeBn8N5bvFZM0KZ+7GLpMPw/dApJzDP6tT2HJtox4+fkJxJ4s2apHbp+l/z5K8eL3zxd497b71t7N2xP2kmlV9obNX4CDz7gkL9rlPo27o22u647/7xUz/7pvHeD962yjE0D/Dqt5UErggJtD1zRXRm1YmVBFYSiATe8X//yjrhY1T62KOwMcpYX/+IR4xNSpK6rt9Pfvm+8W/+z18Z11572Iwi0+o3kRgUGtxSeA4AACAASURBVH0ZVxiMGE3sAroSSHY8y7OsXfB5JzBOT8wQfjrkiXK1/m5Jc5dB06wMV7Nhh96bYoqPF7W/d+oMDBXtfDPH2KiLwx9DLP1NGETCKDqMo0NVHEqGOdbHy0FfZ8fNRlcAD/KssLPWDo2ZBAaTijZuOzKhTS7wXgZojDUuHeM3Dl7lNPFucz7D4XRfTIHIXTkxznDCEtrBaIOv+9UOe+u2DXkbvYRBUMoaYCI5bAAKGOul4c55bTj3tWagoMGHArGKbdJGZVfliacwPy6Km2NHvkG6dkrbgLXzUwPULCx/V6AB7Vo6aP5b33UOK4cfXAZQZOynljCkjE+BbR53HKvSX+41hbZV6w3SeEgEBG0gP0NC36I7+Q7jPPlUYHMlZw3yci6tTfss7y67HQcDZhKMvB5D9yTAh1gVOGPNasjgR+bR1UynrwA7omitUpNj2iBN+pb79fgKBtC1CHFK+e7uA/qwcyfV9ZIfI0MSkIr24CwRRtljkbZViJiOcO4eAzBxkNClzvOUHCgBx6zVsK7sMMexSlRpu6fke4m8c63eZU8eG2Tc+hmGTcYDB9H6A8gKW0M73HMYWMIOGwjLvBKTTsl6G3Rsh62k6ftnDUkIVTty/X23wWIqeTn/jnSC0FzyIYGnwH5rZytMyVzLbceZQ6fMtgBcSvJhrxsuJc34qBqZPiN3Ffrh8ZJcyLHmtaGBc+sCoSMCxAAATUGaZQiIk/DXgBCZkwFxcGS3yQGcAZxWqgJh3CALISxP2lyMA7MOuC9fs3bSNwOiFQZcz4PIvxxpl5zvEEdKimdt4tXJzbM+z6wLM8kKyMk64UdOQskMjjBforEJP011Tc8ZQB06gDyQpUNWA3gVXpSx1g8V7JfgVNYhQNEAV6UMAVkYejveVqe8rAsNDGQNb1ClgWDrNmCIckgBkHPtnqPZOMn87/xhDrWuawMeb/RzpJ9rfJP7MaYBkntTItXfDOi4+4DqxTgqkL3nNL3Jmhkwl6M26T4kFDYjCMCpZJbV1Z33fGMMXClRHwMQ8ZqeU5xTz0GubgBQ9+4qW+dkU2zdmtxaHSbb4aLOl1bjYTan2kWYEzPDLCIB/8x7t9ngUqrA9SMIwLMrlHrzw+NfQKqfwQBTAV15B6x2FTjYgaaDab5VRTKHN1cbElLWIXi9kTWDn15fPO6V05A5YSW53JV6aEgxcnNYKmAtLCf0thTL7F/bGbDWah3megUu+tegsDxVLN+e62lrAFwDidzH+caQKXZVRr6fFQmrvii7cL+rHPKM2iVWOeN4SmF3h646OL71Oc8dR+5SeN7m7contObKZHtU5IFcUGwfEkp2n4Cln/jp3x5/+Ve3aiW7eHnna7qs3lYSWEng4SmB1YR+eI7bqtUrCfy1EgAYIkHsgQP7x4H9e71zdvDqQ3bSjt537/j9N7/Z35Fz6F4lbuwEp6ZSlLFjk6Ic7TZIzYApoMahFDJKzqqiUtg7lSC3vM92fnPJBJI1kBIGQu+IljPl2AXZPzi7nVuhDEMbiOyae8cvtOzYYzF2l46rDWmSreJACpTCoecMmuXMNISVmeYf5xO2BHRtF4HxLqGOIbyrAjd61zfAV8LWMNEmKzW2fpwY29TxJhvg4bOUeQ4YNe0uc6x+tiiZK8l6k9MhO/U4aS4PXTL25d1238B9xvi76LK15GSgTVDnlbxVwNpZdmLLQeNzQmTYWUbEzZTweLA7X7KgT4Sf4dgbMsAJZ5zsvOAJp70NEHD8VjlASyP1AvfwmCU5qZur//U9nHDWBm5kNmGF9btBJjugCWVElC5pzXUlJ7OgcOhpM2Nvgzphd3b4axe/2WSpNGbL2o03QGfHlGuQVFq77/qLnehmhaA/DmfQeRjSzo9jx2WzSieHJdDXb/CiHZ4liNdzJWAUP3Hc8wNAEmAoQEmzzOKcny8HIbKi/TiBzI0AMAZCJx1N36hgxHWcK8e7xXHQu72eXPVqR9jEJuZ4OTYc28mXGxDqfmTUcqxDlIo1lfLaYZ1wDn/ls4SItYMNi8f5ZXTDZlu0y9rMgXaEe/e+ZcN9G0jOTn4S8/aYLcM4nIxXjmXvoDcI1E59O+pLh53rt17PiagD3k1MRbUbEJ3zCLntsLotZkwWkIMcAXSQFb9aBr76xDjADTerCuAsW/aWHw5qErWXs8/8o48wiixO8u6QaD/HMY8DoEkXnDjcnVCS5TABHGKDLknHL2e21HrFvIRRUUypKUQsoxz9JKQH9hnhkjjoag8OdZa7Co/x0Rk5joU9EsBs3WyPDm108wpYbGYUM3iLHNDoKG0JYJAQOysm4iz5+QtPJS4fFgfQsJXSrfZzgKMXwFCPKyrZITetx55ayKzC5SyDur/XEodqZU2y9tf8pRnONcfan49rTYP5Q/hPgOEksc8BAc+WZecrf5H7KPYfGzOErDXgY8AtzBsDG5VA3CxHWIAw6gAA3PP0I2LIWgjA2OBVg/cNgG9w+Guepb1GI1tviOj+fIbe+altlS5d9Fq1AErqud/61eejJzxHXLTArNiAZFmTVFVRGxisF7y8qeE1LWsFr3NnqDQY1hPsSZ7hTuZcz3qOYZ6yNvN5byZs26bE5r6utcDPi859aPBI6yoAFG3o3HMBjwDromd5fOeJ63Gf1uyMs1/ejPBTbMKEeg3ttW86lqOs1lpbAZg1f50/r4Chi0IsJ4YQKJ/l7adzdFPgmtcJ3zuFNriO11EzRwN6zaGiurbYsBm6AEedAxK5k2Td+mEAOUnVsZXOoZ/6ue7Q1ePJT/zbCt3TOrPhwjh1TuyirWKeizV0Rgmzz146M44rFO8nfvpN46YPfWGsXTrbKljCWb2tJLCSwMNZAqsJ/XAevVXbVxL4/5DAjW/51wKGdrq080EBQHtVahtD78idXxjvftc7xRqi+ozABBteZcjbFomTinHTjpPNJf3doWTtbHonvGjYM5UbawTLugzPMlQbJNmqNjjkoYyS3jENPb9ZKwmpKVt/7qE/xFhcxPO38WOHA9AmIXA4sdlZC518cjhjW9koazCJqls42cmxQbs7PKWcdkxEnD0AsTJm4wgG7Ord1oAW7GoWWFXvU36jdp/s8MRf4H8dShNWRHJf4AhcqHCZNpYDiFXfAV0wyr3bGwaVYZKFYxM8hITaAla4Fgl2nVA5DhovQizKh41j7B/CM6ILMVBjZPu/MpK9U23nJwZsnL84ZVGjtHX6oL6IM5KPJ6DLChaLm8vhis/OfHbLzUzxuHc+C1vakf2cZaOuUcK18xZnsYGDJB2uxLjKodD9WbJvup9uVqxx98cgomU9h5D0dTtMIiFN6UdEJ0fIIRUBgdLVyJixwPHscDc7Mhonxn0TZYvL6zSguMhlwoXJHwGZymwfhwwChtCvtNOOqH7crmKS5O7dhrSzhLhwfmqsy+HpHFyd1NWycI6tCverztoBMdIXWZFHiPm86bIKg2EntT7zPjEIprmSubN8MX9mZ42u0fb5mCXA0yCgobhyfF3pqxwpznIYnnPEZCy6b+V3BXTBOTb9Ma5zh5iwo+8y95St1zusiEq1Y7n3nIZn4zXPoEI5hswXQA3AZTEzYYekAlWSg9vp81hlDfCUKRZk2Gfk+gD/62qGkUFA4uipARnfECC61ijLbxHyhGzKwQ3Al3xVdnQzrZR01hMxeuGWxQH22BYw1KC8v63hSI6gXhPmKoC0ref0HK6TtXZiKdX1M6uZu4SvlU4xE1m3I1F66o0CH4lD22t6T7xqt4VSaxa1E9vB7rWRtpttZfZXnoMTo9G3zvriZgA++3YV0gsLDLAsVNfIimeOjuk8WwmVnnXVsiG3FM/XYoFwl4RVhn0ZIKvAF/RBpwDs24GvjRvrVq+ZDnGqfF/uT55tCU2e51senyyIauCm9CtLQBasBoFaJg02IDPAFHrBqQbgsRG8gZO/+xwqInLRMMvQi5Sqb3Yd8mgQZwmue61S2wB6DC4LLAF4S/6cACNdHW/J9mPcAhCz5pBMPOtDqv0pBF7hmoQ1w6wNc4yBzPMKuyfrSp4iDucDlDOoTb+yYDdG2esWn2VMl0B/TSiPZZhoEe38/PCSxfxiTOs7r4esC8jIAE7W7Twjcx3C4liTuG7n6AJM6tdlz9q0nJVkCtObDtQvgGGdNJ9hIwcfmyLYLqfFLEUvt2tuXXXgmvHEJz6ZxNLjxNoJP292ihV74oH7NQ8ujgeUtPsnf/bN46YP367y9SoBuXqtJLCSwBUjgdWEvmKGctWRlQRmCdz4ln+1fuDAAQNDhw6qJOohVQi550vjnW97W5V3DvXeu4PllJGzoBkdAUjmkJIOVbLRaYbJfK84TjFGAw5gIFf+B8x4dt1h6bADXnRqOzB2QrJT10mkJyejw23amFoYWKZY21jHKi2nHeeZc+ykxNi34weNvcKdkoA4RjBGUQNDzaywORWbME45Jpadw7pHsU2cILQMXx9qgxMjMfTyuFbhiOS3GPm5dTnuRl7ivCYnT0LgeofPxmN8CN/fYACODWaid3SLPWRcpwO7Wp4FnuDAlBPjMBEZwhscqtC7oEgxuTd8D38TRpWdrXJSXDHMfZgdxbZ8nU+jjrW0y6iNzALAmflkBzA7uQY6qm8d7tcOKPfo8AZLjutNMosRnTC4uX2zkc2xrW/pTypGdX8z5u0wIVHfHzKUwYZc0/lUkLNz4STPRoMYG6leV06YHQoDVQlJikPXTJnoYLhCHUJUrLlilpnxVaEmHf7oMZB8SOLb+okgAY/IteP5ovsAKm3ZCusk+kM3cFABPTD8cbAMZMFA0T3YKU459Mz5hIPNOZSyBsRHbK3tcIc4WpFFJ3kHbDHwM+UEinPtEIaSNzqAOLwjLzlR0rorZpE7hL4DinQOGu5MPh/Gokt7+95Onl2Vs7x+xFHstrZ+0BauZcYA7StnvTW7xzCOW9YjqrjhIDJS7OTH6bWiZ52oWcyY0KazkmtkWcnBkZkxm+iPZ6gbFr0146/CFQ3cOYE0YAKpkGdgaNJxPtXasuZwtar+VmEyTEt0MYwSwMDMMc7FcUTPmxGXfEPRWxid0SvYBiTDVg456U+A7AD+0xgX885ghNdggPxocYOerpBU+t4hUb5+qD0WXTYKGA/pocCBzUo+TVvIz+Q5SoJnXdYgAMBprW0GlriWAe5aI+u54mt77vEbZwQwxZlGDmYqAe4zHyHjFPvIY63vtyhkl4pMbmeHvukanWcMvUK+AQQ0jjjpgGq0Fwe+ni/u6/S/HoM8EB3S6GdI/p5lUiA6Y2B9DhtoAg7QCUII/ZjIsQ2QOvl7JdjvzQGvVQbhirlVgFyXt2dsnRuL/qgdHebFuoFcLijHVdrWAH4/F0vn0TVYP5oTyNSbIG5Tg1j9jOESNLoAttpw8JUL7ARU8Drnccj88lrJZkWFLnZBg6785ich7GAuVPcOmzEMUOTs57r1LQxOegIIFOA+61UDR5nzAV1Lrab1tfMPZv27HLjOM6GUup6Tk31R924QrwFqgJZ+llgJfFzkZX0tEDftSGhYwB30p9Yez7ecZyCx1pfpGYNsin07bWpwaM1fFofe3Jv0yLZAb+aEOdW2iUOA/ZzSOndeDC9VRb3+UY8a+68+ME4pQfeO7bvHbq3ZJx88IlbgeQFDZ8drfu7/Gh/46K2qZEtiytVrJYGVBK4UCawm9JUykqt+rCSwkMC73/p/rF9zzTWKDd9lcIgcOm/5vd93pZDshmfqx6iIAU7lGOdg0It8O82qsTNpBz3Ohc0Zfi9wyEBJMXCaneEcQHZsMDChd8P6qJ1MDB0DRs3a4XrscBMCk93YrqoUynaDDDP9em7HbEC3kdnXSG4COVLl4BcBIH2oBNf0psuy985gKrD0dTF4Y+R2LoHsxEcWthmrzQaGvPvoi36FPi6BtsjQd7cz57FoxxpHj6pHxU4yWGEDv5gEGMIFViRRbCV49kVVYYt8UOXcGpSzY1m7qK5U0sZvdnydxwdfid3uBaDXmFQ7ur2Tne6lfx0qNCXsLYclQGF26EmMTU+daLeSVF8G7JSjEHc64WO8OmdUDPboQH/X4x/wo5xy+uJEp3EcOm9P3Dgcmzg3zjEhDTxPYs52xOyELJyxAg7s3DdqRh8MzHG/3NMGe7GIos9xQCY91rfsfHdCXTtidV4zfTKlOhFrgEy25hMylfnWwAgNbobZksHHvZ34W44Tu+MNBjXomYo8uyxhdtbJ43X69BmDKKlY1veL7ON8zay/BlI6p05KQJMIN+XseSVEI2BUQBjusyO5QiR72Hydm4jzOC4JvaPfCW3IfcNgQVYpHT2vS2FrNUOLY7hmMwJaN0l4a50zMBbQpF8cy7yhchK/d5Lb6Nic4yo5psJW43P63CFvDbDxfu6CQrVYH62zAWd6PsHWQ38A1LZUZSHYgNabdvamdiYfjVkVrNHIpI6ljTjXgH8BXSKfuX/R/TkEL8wo64FCitfWzhRomTUnsj839uwh99SsXxlf1jWuHcDb84J/6hcgWo93y7TXNVf1s+OZql2dnD7jG0ZEQl+SCy7zLSFvyD7Ob62fasV2AXAwUAix4wXwk1wx/RxgHfcEXjjiASiawZq+VU46/U7bvQFSDnm+hzWVHHXWwwLU8tyr0uWlPMu+GpYqgLKfjb2ugdN1uCV6H70kHC+symbK9bwyCMz6z5jV/Fkyas5p/NGphJOhkzABAxr0i7bTl34Gex3RizFzCKDmPeCwq40WwON1tNfyGhOvn1oTcr3Oo0V1S9YlMLUGwDNfvEYWuDjnDUu7AmClElte8zzk1owpz2fybBlYjXq6KmdkmtBf7gmQPQHEJEsnTI2y9PQHjQUQLPCoj2u7ZH5eLV2eAIDWQQN1AZ977aGtWYPyZJrbnmIN3Z/W4/7+hCq8zutGAYSMHTrm+SMIxjtQDSYuQ2t7NAPEziASMu/cbcuQwYBJ/byZqhxOOQ/nZ3WPh0chD53pOU7vLsomAjjcpsTV58+sjbULZ8aufXvGf/f4Jyi0b90bjF+87bNjmyrcHjkuYOjn/+P44CduZ2NoKdRJH1e/rCSwksDDUwKrCf3wHLdVq1cS+Gsl8Od/+Ib1w4evHnt379bPrvF7/+nN4+qDh+y4nJGTyK53kurGeYhB1CETcQ6SvyVGi53oMiTs9+Bg61o2Cu1ot0E1hwxAf7erbwcnzkxCJmoXtoChGG/ZtW9HFqPPBq7Blpkujn3WoNESaGGXDucp5bpjNNJ2O42UZK18JNw+u3edvBqTiA/dg0mm5Ee4zPEpoKMr0uTecWy6WlQMuTYYc6l2FNp4nmU4h7LhELSc21FoB5Hj2wGcHfViZ9R5S6O3HdsOd2rDvcEIpx4tp3uqkKZOzIk8Y5BnnDKW7XC2cCZARHJ0YmA7q7MDPRvTHVaSPkwhOwUEtSyWcqKaT/e5w2smh6HaE7p/h3NReUuOvsaPHDZJFh12Qpeiz/Vw7gOu9fU3wf6x45Jd2t6VbV0mOSuK0TvB1kcDaBWGUedijGPst/OT61RFOB1DhT5XjpNOZnwCWuHouIJM67rBu2LGyHnt3e6eE8iaecu1GqxoWbQ8emw7L9OaGBIcj+yPHj2qMsV73QbmRQOzaUfk1rrG+e0o0z7uu1wruqz0MgFs66fLQRez5vjx4wZfIlOFXsk5JcS1Kww1E7EBItrU1+wErtx3q5zSBmMSipSx4VjOdThEObGnTilJalV1WzreOOiAV3yP/M7I+dm5Q4lXcUSLiRDGUZiTDvOiqpfGpXUKOfAD0EYfd+j889K7noOQMOJrR2+8tpq9FHCQ+3ptKjC5newlI4AxAFDKGpRXj9WGiW0wO5NpX67bgEiAOdqfUDf+hqXFO3l/ON7lvvX97ETHCbaT77U44P2st3HMMx8XIUsLJ/NCAQB9zHLt6vnfgIflbiZcKirOYGBk1yBk1uEGovu+AWBbNhxPX1oX6Ft/hxwYL8Jm0U2aSwU2zgHsa30A8DejdbH2zaBAxrXX0wbLYP0sQQgzNgwwkiQ94VfoCe0CIIdt1Xq8BCPCUgoQ2fO1c+jwztg1mNry6/kYMDz3SfGBJGZ2pVGvTWHZNOhnth9rmfrfr4xNs4Jo9ZybbHruIJeOQawTl8+X/r3Ha9qc8NocXe4xbYDVIG3pKsf33HjoM81gWjHlUAXAPcupQFvPcx1zqfIO9Zzosexn+VIvW9+Q3zRXJjC8WaaXb/B0uy4HuOZnCn0kQT3jzdrboZperwHvq/ppg/u+Xm1KtK2Q98uLC/Q634BOr/fdnl4/5uf+vMnXoBFt63nL762HkxJoY/CMQsQAhrbAvFJaaU2IcU5N/PqnPXOc1UbCyaP3Oo/YzZ+/Z/yrX/vj8alb7xun11bJpycZrn5ZSeAKkMAKGLoCBnHVhZUEHiqBj/zFG9cxeA7s3Ttuev9fymAUCFRlbk25LgO5d5ticLTBHwfRiTCbDVPORe5TYWa1c9uVo3rnrA0cOPVLECc0dO4jA927mHHw4pTiLMUZi0MM06V2WdlZrF1yDPc4hgtgRYYUxn07Rc2cwBgzAFZspuQaKoOIZNN6eaeWUCI7XAHC8gVegH+ZgJIYkqGWN4gWEATnMWEEvbPYzmFkEcesWQ7zDnV2ZDm5+zPvVjabK7kVMDJdraXyKXTJ7752fLOAVcjyocYg7eSztTMJMUqi8BkA4uw5ZGhOvky7z4pKHoMycr/cgM1OauQwA2Hpb5yRBuu61PCyj7OhHbGTdLn1aDbm5+TGYbHF++7knadPr00OLIDDsWMPuo0kX9+1a7fbxbV49zg5DwhO89mwEGBzKMxk0luO5hY1pj3eHiMYNsvQOftWydPFDTrUKzclQawc78ohs3R8OWvpNMy6EUAJfGx2ogh3CrDENTivHeEe7wYqeywaTOK9gRjGHKCGcVg6xLB6Wr96TnC9M2dOuw2cz6vBpgZZG/xoXWunpZlBfM+9KEGdsVeZbN3r/vvvH1dddZXBIa7fYSEcR99oW+tKnOXoXTuTy1wjtIVrdG6STihLqBTOWTuIAeTmMDo+j1MqkMwMqu2WQaqjzaGBvSYSAsVaAtPqJGtNMXcAWfYpf1ucdMKIwo6g77SN654TW8dsn3Jivb7ZEZ8riVlD9Tc/yCW5YBbrFQwifQfITV87lK2Bqq6k91DAxvNSl4F502tMj3EnVm+gAfk24LddQAREgHMKtVsCxZzL2DQToyshNSunk8YbQGJdc/hqyqHTG5iQp7WeUO0K2dhZnoCLMImmzQOvswE92qHPGp9nlecJzyLAbu9NBDA3CGLWT2LtvLEhoO2C1hby6gFOIn/A3P37DowHjz4gdtKOackHQHYomQGNbIhkfHKP/J+E1an+NFUe07OBpOeEwcG88HzRP0JAKQdO3y17A28z8497BAhjcySMq2mNJuxW/Vg7E8aQ55zZZKpAKUAcoMlgJhsXuu7JE5lrZp3xOWBhyZBjzZQ7pWOkR8009brk8LowYFvnze5TcQHCJwnRIiQRiTsseJGjy6PAhgxgVG3CGN8vJmevba139KHXp66qyXc9dg1EzXKvecB96vk8ARx+7oRNY9C0QMveHOrnXoNeGccZyGngb7kp0Pq2bO/y2ZDv07qHfs5nLXvuw/xEvswrwF7y/DVA2v3DzlqupQEMO99R2GzL+8zA4lyNtPs0HzeH9i/b2fd56HOX7pw342p97N22R6FkawKGFHqsqfCFu+7RpuJ149ue963j87d8ahw/dWLc+sX7xi//27eOT9xyDzm1Vn7kNJirX1YSePhLYDWhH/5juOrBSgJfIYEPvv3fK7/0uXH3l+6S9YKRrl3EyttQdtHk7NtYwKCadmUdHGanaXpVPHuMjMptUMBQQkAaVJrPsbHG3nMBENOuNzao/oVFhKEESBQ2RRto2Z2dnSUb+ewK6mJN06YtvSvftHc+a2dxMkBtxDX9emZ7LA0m757KQItzRg6cQgayD1nGehhCSZg6519ybwog+AqDqy3IEmQ70W0c2kC+fFNykiWnNBDTzjCOKMZmtz2ATJnz9d5G95I90DuUHV7Q53d7Uu573oHvseD7BvdmYGM2iJttljYw9vOOficn7/Y2A2YJDC0V13p42Zgv8ggZYJv7OYFTTk4adgD33q7S3FtVlYm+AGgBNqav6BYOBI5V8gJdMjjYQFQAQI+/PTD0ISGDzU7pHfY0oz0DNDzzoUM2IrsqaU/+CFrWk27RYfqwdHzbaPfutVgoDVIwjs0SahZUt2W5A99zoME4bgXYwXzYLeagWQsFLvXvHW60bAvjlBxFSdraoEw7W33vZixER2ZHJAyyuepP5zxC93B6aAsMDkJLlzvfDeR0G9v5a3Bn6VC2s9mgBu8NmABkEZ6y3EVfMl1gmPF3z6nlXJyAJTES0t7kK4EZRGWkZUhbwNkAL90PVs6ed5xnUBV/dcEG45wGuKfKiMXcbPALhbLDXcC89Yc5UPlIrO2lUz12DwXLe76cUbuZg0t9oh/oBq/WqYBnYZdsIFdPtXnuT+dPyr0bIOx29FrM88AMB12rK9VxDT43+KT2uAqXQDYAnHPk2mGVNdMuIcwdEtrPiNyj8ttUMu0GkDrHS88lJ+J36GLYObC+OPfUqdMaxyQhpj30H6DymJh0B8XyyObAco0JAHTZq9YhwK4ksQ8wZJDFoElyYLkPkjH9Sf6n5HTxfK08OOTvWd7Tzx0/M+sZR5iU/iJHG1VDU7EOoFlrtdalrQKzAZy4F7q5pvlNGJyZUXqn/05sjk6aHZzKl5ul28wPr9iSq+WGHgNI6DOD7/qbcw1wNaiI/RBik/NCtWgMxBXQOeW44TDnX0vY1VJXW3dbf9C/DgXt58lyuWzANOt4nhEPBXL4jjYDWi31cj43oOsSnO+55bD3erbMNsrSjpkTt/f18vy5HBjqPjYTe9lGP8f1z1XkbGPMbeE7P5MqNij/7QAAB/pJREFUJKyfbTMANOecaubQcg1e2gDzPWf2dcujv+vr9ri1jhJKRt6znZt2jFPHj6my2RgPKixug4DNM6fOj7/11X9zXDp3ejxw9MFx55Hj4zd/933jgx+/Tc+qTr9/+VRZ/bWSwEoCD08JrIChh+e4rVq9ksBfK4GPves31z/7mU872eZWhcw4XAlwyDtWScAbIynGLUYnu4J5FThSTHMbjtN3DdjovUPKFkybDq+yoWVjK8BQDKE5jwvl4ePshgXRuRNmB3rOSdA78AGZLgeG2lBqMKSdAxuK7l9yxEyGpllLNjHd0zjjBTrI2p521fHDXFmIg8NYmQESEARLabpusAJMv1xzaTS3sYxBn4SyAd6caJNja3dwuSvYCSzpl1kJ+/bZsTty5IjyguyZAKN22to4bOe5+7YEqnJMAyVz/9sw7lCXBhv63PiklTD0MudpZrW0oWztsU4lXIq+Trv4zkNxeWLVHD8/hnBX2gmcnab+vp20pS7FqO6dfO5JeEqHaDkXhFUxjCG7etnO1nvayPHWF5yKDiUx6yN6wrvzFcHUKQdi6awEFAqwmTxXYTA4FBPdwhlAx5F/6UdXhZvGreTg8dN9cAZblzsspkNLGgBqAKVBDyrMcP5yh7lDyQhF4XoAMrQMh5vzCadqUGM5Z+hT95H7OjxF4Vw4965yVyFNMzCTsQ1IEdZHOy89vmFIxVnukMvW15Q1nxlp3L8daZzeJNXe7JCa1i+GIqFkawY+YNpwX5x9Bo3PaMNpMXzCWstuPX1uRtKhQ1c5xG52+FKNbIfyaBDeeoEqg7oP3ztJssY2DKeE2zokr0JyzXQoPer8WvQD9hIsD/rIK+W0rVoT7DABnSVDFhZ0oNlLHO7rV1umpMZ2visvWznF3VZAADt9BrZ2WFZLllq3p0NeGnA3MGmwI2tw61m3sR3KBq17ThscqLUv5bETlrpFSZVJPl2UFwOpxuE77EwgO2FrJGW2/hpYTK6wXh/Coglr0cxTfb0ERZtFF8HmO8af6zXYB3DS1+s5RB4jKsw1cyV5e+rOmax9ycxl1oUCEmZHu5lizWxV+wmNziRyW7YIrGb+N8MI+fJj2blfqTC51IN+nvDONWDuoA8wgBgrWuZE/bCuCBmstqa0fcJkJ2YaGxCAc7DWIoRFv1LRjDGj5/PmQZ5vGdKsy6mAyeBlTfOmDrmZzPhNRa/Me1oXu4F5NAMp0ak5FxbVxAgFTdhbnjnJ61fDP4M5BZS60IOHZg5ppG301es3IXHYGmb7RrZ5Bs3P9waF0q4Z+FkCzctn6fIZZTmUzdD2x/I5yzWWTCHml+cM877y7tHNywGvthsW4+J1Enn3M3EGoLvvyHKpM62TPOMaZG6m4uV9nvW6AX6AIbPbKKyqsTx97qRB2/OyizZt0DwRa22rKpIdvvbacce9x8a/++0bx4c+9YVx5uy5lR85zabVLysJPPwlsJrQD/8xXPVgJYGvkMBb3/TP148++KCtukuqDGMHhcowhFBAb648LB26BV/Ie7KV8NY78toIajYAu5BtZDXQYzaF471y3uz05+8JZiowZulsYmBijGcHvoxnOS4dNuIkvkAzhH/IOOEmXM/mng3SOFczYBGDcwYzFjtyZYTFwyvjftEfDC8bVOpvO/cbZCQtEwy3Ecd7HHDfbZJ7DMecv9wpXAI3nSOinVL+7uva6dO5/DSboWXfLCFkhfNLqE0f3zu1dgArDK/PW+5+NkiGzX65wx4nfQnYdPvjXMmhKSf/cgDhK8PK5h1YDNmAeEsDNg5B+ti/X/6e5M79fbej2973v3y3ONeaK7DEOWu/J7k7kkw1noZdd/3gDGABXz6GARE9EwxGEIJiMA/DXk4pbIc4LqVfU1qqVOZr8CFJqEtFJv2LunT/5jGZ5047sg3coivoCc4F38GGaUO+8+o0+2fT5rT93NkZkEMnDh486FDLvQorTbhQqpM1i2g5j1pnmIed9ydzNI57Oz0ATD3XNom50OGk3X6X6y6ntfWxJ8sMIGUeB0yK80aSZN47HIZzXcGsGD7N9OhzuGbnFus8TgaYJIdmISQPVkJGkUO/woYSq6KSG5OjCiYg1+GeBswLzJrB04SAdR+41prkPYEjOKX+PuFoHms5kTA9IocAwiwdSfqea03OmfrJvVFTcgw1qNrHMBbTml2OcX/G9Xs96Hvz9xyWF1lxXH/W5atbB3jne4MQBU72GPW8a0Ymfeu2+D4wYgg5IgzFGxFJjA+YSE6Y7kPrPe/Wbx3T4E0/Y+zoAzYUeHR5vwSu6VkWp3nOz9Zsp2ZItAxaJwl16rnS/SQnTR/X68v0nOO5VOyZ6XjNAQCUXut87jTRl2zVXpfSPoMCtbb3+utrlvNv2QC+Vp6oBhx6I6Tn2uz4V0GCxVq6XDd7o4R7LOXdfUtC+A4Bzpo7ydjPcwDB5KACEE4J94TKJiwrs8igkfU3a0MDeK1P5Iwz6FdMt2Wute5bM/16jnNt5OVqYZX38KHP1V5al2sKjaFZDQoSBtfn9Rh30vPleYQU9vc9t5fzsfW9gfqMQfq9BFv6Gstn+RK0cZsrnL7bgc6ytvcYzQzX3ogJiHr5M28OM2+G1XKc6cP589G7lnGDQ53TzcBigaY9h87pebh3z76xdkxrJDnw1s+Ok2unBBDpWhcVlk9i6o2XFDp7cGzaeXD87Bt+f3zok7cr+f4qx1Dr0+p9JYErQQL/L/kTObuKY55DAAAAAElFTkSuQmCC"/>
          <p:cNvSpPr>
            <a:spLocks noChangeAspect="1" noChangeArrowheads="1"/>
          </p:cNvSpPr>
          <p:nvPr/>
        </p:nvSpPr>
        <p:spPr bwMode="auto">
          <a:xfrm>
            <a:off x="0" y="-239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5" name="AutoShape 4" descr="data:image/png;base64,iVBORw0KGgoAAAANSUhEUgAABIYAAAH0CAYAAABIPSZtAAAgAElEQVR4Xuy9ebi22VXWub8zf3PNlVQqU6WSYAhggEYRaJBAq4CgiGi3itAhEOW6RKERaEFRsBmEprXbgesKjTa0Nt1qK7RcXCAQIIQMZB4qSVWSSiVVSWr85jOf0/fvvtd6nverBLv/rfJ9vzp13vO+z7D32muvZ61732vtE2P5WkpgKYGnnQR+/ed/7PjwaHusre75Z3fv4jhxeDSODo/H/t6x+rs+jo9Xhj4ZY3WMtXX9Tx+f0L+VlRXL4+joSMcc++/jcej3fMbrxAkdqR9eK6ur1/3d363qPK53Qr9XVk74/IODg7G/v6+fPe4wyb2vlXNzfzdI5/dvXWGsnKg26Kujw0O3h2vSLM5d07m0d77O8bhy+XHdO33hh+9W1nPMqtrOXXZ2d8fa2trY2toax7rlhScu6ZrHkl36traq7zY3/WMp6Zj93b1xqDasr6+7HTu72+PoGDkdScb7+uxgbGxs+Of0qdNj+9q1cfnKRR/PZ923g6N93yN9YYwiF9rGcfzOmKxYdunvodu6t7env/fH2bNnrxubxTH0GJVMDjX+Hk/JwWMgea6vr+keXJ/vGM98zz3yw+fIah3t8N8HB4fq+9HYWN+0LFZWowuR8ZE/O6Fz+sX53HeF8dH1e7xzTsZaTRkr+jncP0gf9X51ZXWsbqyP9bX80IYrV66M97znPeOzP/tzOGDs7Vxz+7e2Nn3e9vbOONTvFTXi/PmzbhPjhL5wM/+N7tMvjSvyjYxb1zwRqo0Z66i6ZKL2XKerbrvmj3Tn1KlT7suBxsT95Hr+6fPVN7VhX/3b292fxoF20CZePXc2tjZ8LcvzqOXY49I6f+Tx2tjYtJ6sb6z6+ugDMtjevjbW1N5z586O/YPduj6yz9w+wdhyDxmAWQaZez1Pes7QFvrD3OT3+omcw6vndNsGfrfe9vzk/LW162W3s7Mz+ME+3H7bbW771atX/Rm6wjX4vau5uaf5hJ5uav55LHUP9M+t99itWleZH3v6GRrXo5rrm5uaQ2sr47zmyIULF8ah5iXDclj67fmtbiOL/YPjce2q7KZ1bWM89NDHZT+2x/lzN4wHHnhovPDuT9NcOzeuXdsZn//yLx8ffu/bx333vkVz/9K45Zab9d356K6uj+zQi82NrZozBxln3XwDO4INqfncc5Tj0zfG8cC/206hUxirlunhYa63trImWWHPNS8PsQeHHns9AKzzu/tHlhv2AlstjZr0TCKw/Pmx3fLcw3ZxDLoSu8A9+4c2zs+CzI/+buU439Fufni1nmxvb3ss6c/Jkyc9X2wLN9djn/Rv0nm9ob0ceyyDfP01NW8ZsHpxLvegXWtrG9fZltaTQ9nVS9cuXXeO7VH99BeLdsnzkcmr/7f8aD/jgr19+OGH/Tn35YW+tmyOpUcto55DLQvu6fmnvi3KaUN6stiOtE26rTFoExD7kHnHuX5C6u++16GeJX3NtsPuR+ljt4XjTp8+PR588EHr4JkzZ8ZNN93k9/18WJRv26WMR/pGf7c20an0J2OE7sZ+ex4c6vgT2NjYWZ7PVuJ6Hlvv9R5bnXHMmPA7zx5dzw/39NP3LzsU3wKvoJ876KHapja0/VrjWtgr6Zn74KOvfx3zzHarouexL2UfkB3PoPID+tnHM/pAsjrWNZl7+V7H6djWgQM/QxfmAt3AuSh7qyfqNEeYD7QRmfFMx9+iRQcHe7JLzPN5PrVt9fiXT9b9nfyylZMeS/S156HHVW1ApziO7237ZOt4TqydWI9NPXE0dg8uj73Dy5qbq7rGwbj95mePz/isl43X/PZvjDM33zxe/JLPHd/21/6H8R9++fVjl0FevpYSWErgaSOB5YR+2gzlsiNLCcwS+M1f+MfHO1eeGKfPytEa23JcBGBotm8roDk6IsDAmU3gip95QhE5AQYeEuABjkiC4QTLOEwE/w4Oy72anEU7ajgb5Ugrwo9Dy5E4bXwhh6OdLTl8uqKdQ85IUBwQCOds9t2eBAxxXV8xL66egCQgBd/QW3/ne+e+Z88I7MGZ5Z+DcLwjAsH064RBEYI0gVYGJAhst+TkAYTQzAIWKlADLDp//gYHulcuX1Ewe8Xnr0o+x6Ab5TgTjK47aDhhJ9JBXtA3AQO7dswcVOj2HZh3MBaQgqBbssLpthxn4IA+bAoI6cDy5FYcQYJdO4klo0gwIB5O9JqAFb5nbNYUaNMHrmUnvECtBnc8FhVEEmAeKNixHuBEKmimzTjQAd1oYwN95XynwRlbB3fpR8alx3ZxNBnfhYZ7HEGqAJO4F/1K4LB9bXu85557xl0veIGOUZAip5r+GPCSY30kuQGaJNBssC39iWMMKKrATNdMnzRWG2seLwJjflpmDfI4KKFNNQfoW+FFbvTG+oYCc+mQQB8CBI4zYKZ22IlH1zoY1f3Rt+h+A5npL/3Z3t2pedCBcU0Xjq5rGCeoIBwQksZkbBMoJ8A/MKC2t7frYIsArXXrWN/59pq7Hdg1CJFgvkGxtC/nZV4xzwBg0Ot8l+CQII6/+ZwXwc6afnh1wIruEQgZDKW9OpeAKLYiWsd5jIWDZ12TYAmgmaAo4FQBXB7gjAmfAeASqO4HKbbM6fvunsAmR8cJ/E6dPml5MA/3AEj1Ge3cUzsuXboydrZ3/XvXY7kucOfk+I3feNf4wi946bjxxpvHDTfc5KD6bW//vXHzTRvj0/7A3eP222+3PnFfgi10gfavSy9sV233MqwBZROw0mZ6fR2Ygv0sANU2DpCH356DCZiZb5ZXBcIBGxoEFhDHGOoDwFSaxRymfYwtgEbARAG7HWjXXA0oBGhxbPnQNuyUx0v32pde5ZW53eNvndc8n4LTPsptiI4B+tFmj28F61evXY1N1vW4RgM9OzsB6wPSzcE5wMPuvto1BcVtNGIf065YwAmskD1Y2wyAY/ODzhZI7ecO+jJ3yXrJi/lyqHMJsBts51xkh04ugiiLoJJaO4FlHbT3sYyz7U31PzYAYClAWLc7/SuAaUGW6D+nBCAUGGrbUpol2zGDOL7SJKeFB6v1BKDuzuc+1/P5WEDRxQuX/TwIkBAbvSLb0KC+LRVAjFAqgAuD9pIPx+FX8Ntz03Yytpp2AsL3SxqS6zLWBoF01OJjwnrAa16AynDGDvLyLLLIeN7Oz0TsuntcNt12Ct0DmC99SMv6+dStkpzbP6hnrB9d2Ds/J5Bh/JhFX8MLX/KZuN7BfgBcQGjslQEhrml70PdXK+o6WWCJTeTFfMwcCbDfz9ND5prBfxaSxgT0NFDlvvJcbR+h+n54zDjGvi/qHeLNXMqzsucu4l4TgLerxa71LQFEQ4srx9ek4zuyw5vj8z7nvxxvfds7x4mtlfGHvvALxgMfvzBe+S1/b7zjHfePSztXZ6dsGunlm6UElhJ4qkpgOaGfqiO3bPdSAv8JCWxfue/4d37tl8fB7hPj5NaxHA8593JgCHhW5QCYJuQAy7/kIBzlczsucQCb5dOraAksZyfPtzfgkJVlnE0Cg5zbLJc4VQ7Ife0E4qtrBRSU8xsHNh1KkPCpXglUc9sEID4PZ6hWT8uDmwIUPLEjraIHiHAYE6cL5w3HDbBEwQdO7i7AkAJaHL5NAS20tYGZdjJpwCbBghw4+sy59Bcgwg6aXCqv9Ot7HP/Tp046QMMBhOlyTUEQgeCmVhkdaKgLBwATJcd25HscOKCZGouBB84orJIE9DACtsySsVPKiid9K8fP8bD/9lplMSxqvBwUJojEET48hM0FiCVwpYKNrCJCziE4DGBgoEfvCBwmZpEH0BKe7mdgR7KPYz0zD+LZ9xiW48xxwDXTSnmvBkcnAe2yIp1A7ZZbbh2XBcw5uIaN4rHVCDAWDsKl9wYSGjAMKOigCh3rpx/Bg5W3gZC0NbqYNiUWUVBtPV8MfhOEms9VAAfjPwEw6J8AN5z9Drgyjg1yRJYO+gvAsgxK0X3lYop0YNRzJYwAwKcEWAcApLoP+gsYxPUYS46jfwZOBFbyO8FLAQ4VUzqYq75NbIqe3xnVzBtPzzC/6HsADUCQkk3JzSCZmD6Wm+bXunQ+Mg3wY6DBQGZYR91/uh5WnYIlAAnfo/rKXLM+zszGWIRe7U+/VsUINHClQIfr0vqLly7GfumGWwrgDHYYlI1M0KlHHnnYjKAzZ846SNrfO9Sc3RXT6NJ4wV13j1/6pV8dL3jBXQZ7Ll64OP7IF/zhcW37ccleTBj9O3kyrDFksqF7xA7OjI6MUTOeFNQD3qk/zQ5ct74WoL4wjyawV7I5VBDaYGbAOuxHsfB0c4Au+htwA2YA9hZWkYAgybUDd66hQXS7F21Lj1F0XvNOAAiMym4ncw2g1kwW62zG0GrqvsQudvDa1+55y1g3+BPgrNgcDv4zjgGPYCNmnBcBE94zvv0c6AC7WUueuwtgRD+/dsxSzZye5tc0LwJ88RNbOQMqDeJwbrdtsU0NcjHXAFuQE4ssiwDZYtsM3vKMERjQQTvHAoC1Uer77xcIGGB9np+2c2VTW2bNIJllNs8Lj7VHM8/OvE64veg6NoI5xtjSn341UG10ouzDDJA1E5i52X5Brg24zTndzu7/Cfc9cobJY3DOx5etnUDOgKor6BrPSY9bbJB7UjaLJ+6ijsSm8HzP4shkz6rvPf7MGYM0nimAXXVB5gL3K7DUcxldKLvX/eA6zSzyfKg5br0V0y0LKbVIUzrW/QjTEV3iGrFrzTrLWOa8Zgk1kDiPST3ndA/GqnWl+9as1JYFAG9A44VwT/Oj5WZQH+BZrDr8t1Ux+MaK5uiaAFiB6lubZ8bW+o3j1mc9ezzj2bePI7HLL28fjW/8i981XvNbbx16si3jyGnGLN8sJfDUl8ByQj/1x3DZg6UEPkkCx3sPHV8WY+i+97xlfPyhD+r73aFMEzs4B3thETg1QYAQrIY1AibiBICdCpTirOXSAYnmVbyJdeDAeXbcDXDYEYJWndXD/B2mQTuxvSLo4KVu0o5LAs5P9SqgwK5cu6ozyGPfr9roxIQCPeT1BBhyWwRk4FTjuClwDVMkKUg4cp2SYPDAq28BehyI6ZpOPeP9RBlP8M13yBG3tdvfwTD0edJXnDqjFB8H9A7GCKYC0PhVK4t2xutzi8dOaznTckIbdCA4MlCiNjZjw0FQBZ4dgMwAH+Ac/QWUSlBOOzbElElKXZxRA1zI0dFegvI0r1KBHKQUeya0FR+fVc442Hzv8faZFWFWN3NMg3wlB3ceWE1jRbBruk+a0OOw4tXZcvz1BXIHPAiAFXjGwYZXjhcDOwX/yFSfTuALAYoOS19JY9OPxg+d5eU0JBItfenqE7Jqtsqkz+mU9U03aH12eqUbZalOASWXSqAaHfJBxaZqxoiZANLNVopmkZnBlmin+hudaUG5bxo/M4YmoKxAlDrNpxLsOHgKw8dAygIjo+domFIBL+cgt4JnK6/hUn/ntCwBEPtiHkRfAxSoJWbRGbyFUVBfNPuIAQ4DC52v1EF03PofxsvBfoK/OZ0jQU4z+aZAvgNfiz0grRkuTl3dHQ8+9KDPO31yy4GYU2FObho8RN6XLl5UetDH3d+tzZPjjAAigE90cHt7T6DRI+PypW2l5p3R7yuyC0fjzmc/S0DMVQHJG07HAaw0yCQwhbRTUhUN2hT7p4FNbEqAvcjXrwr0F1P2HJiWraK/6HfmW2RsAA/AXp+j48iLNDIYdAGvsUswHxfsMm3ReRnn2CDsdALuRUA58yjpM6QFBXDuwD46EcAgcxAbOT8jFgPRGRzClmbMm1V3VEzM9GkGXWN+GHfA9zlF2HpuOxvQYAqAi9HYsvG1mMXuJ3MqTKfFQLr1uhlRTwaHFv/utD6ugU7xapCr04n7c8yn019rAYD7wxDsoJ9z+549jlmwqfZZqrGU/szmuACtmsRmgXn+zrYufe+fnBvZz2AXnzHuAFGcf/nS5XH6zOlxk5hw20rL9ZwvuxcOZ8bUbFsssFlESUnKgkaeDYW0LNj82HTSrQKut52Oysd0TT2MDS6nI32t52PZoDzxwTIDtMZ1qCdO6W333+dPOo9/E11u+fIeEnMWiqbWcPVIr559NNLPMvrAD7qH7TQqZ+matTSPFHLVgo3OT6pq97ufc2EO9rONa7du59qZR7liAC6Yunmmzfe3HAB0YCbJduXZ0emeeYaH9Zn0vvYFuIafp/VMD1gVv2xPDL2bbrpFOiB2pjJdryr18uy5c2Pnqp4p4/T443/qa8feCfmRJzfGI49dHn/xL3zH+PXXvAkru4wjM9WWr6UEnhYSWE7op8UwLjuxlMD1Ejjaf+z4YEc1FbTy8553/d64V7UwTp1U/Qo5p1vkxNtZJEAlFYQ0MlbvzCexo9crYx0wZnUsqS9hHmRFNI7WvNLaDovrfhDuGRRKakuDF72yueigN129WQefcjwBp8ppczsKjCAYTluyCmhnvlYl+dgpXuV/dqBFjRenp6hdpxTQAQrR514t5fuO2NqRI7Vlk9QLXZSVNAJrgAnSYux42llWsCCZkurU9TTWFdiw6g5wxCqxg5RKIzupOhunxCoi3YU6KqkrUs6nAxqC2zjBDpIKGLLDWv8m4K0C+ZZz1yiZVqu9RJnzGPOmlGcYe+WV8ZqDCWSQ1dCsbtpx9Xh3QFbOfl0j6S0JyDpg61V27jKNTX3f4+xjGTzJ6NDgVECWDvKQAX/DqLgm2ZqNpRoZly9dlSxhmxDCkJ5B6knS93C0qYHhuhs6JjU5atWdd/qcY8NYIEUm9VVa1oV9TH11+wFRqtZFgi2HxXb0HbRXlF/xTQWuzKesAme+JHCjdkPLxFepNAAzfVRbwu0w8NJpNF3LKykuDlbMRko9D/SfMUUGDTpN4yAG2BSDPWly0dYE2FUXqfqQOX99bS7YICcAvajhU+3ty3VaQ1agda7DrgKDzdDyjTwGU10i0iuLPYEMDFbr5e+dXrY6zpw+r09qhdtAB3U8UsujGRcEOgkSwwE4pTTLve3UK4qunFRq2CWlfV4bV69cdj0qaoMEWKGVCdTPnD09PvGJT1jH0KvHHnvcDJjz529y/SNW36kvw71uvPHGwfwlheya6odduPCEx2RTnx2KabTrdMSkbqxRf0bA3qHqhaDcGa+We+xoz1Pallo/AaR7TGkl9atgfWVuBeCOUoWpgx2FRQdIhb1GD2AMIQPSXLoW007VR3PKbMlTbyb95P6LDLd+DjSzKqzCAOtJ9arUPgFwSUmdgSsDh6VLzVri+7ZPPHuiy0nnxS5zfWoQBShqxkjNHwAD0pqnBYzIosGTeY7N83HW42ZjzABYy77nYoNB/Xxb/J12Koj2OJB22umgGYbY4qQJ9ftuT8ugn3+LYFfq78y1mw4NbJa9tDFZcNXdrQDkCfrbXse2pK+pSdNt6IWcBpLQ4431pFg364T5cVLPomafzXJwz0o3AC1m8K6f7V1XZ5a9Wy+bnhTlvlZfCRCo34fhw7P7elDRska1GW/LNSnAAaub2TWnqF4P/NQ5+AL6wV7EXi/a4PgueZ5Vaj3PuWLBHZTOsiDhe9aClcEe1pq4IvLmml6Q6Np9fEmjoxPz84+HRWyq5VFAl2v3TeMpm5fu+dqxTKQFxyfo6y0Clm1LW688BnqecUyz2VJ7b1uLRv28ntM7PQ/l/1ALzexl0s3VhvM3nB333PP+cccznz++7Mv+lADx8+PorNjPu1fGhat74y/81399/PZr3zp2DnaWcWSGevlaSuBpIYHlhH5aDOOyE0sJXC+BK088cHzq/GkVnFbu/8GV8R9/5T8oON5W/ZNr48wpUZ0pakjg4CKHWdVy7GYgIKvAiwWbZ3Cn0z8aWOgiynFkGjhywECwueBEtoM9ARULgf+ik/z7jqXBgwU6v+nqaafrG+g9gFfAh8ntdOBjUMMAS4Ip0kQAYgiwT586UzR+XQbnTveYisDqmKTjpM4GjtYDDzwwblYBRgKX0Lap5RK2DCBUF4dsZ8/1VoqZ0k6imUoU5BSNqwMnAtEO3luWdog5rgpGNqjg1KlaSe0gq8/pYLEdSQNKzQgpgAzpmIFhws8MCgUkymtKu3LfwrhB1AlI46i6sG71LeASNyBInG/Uznhft/XgyeOcupwpiN5AUFZiwxpwbQ3df4+AG1aGxpDUHbesbtcMAjvsGhuYJ5O+FfBgXVZe4wkF6V0oteUxFY/tgZCDnRXl3MAAZ7GPIm/kBPOq2C6eO3mlYHf+NuujwIDFebIYqLRuIE/ARYqeJhDKarGDTd8pKRWLgQ7ybrbC9fJNMOGEoQpap0CXKxVouzg2HXSYRVbzpWXY3xFfNDDTda5cH0b9bTCGa7p2EAGKQBgCLWr4WF9hRFVAa5sBeFABU4PODUDvCWTpdrR96bmVeQlIVAWMmfsF0sGaYWxoj3VVoOy1a1fGvlbGLRMBLIAlfH6stu2ortPlK5fcTsb4ppuY46d9bAM0AC6e3wKDD5Ve9fDHHnYUty1dnOroCDRoJpV1DXYSRYoBaWRzYSr02D1ZrvSL9jZzsYEIgwrSV7OC6sWY99wFmN5yvaAxnnjicQVx5wxsof+QAxYZYZzeLLRtAdL5O/rhlhUI0TZ50cZ1ilgDEIs2BtWHmdWB7+KCQN9j8bwe39XS3bAY5jQ0gHVDo5WW3HMboIHgfbHdafssm0WbwxwFmE3fApw8+dVBfX8+p8FlrDgnhf6zoQCgdBfvbfvb56ZY/5w+GACnQdbZrgasCJPEsoJdR/sKFEgfYtt6Lnbq1DROftbN/c69SCkOqMgrz/P51eB+y4/fvXCzWPB8fibn3O7T4jUXny1t1xYXAmg+z8TF50qPg5/Vtmvlf5Q9nYx5GjjpZoPXi/ZtEbgujk2yxuuZ1nq9OL6LNjf2JExUSxv5l54E2ZkfiPP84DmXGnG9uNQ105i7VwUqz6BaAeNc3T5Wp5eFqZMuBuSO7AMmW0YA/WobKZWAvegQ9+n6Vu13tAwW27e4iMf1p6LWJRfYp/GLZJOpyVcA9Bp18o4E+qsNj194fHz6Z3/++Lw/+IfH5tr5cUKg4cHuRaXEPz62NVf/4jd8x/it33oLyfPLOPK6Gbb8YymBp7YElhP6qT1+y9YvJfApJXD1ifvl32vl/JSCnmOxBQQK/eov/Xutlj8u54fivNQaotaGgpbaVcQ1h7Ra5IKfrB7re69GCRzBh+ndqzodgqCDgKzTilwAEcfDgTeFYKsORX3eaWUT9b0AhQSGlSrgYDor1+1AmnWgf96nA+fKAARspKSmJEimNg37K8UJ9YpbgQp2ulhZTVEGB6C9Io6zS3FFF7XFSaUtLsCZADZBHAF0HFicqI9//OPjNu2iBDDkYEH9WCPtxYuKvZJJ2gcpG71aLvCg+tkBelY+s1tTagMRKSdIg1VAEJBgs2oEsLJZaTYOjqjV4VXzFDq1LMrx428YFxS5TR2DOPZdwNesmkrvIY0wBU2TPtU4iIPSeKgBQAwKVW0mFyC12GfKvHMRu15PXO0U8AxzrB1h2lAhT8EttYrL9QByfL8EvRnD0gc1zOABRYNJh6z6Co1BzbtekWZUqVIE+fbBqw00xykRSXuxrkTo0z39UJyC5Bngcg88pmFHpMhp7XYG6KR2rVcQyzUBHjyUFaB1QDIBQAsB6nWBLKBVgTiw+JiXBuO0auzjpsghq9XeVYc0I89ZAsMEIElJjP5uOB0nTBszMCpAdiDJKrH65MCrdCggTY09o7AAKFoOyIugr1MqmZ+qfbOvwIa5nHZKtxWAsHrNijT1vFiJpoAygWvPawclBNL618CDZUQ/zGRE2Jmb3NupQQRR1ShAHc9BA1MUQKYe1f44d/aM2+H6YQIZ+HnwwY+OK2JGAJyc1fdOo/ScCtC6J4CHNsAS3BWAxJg2GMDfAALo3anTp5yOAXvqzJnz48LFC04fcxFaXQd70raQNlEDzHNZ7czuYpUCaz0tXS+d905L9T6qWKCeAmzAZAf+1JJyYebaBQl2CDqoe9MWitHThx4fAsxmkbWNMCDdaYy2P6lzxZQjWE6KX1KOnCoFk62CyC6iPgF2NadSTy1sy7bjDTBHp8MM6tpSrkc07WiozzXmDaIE0JjtRpki60nSdaOUvZiRFKcw0gI2RPe7Nk10ewZoPO3rCvxyiprt6AKI6qFq0L92AysmV6fgedMC6joVyMqtUxemUt38XAnzM3M/rJuAxhlrz6eqNxMbk5aFBZVnRAok9/TnvDwXg4Ms6hDtnfsfKcwMG4w218xmEqkxxXt0BEA6U7cWV0zXwSDXNbCZBu+S5skLe75KfaRiOfl5UcflKZaRy/OlRqwum7bllWdMsWV5CJg5E7sU3yHPy7AKO32R8yq1VN/ZlpU8cqcIzLbQZ+X4pPxiVuq6aeL0/O3znMoF09SATgHy+t21BQ80pgb8Lc8YW9cW6jb4NrGFaQ+2GVnkg6SOxV9C/8LyamOb+cxZnc4dgGtu7CJLKDIMi8xAKPJQW2gP52GTrEO+f+xKFqNkd8UytV+mZ+2+SgZduHJ13Khd6v7ol/yxceamO7Vtq+wHLd1U3aHDK+MR1Vz7pv/2O8dvvfZtsiH71bv0cflaSmApgae2BJYT+qk9fsvWLyXwKSVw8eH3HrNrFSvV+9uXx/qZk+PqE58Y73zL68dDH/mAgIzDcVbMIbb63lKxQQMJBGIVhHStlDiIDsem1f/FegxZWZ0dInwgB8R4JQAhDqKz9awZBThOgC4EjzBDggJMgXAYMl3LJs5f7wJld9qOkt2u9rXcNpwp/9ipj9NjB1h/O9DDKa96PB0wtLN7/Yp0ByOppdGOV6/YpkDtI97aF2DIQEm1xc5WBXX2pWGbeAU3q4RIJYHQQkFNnC2v6i8GLCGZJ3yoIJx+OYirYMiASxzEDizaXXS9kIX7NiiSsVhwlucoI8Gn65ckCGJMyk+2flnixRZKEKRmbSwAACAASURBVFIBG0uLlnelaNmJRxCckSAo/cgqq8elrj0r7gw8QOkPi6KCO+tjp1CFNRNwKsGb9UC/jqRTrKY2I8Ay0Q+pYQkMUmcoB8cZTupXtbu2gF5kojRbw/1vX73SePgs8VIKG0/jovdTjZgCdzI9ckyDRNetqvv6Na4ehxSFD4DKdxVOVRufHAQ2TpRgu7Wmz42UCTqbwXF9v+a516ySDvYXGQcNTridpcu0sZkV7hvg66S1pTUVWFYcVmkhjEO0q/tiULaCWc+VqhUVWc6awh/ZXSuAStRpngMEaaSBXVZgc/vtz1Aq2GNuY6+YezcuF/mNji4yClake73jU6e29i5EzOEA46T7RJa8sGXUAMHW9s5C2NAAbbGNZk1V2tMEyng+hd2xOH+55iKjZZF5EMBYRa3Fvpq3FQ8TpoNnB3/Sb1LbUlQf5ubMPKMd2PZmeTEuCQjDAGvW0wJmuSD8vF1k1X2SHldKn+fHJIea93Wlxf5yDOBcbGTmWeZ/p9MGHOjrxRJZdQJi1StMvsX05nlsc825Dtvi/OnzF9kW82f1zs+V6GzaGPvUY4M9B1zkuilYHnCFRrYMFu1SdyAAwKzcMxORI3Ivz+aaAG0jfF3AAo7yszN2ZQYJes7k/t0Grmq8zNuzw+SLbDvNbNpAwnZ6nlfzfSfJ+HsvNFTtrD43/WmQKsf72TEPW9rkh0a+CFgx28DYGJ6f/l+1k7bWzqe+Vi7oZ2enU9LmamI0em5vX6ckWyCzBTCd0WPR9fJ8rMc6z7eklPmu8SUACP1Mn9lhfsZKLr141nO5x4A0ZD816lnaaeI+jnv4GWXO0pNAxPgMU73DCYScU30zvpk3AFbzHJpl0aBl7Fn8Pn62VDCbXQBXlV740MceH3c8+9njC7/ov9R36+PcmVt17A0uQ7B+UjsLHl0dH/nYx8ar/sr3jt95/bt0r71FC70g9+XbpQSWEngqSmA5oZ+Ko7Zs81IC/x8SuPrY+45ZxaPexZFrXeDCKM/80iPjrW/6nfGJBz80blCq2TG7CckxYKesHa0sHeLM45Q8KVAliDabJkhFnDE7pQEh7Ki6hktq1BQf22BDAqQ4oa4toD9wVaglkyy2gD9djJQvWcGCjUNNH4IvdgHyilyd61XCCgjjvLFddzGGfM92ilnJUxqLV86qiPSTAjc7be0glkNPH+zM20ONw0VARD2gj3z0o+OsUkrY3trMCt0ru3pR5UYrbkrTo80O+nAgy3FFhmZj2Xms4q+6h9kFdZ+wdObgl3PD4FIdAlYVazUwsk5g3CvXVgn+hllTLBKPjVkXADYcWyZ/0W/mtJJXhn0GFxbVbErvWgArYLHM9aFyNNwugg8c3MWgPiHDYig0Xz2+Pu2slUuDKAH6oL1Yz/zZQq2juhuBJfdDV3aVDsSosXV8A0d24Aucuw5jsPw6cKoUsShqi7KCml5lVTglvUhq11zbA8JDVmoz5pzPfNpwPai0fQpUrE5z+DIFRj3fPIaAQ7BqunBoAimzOLhWR1mWZwfHFVUvCtyyrhQJApGJDXI9O4j2OMhjd51i+yymelmONXgOqjUIGw7EM8/61QH3/Pf0bj7m95GFx9n9iWwakHZ3KlCKaGoHN6frFDioU2h7UkR3PScPDlfG77zud8dLXvISAzatdaSOkXKVtgbI6kDV8iW5tq7N/aw7xfIhZltXYVnsUDM/uC/XpvaV65O1bdSntnuas+yO1mlTnboRoDQBc8u3azQFYIvdaUWM2eWE1BxK+1Ms3yCRvttSGwCouAcpLdg77BK10RLEw8qKLTMLouZYglfJssArA0VVu2YauIU3TwayFkEP7N9JFfdOG7LFO2mE0zyr+RW9DICwoV2OIk/kEUVbBIY8dm046PcEWkT3E3TPuy22svZnDawkrTF2Pc+DuZ5YXyfg6LwdvO2nAcS5+LVlP9lr7p8t3fms05UbYOwBTM2fzJ2cy/E8/ApI0V/rsvHYlewiFaDMtqDmfOMhAI8GzsvmTGDjNBVnGxGWIIyvsh0mEjH+pFfONcS4R2zVDMLNgGvbvAZvAlpF7rQvO6zNelDMRtvufJ/rwuQsEKt33rKNox2Z8y6kXgtDDXZFP5tVnN0xLU9kCcCh/jHvYdDB9vU4LNjIE6IphkkWeZpl64WptIXvwuhq1lzV7fLhUTye3YxzA0UHYogxh1jIIGUVWbC4w9GkftEn/6Rj9fzNwhjHoOdh6DGlA6pHXPwv/bU1dD/SxiywZbMJd6VtJnbM45FPOYdFvsUag7EtAeD4HOYjqfQci0+T3VfHeM89944v/so/Nf7w533euKxdF3d2DsW8vHUc7WFD1aKVbaXRjvHIE0+MV7ziu8ZrX/d2sTWXjKFPZSeXny0l8FSVwBIYeqqO3LLdSwn8JySwd+neY69ua5N6atScENPh+GBbBVquyom6NP6f//v/GI89/OC48447lD+ulSM5ErtyTvbkINh1tEMSpyjFWZOW0jVTekcrB4b+T/+bnPteUa3Vb13LwE6xabJjEyuelS7CfQimTUHQCjc593Jkr6jY6w0qeHhVrCZSKEA2FldNkwpUQXwF53Y/DQxBz6bvCcxc46WCIZgj3jHNztZiDYsONNN3r57rtwOsStvAIb+oVA22s0+AlqAqDnK2rQUYIrUAMKIdOAMlernuTKV0OXB0ELKI0nRR2S5CDdMqTIUExdnthPYFTJvTDjr4tQNnZ3FmUkx9LZp63zO3XoRrKjRfcDQNkvHPTn2CWad36U3aVd9XwdNsb0/QOkVz5bCmTQ0UWmsWghnLEVjSIEaBMQYTAfdIE6qCxzQAj9pBh5xgyZu2nFd6UAJKUjv2x6XLlwV+qjYCdy82mdNFqtB4dr5KAxwoWI8TGAUACTDYgQXyPtB1sq10GHRZpQckneWdQC2TkzS9vk+PQcXGCVYMas4gE98xLxYZFC0Php35x1zK9ROgdlunnQL5ptKT0goxWpQu6Zf1HRlLbgJenbpQwV2KFwfETfBrQUw7mHm8mFtYFQfKkVuz+Jxq4cLDuVX0ij6ir7lv6/D8WQe+dGhminVgzAise2vyGQTtgKjZKp6bshekelFAd1tB4s6uagqpPhABEEEP9+U9ASSgVgfW07y0LgKOJZW268dwHmAjDByCawqwsrqOfLwboL7fK0AwBaNhpqToq2uyANgojQyWTwMxfM+W8qkngrwDAGb3NECkAI+ZH82YyE5Q6wUKhYm07+LXOyoqi55tCfSqIfMY7rK7UOmYgQ0C/xqVHl+K2qZYu+w/xe/VFwJsQArm4uLryeAmIEfP4YDTM6gA2M14A+7PwEXZV6tV9JYxXNezqcGptmENxKNCU1F2z5MC660Ps07lenNrA3SEaRi9TLDdIMv1oENpq+1ZUvN4LbI9AmzEnnXbe573GOYqJQPZx9iitAublPcLoInnbs8TzXvpz9QnBtuP1AYH5t0Y05MCoQzCzyzFtmcBCiIfFhUy9i0LnoXUb2rgvoyVfrn/srNshpBaWwHkDaoVcJO0b2zBPOZdPy22Ld9PYIYBoZnNct3jznLOwPF52t31jACMIjN63Clk2dExtp9dVG+++SaDkLuaO3ukRpX/sghGunhz3bjZfFzTS1nWkYxLimL3Z3mOdqFsz3kDPmw6ESC4GXaALG6XZOcFKEA7Ftpou8eB3QntRZU+ZPxaR8JarjFzTab2KdJKsyRrkSmAdtQxsuG1OBd0b92JuZfUtHzHa1+prsgRHcdWklLbdvkD7//Q+PpX/tVxmvRfHX/qDOmyAnpP3zwuPnxV6bOnx+Y5fMrt8bFHHh3f+Jf/xnjjG98zdg6Xxadny7N8t5TAU18CS2DoqT+Gyx4sJfBJEti/dt/x2tYZFUiV46Dtnle0nXIyUeQs7FwQUHQw/vGP/bBgozGecett45GHH9X32jmn2CsNHCT9hCCEQH+uG7G6puCHYFOrW3EaAw555ayp3foMZ5fgpGtzNGuHILyrD9iZ5D4VZLZjeFm7B918o3YDUlCGN9UOud0gB0zlDMnnYbW8txpPsM2KcAXddoHL83Rwm2K8vPCXqHHRaRRz8N47mWRrYjuPOoX3XXASUCfgxOx4cRB9XGQnrVMfwkFUqO+uyeD6DhUoK272TihF625nMavVCyZaK59zMKRbe2eeeSehvn4Ahw4oohp9r5TzaGcyAdokmpJJfzaBJl4NTx2FY4rE1HH8fnKNgwRPFQBValByrgIqcHsYGY4UOkxFhpMGpU0O+t0yUIqwXrwFMHWTWHlnldmRxBBDITtMsVuUC4VPq8DH46rAoelVIAfXICj3CrllI0DASkEoXNtjU5OnJAUDy+Ovv3e0u1fkFRlOcwJWyRQMzYwHB6g1znOQn+s1iNUAxwQQak6lXlBWiXu1veuvtLOfwLdE5OBwDswtOfSS892npBMRJMIiQUbsUhPdTnsX9acDaGtLfdfX9BwXKEF/uwB1xjzAULMOGhhqdlWfn+3HM7ZTPYxItXQi7xeD5kWdfLJ+t74k4FNARP0drdrf8aw7x/vf/36nfWbnnewE1sVWbacqlTVtSy0nXqSJcl2KKdNewMDz58+qntBZyyOpabuW4QwQGCmzLWt7wnmpjZJ5jLxTDBtADtsD6Fu7GdluyL4oHSmvmjM9jhU4dkFv2g9z0bWQLNAjA19bYm+cURDXrKFNAYlmZdSM4sod4K7ByCwmZdcEmpkGkUXrp0elwJNJV/VZnhHF2NEpXTwbFknrZICyT7ZLPScWQZjcZ9a73CsBNXrh9D7sg0GIyHV+XhGAXw+2d/s3FAz3ca2381gmiObVenQd8FSMuwZhgacAasHwUgcsjW5wY79YIC7Mr3NTDHqyaBndBdvO6dQnM2A1gUfRAfrjdla/G4yzTELNTburxlK3u21+g1U+yHIEDDQKPj0nGvTouTQDPQvpnvWcYyw7nbxly5g/+b7T2Piei8+jYlH2Z7Yb8zOwj222jv2DZrEC3pRlRqbsHnrDjVo8unjFafPrYqv1bn0TgFf6ZJ1iTgPm1yOwdZJ563GvuRaZZpfT1q8GkRkrQNSj2qW950uPqdPk+xlWz1frebV8Bidbz+fdBQOsZQFpel8MxX7W9rX775b7Ykob3aM/XYev/RZkw2cU0Wf3xZ67Dz30sfGX/ptvGnc++y7J8fQ4dcM5sce1UCj/7eS527V3vZhGe2IhKo2MLesvy+Z841/SrmS/8zZ5BipKtHwtJbCUwNNGAssJ/bQZymVHlhKYJbB/7QPHKwqOTpzY0oeq4UDA7JQyCk9fVkCiQEEFqX/8x350HOzIaVXMdFkMHRdlxjntAps4NHJSSM0xW8iOkwJCreKzswUpLwTlXtGDHUH+fQWSvevFvoIVgiVSGjqdQa69HVNT3TuoIIA2eBCzhLPp3V9oN04VDBkC5nLA4+YGVCJdDmeV+iH8nZSNrMCvaSX9OvCGc6o4I0U06VYDNh2owJLCASOw4xiCSdp6TgwUdi9yYWfdM7UmElTmXO4d+bHi6tQPtZs0p8Uttu3SVxBAsA7wFup5rZKamRNGSEVEunaCL8vVW7oDRvQ2vOmDg34H1RVY45hWAJJi3QtpKgvWP8729Y8Dj4PraoShtAjUpJhnsUVqlZUjutZQO9OIOSueXD5tIhhGb1yJuOu89L2qvymqnLtOO6LReorTEhQiHwcMJzzGsA6e8Yw7DDg0S8HBub7f2d2egmTGCNYFr/197dg3vea+07eAAdmmmHs22Adwuriay05RNDTFUcup94pvggzLwQFhA3C93i8Wj7cPb4ZSVqzNZJNC7gh06FV2AJfoVsCdBFzNPugUnGYnVN2uAlYAtTxnLd+AXqRehEkSoG1P4EfSOWZwyHOrAkHXb6l2JhAk5TRsgk6x4fgGMhcD3usABNo9pY4kdYL22CYYCAzQ56byrwSawHhuXw+Zt63XD/MM9hPjlboZx+OKwOQr13bGM5/5zAAfDgYBetg9LCw3B91lbQx2yQimJlXugIxgZ8FGog3UsKKtTlerXfl2pVthJIU9hQLOu8kVYIzcaZvS0Hjt7EgftTtkgywN8E2sxgIQMgZpZ8Z/3mI6shYgLvbSgeyc66GVjM4JID0lRiNMp+3tHdkeAUPYIxckn0FJ2r1fKWOlqhG+53EVcq7gvUEZB/CkS9oed32aZnIy2Q8NTDmsVhtJs+E4z9lGTTh7CsTR5waBMocCXswLAQmE82MQjmeE5tiTdZZx5cY8w3h2LAKo1rFK7+EODW40INJ1kxroaN3PHFxsS4NQhRjUPJmD/dSkceWxBTAk98mCRQNd3ddom/rVIKUBm9xn6rM+o9i6N27Ta07hRB6xMROYXmBEUk+TMtX23ff0/wC2Upg4KbCMT7Fm9D2gHn3iOcfRSRWreTGlekl/CnBlbrgX7meu61qC2EaeWWXX5DlMczkyhnXbz7qe88g8cyrgdjG+zJRJenHbW+7Jve1jMP7S2wb7zODzDm0pam+/QPJjjmMT2q5qlSxzyzq5kIanz2DiRU7Z6Q39MuCiRTGuDVMJ20VaOeLxs2eBaddAYnbu5LmlDSPcb5bkwqSKTrf/gAzaFgbKbSB4AtoWbGhSWRfsZc07pXfZVjUDtPW60yuxQb3gcEG7jz3/eS8YX/7yrxgvevFnyFbJTsm/k5TMgNo8o8W5h1WzjFWlFYHQG8fasezi+KZv+pvjtb/9dvGHljWGMjOWr6UEnh4SuD4SeHr0admLpQT+s5fA0dHHVT4I9xTHHGYPAShOqSjkhzBwlG5x5eL4v/7lvxo/97M/J0o2BVqpR9NBWILZABGhoBMbdmDRW+3iVG5upYihX3JaerWRoGqD2gYLzk1WGuXsyO1IAB6gw44RDg7OGCu7+seOGewmhsNGnYqkf8UJdrA9BcxKzZBDxos0tNCys3Jv4MD1h3pnkwrSJ3r63K/aHIdOTAAWYBhBHe0hBYxaIrhr3irWKVPFZjFYEcCiUxh6NS41gkwin+S0uLqKY8iuSl2fwgHBwg5BTdlPYeuEbl2LgT63U29gyClvAequX6XN8BiQKTlPQaBb1gFPHbcQmB8DfkypLTiwqUXDSvScvlT3g/VkJzjO6jQWlYrB54vB12LgG6/bnvLUnoBDBbBUsNUFyx0i6Lro2bYKDlM7JiyFOe3iwKk52SHM48K1cKyPqK8QwCuySntTI6vTDBssm2WJ2nE9Al70Yaor5DMzOPp6CmqyUvzkV+7p+xRrqYsBW/9JneIinImOk47lWK7qLBWzATlXHO0bdFqnm+HgA50PuEU6XEFTln9qVZUuWCfmeksdmDcQnBMLAEVKtE1NdM2nZm5Zp2ag95N6XHrrz9GBZkXUWBv88RxIAFVKmtocxaRIfxO8NVjiyzli7TGvehzqM4D1NTF6ElDBckqtMsYs8HNGZmLEmKmVsc9ORDNjr0HCDvB7py3byKo90iCYg3EDMCnUjE4CjFCYuO1kCifn+lPwVvK0/azzG3jrVFWnwTpdRYC3avNk1yQdDyuFlFd9BtupQRPL0gBDgDWneZbMMxTXs3gaiG4ghmOeDBotgtHX2xhq18CwYt6kjo+D3tbFAhdn4DDzjm3Lu03+znPe/8vsNDiT3fPcF30AMN7XzRyzVYyu6+9mU3BKMzpIIXQdGMCKahN6wViziLAu2Rlgm1J2YhMyD7PjVWq1RD0BoxukbhlRH8iMSLPEeh4GbAgwtMicmWeJ5eSi+PR1Bul7U4VUr/FoeDyuA42KXeKmMocKkDoSkaOf1z0HGtzxLmplp/o50GlbvdiRuRWQhs/MxtQHXYfJssbqkc6rXSLdX+anDUGYTgiOZ3Mv+KBvmW+d2tX6XwC5nx9dRH+2SRnjqsultnhHNcAcxhR7SFoWM2qB3YnE8hwl3ZiFqGaDRr5moLKwg220nW0R2+K67fSfBRXPV47lWYI9grWqI0gXQy7uuwvTZ8wnHafeH2wvg2TsHJiafwHqAjrGDqev7TtkjLOIcPLk6Zq7WTxqAL7B+q5nVGawngnYlhSaZ2MGF7b2feXDFIgVxufWuPGGs+N5z71rfPVX/enxmdqenvpi1w52xsapAG3rW+fGtSd25FsJMDzDjo3XxkMff3i84pu/x7uSyRP65EfcrNrLd0sJLCXwFJPAckI/xQZs2dylBP7/SOD46PGEYqZpVwBkSEPMFwXFQykxJ7Ta/T//5E+O177hdeN5d9017r/vvnH50kVtxX6LV+D3RB2Ok00R03VRjDfsBDVlGebB4xcuKE/9jFbAtWKn27CNOA4NqQx3ameLJx5/XDsDPWKHFYcIp4SaMHbjpohjAcSwj5RVRgIzdtfoVBfXtNA1DnA0cXrkwGxptRB3Z1srYAky5lWyZuAgBupvZEt4pcSxZbcdULuOFdBSdyUBaTveOE4Jbk4ov/7k+KIv/KJx9tzZ8Wu//uvjyuUr3p4b0IgTvALJKifnOzixTxcHkWGYnL/+jKgn49OrzXQgxyciYrRS56MACy5p1o9eBvAYG75mC+xuOKvhFLPGKa4gxoFCrru6ngDDoEo1IbudJQjzZwIK7PLj3Nt5jaySUtWr1dGrrjnVTvScFtXtCauog/kEJji4ztyKrOlOCYyAOp/k1e3qjzpgTBCDY0ubVBNGgR1nsnK7STFqtXlbrIGunxLWCQCjaiaoQO/Fy9cMkq1S5BkmvP7bWI88OS4pIhZztaNkFKLbVKMKASVIK6lOT9TqQ3XA4xOCVMkf0CAMOTqZlfsEvtxYQyh9TeB1cJC/t0Xn39gsJhVAAO3gspJBVrsdu+QaidJqJzuYVukXn1H76YD0UqtWGmQdIFj2HwnCnOLE+EuPwuzi9Bzn2FfXCYgZU5Ouz+mmdak0h2Y5sM+Ke88xB+HU6inh9FbNFlvZLYPBjRJkhuWC7mpASIQbYCaBK2k1bL1NAGlASRcpjETf0yfGEIDZDbONsR66MC2dqeKwOjAEsxR8jgxmexVwojS22hydLnBzAt9SH4omUueD+0a/mGexCVEVyROb4yAu8gw7YrYjXYQ2aTABK8wE1HvaDyPPdcgsF/1P4xS5dl2a1GvpwLHBHe6nmW4lclBaYu5x7zZkKErHsC39HqviekkBCSYAqUx9FgVgVMK0TNuwFydPnso9kTJ2X9fsdN3r0q8InOkz7axdxjoIn4vr5mbUZWvmCI3hOmuwNPQdoAhgHd8D1pGOR/reNBbWRUs+c0TtgYl6VSAjzxeeYQc6FzzVU8qLJowjWqz+cSb3t91NgB75x5ikj+hBWKhT7T2KDtsAZyv4gFexQTwPu+jwnPpX9d0KZIxEM9kyOtlGntp9tque1xlUmGSAiCy4oC+c4eLYVSOMNhp81HP/pJ59pCs2887PAW9vn4Ts6AwDPusVOr3KRgLqE6lxfp7r2BQ5ZkeszRSML7AtjK3YUp4LzFnji2VYsrlDADZERFtI0cbe74kZtyaWC4tVu2oz6esIjQUMbprUvGLktCxKPky+Y/WbMYUJ3KlliGuzdu1K6p1qmElm+EAw/65d3RbwrEUINfKyavUYLNPnPHvRXZjOna5JG6gpRlH2jGdqX0U/xWpGzuhB2QD0hv7yuqxUaFjKHM8YwF5ksQPGT4xRFq6mHROxPYB4B1oAPKIuH/UjlbqqccBfWlXl6A3tPHZN55/cWhsv/rQXjte85rfHM29/zvhqFZ3+rM/9Q+PaZbEgxSw/eZY0WBUuP3nTuPLYRS/yrZ/RTra7F8b9D3xkvPKV/71qDL0PZtFskN3q5WspgaUEnsoSWE7op/LoLdu+lMDvI4HD40ve7bULJ1KO8LDSglYEzMCOOSGH5tU/9c/Gv/vlXxnf83e+c+xpW3u4Me+9593jZtXlwAW/8aYbHdBc0/bPOCC7lbJBbY0zp89pW+gr47RSF3Bm7DDvHbruxtZJpZ7p+I9/7CE7Qyf190WBTteuXVV++2mvenfc0oFJ/iavP2apnWq8Oxz4AzmtOIJmiOxcVU2Z8+PSxUt2kM6cPuNaRK51YMc8DvzmphxbAQEPP/yJWr1X6gX1ZUjLmZglqRVzQMBWjvWWzgHQorgr1ztz6oyd1YuiUJ9VAVoDEXb8UzeE38gpaRblnPt7hzGTUzuv+NVOULB8zDzpVJmcG4c7cQLfURcB1MKf6cvQ4zfEDlAdKd1ze/uagQUcRJzvtOH6AtvI8/K11Nzx6iTOqGn+ACHZXYmO+F6s6MKYwEmFWs6qKgFoBakJ7OOg5xVZ9Gpw1754MmupGRK0uVdH+xqcSyCTGhFZLV0EGpJ2EJm6sKfaiaPMWMDgsfMuPZmuzdmwP6qNp1SM+Kr09fEnHht33/1COceX7cRvbZ2yvlxVKiVsK+8Sp3sEzOrV7fxeO1T73NeABBmP1HIoKUxhMn+HXBPGRhcqbxlS0JjrdBoLAmQcWDFfEWhEsU/0m5RNApK9Xca1gv9KceQeBNoEGA4wS3cWaxMlZSLplZlTBIbb2V49KEaAB4MQczqnZe2kmFLEAiydEkjQ6qzO6KtTwvQBugdI26/0NcEvwbVX280YCFCRBpNSkfSJmXWT8wzYOFjNfVqnHcCZvZFr+GpeuC7gLJt5ZwCqb/SP48wYkkxgiIBQkGKUmk5py9z2yMVzxavvzNG0hX6kjpDmG3KdzgrI2TsFGphy3xYYLtxIbV0FUACIQo6+bQDYpINmfqVR6bcDfbMSkD+Bd+Y3bTHI4gB4gfnlQFsaukpRYz4v1phvlkC5QTDfolgFAAVhiZD20qmLacUEIlku0f1F5o7r/9iWFSMO44+9cv2kgPJOvUF/NXeZx8w70oGQEwVxadMtt94qW3shdWPY9Un3ZhMB5gzXZ77D3mwQid+kzGGv0W1sOYAT88bzyyxBNg64NE7rGJ5jtP+2224fH/3IR1zLDv1zjSeK9qq9yJaAnnvf8cw7PCaPPPKY208/+ZBC1gAAIABJREFUTm6druFpwCXyRLwG0ks2SdmxpbAMU/dFdWq0MAOA1c8hdgrrwuVhqAUc4NX1j7q2D5/tKt0UUAQAw3pqAB59yqYLyLZZswcFUHa9s+dqIQhZXpE9RF6MW9I6V8y+RDgAGajPNSHSpGWxEYR3JxWzGOcCPWEMAGTOnTknsEw84ErfdpozOibQGlCCtEae2+e0sAKg0nbPzNeyvd3X6HcgLJg2XNOLE14oUqqins3YLhjFHEu9HI+dxoodKlksYlKRYmlAsDaK2Fc9Is53mrDaDRgJKENKL/ID4Nm64aaxKrmqc+OIIvZKR7UcMCXSV57BTzz+xDh58y0DzwCf5qx0h9T0i09cst6gz4xXijufH89+9nPGE9rFC31jDiAL5MlYnlGBZ2RCW7mJF86ku+gKckIXe5e/xfpk52+4Qc/pFCvv3SvbCvHZSfV5betGOSeS0Qk9GwQC2Tbsa0w2zo6Ljz083vaO3xsv+LS7x4/+4I+MF7/wpeNrvuJPjs/83M/TzrVKsV7THJN6r6gUwermjePio4/Kx1JZAlJpD66OBx766PjmV3zveMMb7pVl213GkdNMXb5ZSuCpL4HlhH7qj+GyB0sJfJIEDo4vGhhK5hCOnHyaWjVeI7VKwduVT3x8/OIv/Lvxb3/p34+/+Xe/fxwIGNrSMS/7nM8dhwqadh59eGzICaMoppbJEqlwPb3fvnhRK0o3eOX3SCwhBwde1ZNjI0cTh/ETH39IK2enxpnbby26QwIx/5w8Z/q3KsXa2TJSpeLX5LZPn0HRpvVyura1WraqAtrrpwTsyHF64CP3j2fd8WyvqG0JmLosZ+2WW27RTkQqGsvOG2r3gXblefCjHx7Pfe5zHeRw35XTZ+WdyaG+ojYKNGL1jYCL9J04ZAlO95QScVo7dhwLaNiRc/bQgx8bt9x559jX/c6fOe/78mJlEAdvZ5tdXPYMzPRrZs/M9RumlDvdp7eIh/vhugekpzmITAjRQdhiGoXhHsl6Sw7wgXZre/yxJxxYnpVj7tVTObVbmwqyavvd1Eagxo8CRznobGfdDjaOsQMYGrwYEJspBKKR3wbSSi5TgF5g0kSZX2iv2w05RPdcrE3TVPnefal3duH2ruWj3yxed+pCU+a7KG7Xb+L6nXo1reQaMFTqUIODBPNTLYys+Pb1blXQed+HPqCaRLdXIJ0tv69cvupjus0JssKK6h92wZnHkIA+tCeDgwuzsIEP4xIG2eYaOR1Ik/JDwEDRbO5F27NSf6B5p1Vd/U0NGfoN4AULofuRNMUGQpJ+EbCuUhMc/OcnAF6Aid4FjRVnAqotzQGCbGdKVLpI6iml9gjdg9kUZk5Snyg8f6KYHYt1XAAbUrvjeoAnrIjQmZx6Jhl3oNvAS6/U5/O4JV2kerHuR0Sc722OCtTq8w0aGkDtlMaGesOQ4Yc2kh5CzTOCSQJ9QCvvMqT5+6lSNbzDoG/WINoMGlFTqF/pz3xMs1ZIXexxJzg/2g/oCvMCGU/geMkuoNwMDqWwt/rWSqZ7ACh3kWvmUrNtMp0DVnCVTvdMWloxKouJ2OcYNJzAK113RfWvDGjMLmLPfafRFrsy4zTXPvM8riC+29Gpma27rTNcDyD/3PlNgxP0AX3nfP7GtvI9tpZzzos5ccONNxjsuAoQXm3o+zsFUKAFQTH9Z/6clI5jV9/1zrePZz/3znGDAmqeEfe85z3jwx/60PjCP/IFtXU3jJjUqQNcUmPyrNM1HxUYRAHzD33wg+MFL3yhvhPwAPOFOmClg4vjhz1fEUsr6X9dQ6kAbfWj2ZMwhrJbZ5hEJwCJACj5MQ1NFw+FMZ8tKj3AiACI3atip8j2+zXRi9jBk/lWDMR+bqOYANgCXA8vXQlzBSqi74fxQOEEvogZk3kOWIrlV1/ZcYsUZSPdIJn1HO/7ipkShNbGRj+wkrmg3sNSLVBFqImez5oLGudCSsY+O/7dfLM2xRAgASNZix1jTWOAPxB0NMfy0/4DTN3+jr6yIKO6OmOlKJ0c5wUSnSOAxe3mAWOArKiqtJfjYNNc04LBY48ZyDnU8961yli0AXRTW7c/8bBcFu16WfYFv2Djhhu10HJtvP41rxkv++zPHpsa6ytaQOPcG/WMwQ8CJMK+P/7YBX+exSoBW5V+T70yFnXQO9dEcuH5zFOAvQsXLpkFBUj0uNjXgGHrevYzV7BjAHsAgejRqthfXTuL59WVS/vase02d//ylcdcSHpz47zmwvvGl3zpF49n3HHLeNe97xk/8gN/f3z6H3jZ+Oqv+Irxkpd9zti/Kvb3hsDPLZjIev6snRsXHnlE29ZrcQzbreLTH/34g6ox9L3jd1//HryXZRw5PQGWb5YSeOpLYDmhn/pjuOzBUgKfJIG9oyfICCKLwL4RKBG7TOAdrbomhRzVi0+MV/+zfzJ+/XdfM/67v/U949kKlA+0ivnTP/VT4/nPf345tkdeYcUnw1mJU6OgVc7M6VNnvY38lhxxHCwc9ZMCJdgVyGwEOScEv9tyutY2tcKqlTd2M3JNHK9+i9UjNsoKDqid4LAD4oCy2oiTnK3BKcxpF1GBLA4f6XDHotyf0GofQRsO9apTWhTEeoWZ68nhI7gnKBPQRSCGM72u9h5SUJYL4nhzr2J8TPiIU7bsKbuttO+EGSoKokWR93nlsDpepKCtnWSccaMBNSY4y/qz0ism551h4UQcVZzmcngnkCbIUJz1fDizH9zI1KQ4gSwZ32L8AEIErEjqV87si9CXOre+SeOyql8ditPvCJhPyrlXsWF/0MEGQQWsjeTilJPOCfQfefFDUNH3K8e+gxeChw527JxzbfVnlXoNU6crWKmxD0UlzbS8CKzDPHOqBF1xjk4CLYKTYwUXLuYpOXHs9iOfGA/c/8B40ed+jvuN/Pa1+x3A2aaCAinq3HX3qwABX5xre5Bz/QreI5cAfX1yjz45S6QtPikvrbpwPF77y788nvXsO8ddL/0MreaqBg2r/ZLNA/ffPx5UHYfP/+IvGQdKW1zRblgr+t6BXQdfAuz8Akx1EIfMdS+DGBZKfhgi2tby5kuuxco6gCkArBEs9KCCJn4T3DmlKGPon8YKpvSV0hPfp2TlIsAZj/n81qc0eX6VXliepYRTtO0Pc2gHhh0sG0zWfZg73WaPV9+zz40udVpaxk0/2Az67Ho+6qNsjnW1U79gKlWaX+Y+QuxuRd89f/kR2GrB+O+qkdR6yt1bGTw9FGTDuDCTJgG504yCpCbldJqLaWuYUO5GzrExLuDH+TbIOtfI1CmZFsh04iDttAycIwnbqnSlALvKNaSBNTQpjuvnRBWbnq4L48PpQ08en6TjYhdidXTfBpA6oC8myDRHAZlOJj1xFZ0EoML+k3bG38xvwHKPN4zBPAt4f4Kxo18wgriubRNjlPRVUpY8L3XOjthH6zedCXMTQIfnggAAGIRb52/wNU7AFMFmuGaUgFHSoje2XGj33vffOz7jpS8dp2QjbO8ZfwNnpRT+3QPNOFKUuMBgANEaPg4z4KJDYcM4javtBqzMBmiQnvpMWhRMWQBp8/fUxz0XWs5OinSRQsi9COH0tVIWF1m3HCqdC6BDz1PUYI+iyahJqXAWEpohmGLpV2QXOei0WC3s/hU2WlItzYFj0QEQVp9f0kIR7C4Kj3sHOrUP5tu6+oO/4TGkbfYTsmV6A4iwxQD/XL8HtpradFXsSPejHsieAW2H9AWMr2x6IaaPF2mOxyn7F3vjytUrAfjNfIMFFp3GnyDF1OAG9RTRGRhSWmDZ0rn8jT8DcAsow3EX1S98GYB02glgeUpMNAr2A/oA8gH8PPzwI247L1g+gDyXxCbiOQgYCVONF4BO6gqxS10zJ5kmAcs35A8xs1kIc00qTK5qRIbtejXnS5+vqo/4WaSHdX3GA8m3F0zW9Uw4c/oWLTxcULvFpN2XTAC19lfHn//z3zC+9s//WbHAHx/v//AHxg//nR8az9VuZF//tX96vOzzPk8LThofHoMb7CgruaycGZd1nTPaqcw7fgo0+uADHxrf9A3fPd7w+veO3aPldvVlNJe/lhJ4Wkhg0QV5WnRo2YmlBJYSkHNyCDCklAe7V3LkhIIcOWrQg52AEudSlOZX/9P/ZfzG635zfPff+9vj7jufPU5qFewXf/Znxy/+4r+zg7O+IcdJIBCvFDbOzj+mK1MUETaJcYWkcLAKT22Xpoon155aH8QthwKV2JknDmgii6RqpJAkNRPs2ceRczyK9yrGh8AYaOw4bayanVY6Giwd2sPKmYsOOyDFP5/TGLgnaW0cA1AFiEV6gFfeqoYAdHZ2XYszGTq+gRXHYKy8El+ktgG0b+M5BreoPBIwwKvpNJViwmYNVMBXyhjWCzIqJ1XXzUo3ziQpHnG4XX+F4MVA2ELw4btMYbIDAwNosDTYeYXdY3D8WUkt2eEEh5XEuU5ostPZ7Uu7U+8k9ZYIjRPATylFHgrAM84NEETPHSC4HgtMnzkY6S2GnXqmhcSuEdJFYd02jyGpTyVr5Gh2DzIHgCIomB9NXXuh5d6sDCj0yK930OPa2bkuMui0lnWK/5pSTwCtFXHaoPGj8CapBSvsNKbV+gM54w4kHVgSQ6c2UtfECcDGim7Vg8HRdmqRtbg+j/wSnGlU0RvLp2TUgbF1SIGhgoYjUjnUPgDSfc2dVYGrK5tKbyMw0OcnFIjvKPgBuOIcx90OuCvFqpAHpwN6GGkQXK/MfvTXIazxgwBYxwqg0CEXVUVnC1hYqVocvgXfM7oE5XTLqWoE36RSZXxyu/TWDAQH8r1lvXln0XmbnkqzTJRnwCM1cgrMrLnbNqHZFq5Ponu4rb5V6WkKJ/neUZfo9iRtDwn/Q/czR2tWqSkE5Zm9CMi73QFEkAI1zdXMidgDQJLsToRepb/Rjyl90u2fi3pnvvdcil1IUEoQnmskBaiaGePl3cPSzdazCBrGJ9/Qvt4B0izQSW4RQ7OFUsxbwaZsJ+w9asi07h4KLFpk/VjfrVhhtjCGBlY8Z6K7Hdh3keK2ez37exbwO9u0L45Z2jWl7LnZaTvMGeSUuj8U8yXNpms6xYZ0Cp/ZXArqBT0k5Q55maWWWj5h7oT11+y1BOMCVMQCJXWod6WCYfroo495HMzSA/TXPwopA5TA0sDqHcmO0rarV9m0IYBOmfua55Fb/eG5BCPN2l+AddducmFndEbjwo5e2DanItJ+M3vn60SxS/akwum4TlnFXvuu7mv0ZHqZ6Rm73OPX7CrGBibgsdg1PUZueD0jaG4X+U5h/GILllGjrdgg5lMXaue+jIVBGO9wlnppMRE8n7NTZzPmZnsRcAg/gzFqJhq1bERSVBu5T3R6YiHWs9XgTYFS+By2D941PaAg90rR8egFF6oljNj3mvnec42URB3iHVlrhzZAt2b/Zp4INOKebW/kTyUF8NjMNOu8GbK5bz+DuD8sXoNlTrWldlKenTSqwTH01UWs2ddV9067s7ByuE+62Dw/2QmNNEyAoTD0Mmfpk4ty2w/Qbpw7gGWnx/bu5XHm7KbrI97xjOePv/wN3zzuesmLx4bYVW9++5vG//ijPzHuvON54899nYCh/+JzBIjKvm9JLuvagWxNYKqS5q5dvCx/b9NpcBsqQP0hgKFvVI2hNwAMLVPJFmbf8u1SAk95Ccze91O+K8sOLCWwlEBLYO/wMXydMIb0AhQ6UnCPI7mKE4ozfvHC+Oc/8+rxH1/7a+O7/66AoWc9Rw//M+Nf/fSrxzvf9Q47Hx9RKtaVqwpK5SR3odzJUdLqFo4UbpaDCDuRqQ/D71CnU8QS32xfq2yh18fhzZbFocg7xYSVdLlvOOQE+xzo1AfXM6BIJiCNHC1vTx5wCiesAauubVFRoh1X+oCT1FuY+84EtpX+kBolqfNikMCBGk41TmkCO6d+EJCk2QkICc5wBh20xDHj1elhuU5767OZxfmnX9MntersxfwChnwhB8IL3j7n8Nn0neGZCvZLnriGBYx0usJcQ6Scxw7iy8GuwXDHIorIYzHOsJPrGCeBToLWBjpwuK8HPRIACPQiOLEj3Sll6TWyxwnOcVUY1oAWV059kgbQkjLFduHRk94q2+9dgDbAYF83TYsj3+lFpunDBKjAhfSUTaWDrKkAKmmJGY+qRUSqWAWXSdPpOix24yXf1K3olK0iKbhWSIIXiybXVHfXzOxIYNsrxA2SNTBG+5FH/w1gsrrKfIucUtB0V8EpNT8C0jhQdh0dAsOMjcd6IYWM9x1UryjF0/qI7rvmSurqUKeig08LEa1228OAMZBRgE5i3IznKYFXvcNTZEFh0+yI51Qt5kgz0Uomhw70AN64T4AayxIwBvBi0vnUOnLgCfNAsmXcA8oYorDeROtzvey4U/NBnxOgWgsWWVD1vbeul42CcZA5rGMl56QD5t700zW1SrYEim6150CxH2qws4tS620BMzW/AvCmrUnNyhzzvLC+pD8zQBRQhanQ57VOMc/2rfNqNemNyHCh34s2YwqkdR9YG6k1Z9ho0hE+apBrCtqRqNkLu2pHb3kdxlXrsGXguZoxbH3hd4D6pCGabOb4N3MhwBPsIGRLOwLqra+T+kW6pFgSnsvImDHGJhBIh53IcwSxES6v1eKBbaYXFNIkAm7mCn3rHcb8lTEDgmWBv1xV47J16qRSfB4348OLCQZCZgDR9X84Tc2GyUHB3tNibvCCsUJjYgsLjAy+kjkmQAQ2EM8fbJcZSN6VLKCV56U+c10uUjb5Vw+YXPP6WQmYSL9iV2LbzNzRnOL51sf7On7GptA5fQ4EkXP40IWbnSq3oMfuFaKPrpoNVCBI1yVKoXg3zPoXe1O7sPl5UM/AugZzDH3drz73jqdeNIKZQ3qv5iLP3TS2FmB0nQ2B9hMQrNu0TzGnlZbueXy6Dtbsf7Rucl0XWa/jgNN6Fy/LCqbYhoCX6j4gk4tQ6xzswaZsb4PN1AEyAIYMYbdKnICtAEiM645S12FFo/+9xXxSwrCHFIRHl3vhpheTGIPI3TWTaudJpgZ236tT6BLFz1X7CT8MfWGzD5hnnhv1bO7URYb55ltuElM799vevTieqbSxm5Wud/HCzvjO7/iecdtzniVwdW+85Z1vHj/xw/9g3H3Xp42v+9qvHp/5Bz9D7ZVt2ZIs13QP1SM6cXxqXFKqPsASc3B143DcL7/wFUole93r3j32WAFavpYSWErgaSOB5YR+2gzlsiNLCcwS2DsqYKgKsgIMHZJ/jwOndDFcpVWtdP3UP/5HTiX7vr//g+P5tz9rnDp/0/gX/+gfjvs+cN/Y1ArRxx/+mKjaF13fwalfsGzk8Dmgxp/hSlwT9oacFwo8OnBlpUzgEyu/oY6rHo8o6TBFAGlw0LtuRpguWpWV8+2aF3KgCORzv6SKsWsMASoOKY5R14/xCqocK1bt2GGFwBbHz8APgbXqCZmJMoEoaSvOcxf9bWfdK30AUboHwcueWBW8Z5cgr/LhgHq1NwEN7cyierNK4rQHRMFZLTaDj43bPO+6lODQqXOALRUkNTCVwLwCj9wtzB7dMCu6nBcApQtXZ6WQIGlmBTU4krFi5y2C7DAWsnqdtk4Akv1+rp9+GFw4lAz8pEiwzuehuZu/4FXuCQJz7EnIiq4t9q2Dw9rVB7AwUeNU/8bBUtWFaGe/gxxDN15xDRjCEi/6YGDRbUvQm3SuyNvhkAMkisU2myygEdtTs8K7Jv0CZESkBAIwKQL8dfCbYM6BPwHB8c4UHFkedsxnZlQC5dRcMXvLQX7q+zz5lboS+05PaHCTe20qfYXdYJhjACMBjUKO6dQ9dCuYanbU8jsYIQRtDhqLNSVxpaZL2C2RRYIJ16kAJCG+qyCP3XsasPFW8c7ei54ZHNWx6ABBUgK87AzUqRA9TtFY/jcDI4xXaiElcA0YElCO+l6BS2v8DFrUGBpgKOBL34fpEBDZ7RG9wKAx8whQo+ZNoFz0OCyCZtqYPQOgTIBOrRiBwGsGg6xBtVNSCsY34JC2FWBZgZgDZtuRAJa9wxJ9a/sTcKP7VEAbKamlN67nZAZH4NXslJdC5hnd1u2MQxfbjjmj8826C6PErIdiNAVsEDNOCwKIJwBFrtd1nxw0F3ibMWlQFqFH5xNcx8b19uBhawQ868+7gL3TW3S8d4crUL2DcQfMHssZJCMViqCaosKpnQKbhgLQCbC7FhnPEwbJ9VSsw2HesFBgXXSqUDYA4DvGIztq1g5hmlMbThUNS8fzk+MAJwBLKp2Y5xN9MDCsEaBGOc+tc6oxwzGkF1HbpYHyjG7Nb3Ra/zYF7BKUT2BvkJuS9TyWzXyx7rIDZ80HLheGVgAk9KgZTdmdSs9L2YkDPd+oX5Wp1sBMamlNc9B6GzvPi76SDjWBSNfpZwDsgHj1HFObGAurQtmJFDrPookBCsk49rPrDYalc6C2HZ4AEI5O8GJceqv5thGL9ea47q7YLjxmOcMF+RukMrN0BoWQ28x8gzWUBSUAFD/f67mJaXT7dB0+p1C5fQW1jyLeBunqPtS5cr0x9Q2made/4nvAS3SB2ovb8qMAhrLIgV5uyg+hdtO65KuFBz1XeM5gn5LClg0n2vb5SevneeZXmTu3C6MM4AkAxDXYaOMAoK3S90jbw85hw7ztvBe6Ygt4BG6pFuOVSweu2XV4tD2+6qv/2Pi1X/s16dj6+Pa/9p3juS94rsZqe7z3vveMH//hHx93Pe/u8VVf+cfGSz/903Uf2fSTshWr0rOt82K9nhpve9PvjRe96G7VWdJGI4dXxwc//EHtSvb943W/+67ldvWTtV6+WUrg6SGBT/ZWnx79WvZiKYH/rCWwf3TBrPTVcvqpL3S0mtV+uclOIxtXL41/9JM/Md70zreMv64aQy961vPHqRtvGf9cn33kox/RatrK+DNf97Xjt1/3WjvP5Ni7OKwuQ+oVDjIrohR8THFaL1FOAFIcy/zg6JMywHucFxwdKPv7OFpOBZhZNwmqiv5dDqF3aanUly5cmzSCAE04ltnJJQ7t4gtGQF9/8XcDKPOqdwAVpCR3zbLyC6eaviT2nFf7awXYh0xOeQIoWCmdwtDX4fMGcXLhLKlD3e6AvKJp3QfAIwBNgKCmloMOyZHUSjH9aiaFV7xr5XReQb1eDmEDNViVYCGgRwFOVUvk+nQsgn8KwrLrC0F3p9GQNpT0odS1KLaMmRZ0C6AwYFYDTQ1COW2PFXQxxLxKL5l6RVj3IGUwehN2QfQnIEICX4IkPmMnt972WvpVQXGzhToozRgQ+GW3pIxFrtvMjQAQuQdB+aIu0o8EuWE3wdKZ2C06r8fT41UvgA6vrrsgKoDHrNsd1HQw06l/i8WYM5ZzEfPMqWbXca30I20LWIQ8CYDNiiJ4MIkqAEyDgzPTo7SvV+n15wHFyQmkqUfT/egADFDAYx0QAbnDBrMG1/xs5l9AqBkYa9DMMoUp4nkV8Cnj7NDPbd9WaijXS5HisIk8jhXUMZY9bwARDDSZzTTPP7cpXXefUs8sLLc5bcNcGwdTFJ0GDDkADKh7Z9eotA+wIXoB6JD7xG7QPqYibK/tMPVgmJTMwnBoHcv4IxuCRRcYd8H+YjpZBAUqmwFWOzbaOwvQMM3t2uGNrwIUJu0y4FJSK1dUX8S7LhqkAOBiNydtWe0ANEFnzu0+pt0NgAYEQp9nRlC3P/eIri/OkwaHFms5zfMroEAXyu4AvIvQnzyFvgAuYhM6PZK0ZMYhwTBAjQvBa34GoI3t4FroReTDeHFOUq7oD88cGKjo5B7Ehjbpft6ohwXg+tgKujmWa8IoW2WusfU37QBYsH7Phe0b+EnAX4qnm3SbmtmzKKs6MOAmeuE5VWxVbF1Qv4ByLChUenU/Y8OC0+dqWnZR1Fzg/MVnX4FAtCgpStnliuMuiin8rGfd7BRxAyAF4GWXLO3wpfs20NuAHvadNKhFdmxNRsuD5x0gRLehgXEYbexP5rnF5ggUmNZnPAMmoIbnJWyomOawdDTpU3g/sm6d67byzG/ZO+XdCx5hFXKOd6Yzw5BUrtQ1ZExICWxd5nxAyXXYmZ5X83OGa6Ig2IfepZI+Jg1MG3PwXvqBvaQf0WnmJM/kFFUPSzlS6t8bAo/Y5dPHWadyzKH+R2r+nuwC7dgQ6Gd5+D0AE4tUSQ3mWOoqsRDGfGEM2Z3uhnNnvAvrtlIed/a0m9rWTV5c+JZv/cbxm7/1q+P1b3i9jhvj2/7qt4/nv/AujcUF1Qr6wPiJH/1xp5J9zVd9xfiMz/xMFf++cbz3/e8eb3nr68af+/q/JNmcHe98y5vHZ73sZbauhys74wMfeP945bf8wHjj6981ZFmWcWRPhuXvpQSeBhJYTuinwSAuu7CUwJMlADBEQLXioJf6FA0MKTghWMVDEDD0P/3EPxi/9663jr/xfd87Xnzn81Vj6Obx8z/1T8fb3/VO75jzdX/26+RE3D3ed889rrGAY0PguyEnkt2vLuoapIjgpIStktVKnB22gU09IgJ/VutqZVxfUtgSpwvnD8cHh5MCj+y+xCo+gBPBmLko+o+VMYxVs5Zwku0s6eLstIUzhTOY3ZvCQEp+P1vxps4An8EcMY1dQQUO+T5bE0/Ofgd28vCIe4t9YsdOxyaVIiuLDqpw2hfp+G7qHPCG4bJXLCjgEUAC0iISoHF5goBTm9qFZSGI7JQjhxkEuFWTxH5zWWyulTaEIRGnOryGruORv+rzcrqdJlOOv/vU5+ZAy5Nxn1b0uR5pSAS8dnBZwe4AIdsH0+fs1pJUxW5/c0WaIdKOdxx50gxrq28AIdevCjsmwkjTfQ3+NAupXgSuBK3Iz051PnfbAZDULzPT9LMrB70DCOTj9hfbgdjJ7wFFHPB3GlWKXE+FtWGcca9iTGSsKmQvvZzqmxRQkqCaVqXWRgB1d/JZAAAgAElEQVSFGkCrDm088Ao0Bdq7dg3pYhQ17QA8wXRAMs4hMHH9lYIvLaPSQcabMWVMGAuKf6dWVM9JowEZP6c+oees+BNMt7bMTIFOfTEIZRCj0ru4nuvf6F5Vx6OZA93vBhzNRNPLq+LpRu7vNqYtBgQX0v0MNhrUCQBGPSBYIp6nsBd8rlbt0SHZjmYP+eJoDN1i/hsAASaC1ZZAG7mSlkoRfNrgKiqAmGaahI3HdRObNwAU5oZBGA9qp6JmbNaVijIF/tM8CzundQrZwebJcbEnYQcCuvG7QbIKIq1zAXea3eP6T+hOzTnAlICVsCpSt8R6CDhrHYsOH2q3RK4BgGTWgsHCBhGzE1dSbgHWaUuBE06RihwmdhBsSneggKGaqJnbNpo1ccsSlszbNiFjjwGsDQXpBN2Xrzw6gxoFwuVZEtYY7NEwUcLQMjHOsm0WU5iHbTE4kXFn63LukYK8sDxOB6gu++fxYPylK4BQpFeFNZQ0ol0F16SCbtWiQ8unUyTNLgOQLl3yONhQaNNPPct64aGZMpmr/r/7Yt2xHdSiBrQkz+niiLWhr16ZlWI2SOZTA1n7ewK92eGuAJT0rWRjNl+2vW958T1gxKZ0lmdTv5pVaOZJgaF+jlY6nBmX2JcCC6cT602AvzwXM29rkUV/kxZLt81U0i6lFPxuoDAgLLXfqRWXRQfm5oljsY0le+y3F47q/LbvpHzxHvt57uy52tGR+RhmDiwgXoBh0fekCiO3ZnlmLmKcmXwLNf7qOYHOwVRu0JSi35Y9C0LWMd1nF2B4z77H1avbNd/m8cDWMC0AkACuAL/pLzUSkTOpZyx2GBiT3u2IcQ27CNt7meeAWUZHTmMEGNrDF9D5W1qku6LvGRFYwC76rfvso7M67s7n3Dke+uhj4xXf/Mqxu340fun//N/He+55l/pzYrzym181nn/386S3Yv589L7xk2IMPeO254yv/ZqvGS984YvG5pmbx+Xti+OJi58Yz7vrpSrWLtBeQNTJW24c+xeekEOgzREe+rAZQ294/buHeFPLOPLJE2L591ICT2EJLCf0U3jwlk1fSuD3k8DB8SUtNMqpwIvAWZNzQY0huDATMCRw5sd/7EfGW+952/iO7/9bYgw9R4yhm8e/fvWrx5vf9mZv1/6lX/by8flf/mXj0Y98RFu/P6RVqFPeDhjn6Jq2fN8UJf1AztU+9H+vzJH+Uls/yxlrdz0sD1pLwKAi1JsURGWFuOuOxDGzE027e/VTFwhVWlR6Vohx2orlwtUSrMYZ71VrB/X8qyAudTQSNE6Ygx3WpPs4eCzHmqMIqDqJq69hZ76CkfKydUqlqMXbr/vlTLrB6p+DerN9wlKxA1rsgE4BIh/NoZjTCBLiLAaaCVi7CkKcfjumXNMdz3mWHZ/jAPO35ZDrVbZRmABTcJLjO9hARgT4Dbg4mGM42JHMaXFVF8HgQuTbDIkJbKrPqbIRFk76y6sDpQS6zVDIWCdgIQ2xChT38QTODuwLtNHnLoBKEFG6YJCFlJxa8e92tX5kDPNqkChBZ5huvQrebIewKqJDc6CW9q+RilLyXLxu2BkpONvjkADasNkEli2uxAOK9pb0qZPEqrEKfXqb+hTinQAWgkL/NLMk8yivMA9ajmHbcDnk3qlGrZ/87vZUIXGPT1h6J4qxNQV2vlZYQrwCIGQ3Qfo519NoYIP2JbCmHU7vaaCn2D3TXJhGpcASB5WMY4FWBUsQmFNfBdD3pGQG84A+YxOcBkQ9IQpeG/goYMygp0dc82pmA7QOe754HAP4GORl/Iqd0IG7QRv1c4PdEW2a0LVs195BPgX40aeMT1iLmYq5C3Yx7BWxAah75tRFmDzWpImJmLmfNuT8TjuJ7gP0k9zk1FO0KpM84+4T+LvtTOZc2ERWfLGUknZF4EnADLsI4KQL7nKJZsal7TUu3Is5B5gFW6im02wb+6OkMNp2FRumZ55bQ7vrO+uUjzny5gBpbWQIUALg10XnkXdAwa5rw0hX0V2nlUafsZEcC+Ds+1iW7NylQtKA0AZCqj4POln3hDXE3J/srAbGbXAxau6TcXIvnWqXOVHqWeBr5r9lzlh5N80+L8+DAEed0pnrlCm2fQWghIG2aCPazgKEBBBN+qRruPE85HfZT89H9N4paUnxpvHwOcIySiO452Yx16x8HBeUvJ4lecYuLlDQfYOO1Y/oRj3/+KzzvrrX1sNcm7FizrIIQxPC4guE6PTvSQgAnNIv3XvNz0x2TxPDyMfBFgTE01xg3jvdT74MhaPxIajlwyNBGAVgjmvhwIYinYx5hz+BjeT5CFjK4pPutSlghhW0sNeym5jtLjuZ+Rmh2kHbO1l00g8vmK7b7NJmYUbOzUZ0aiPFy20zw1JtW2E7wt7xkksvjlxV6tmu7unratxgOZJC1mloyApM7pKAGQD8XYFI9JlnILIzAMoBsq0bqjWF+Nb1v1tuu1ntPTFe/mVfNrZuOj3+4y/86/Ha1/6m+r81XvWqbxvPff5zdL9r494P3zt+/Id+dNx+253jT37lV43P+qzPlqxOjfXTsmMUoF4VmLoj2QrQWhF4ua8d3NZOnTDT6JtVY+hNb3qvgKFljaFS++WvpQSeFhLo5/HTojPLTiwlsJRAJHB4fFXAkJyrAoYAhVxjCGCIWj3Ua7h8afzID//QeMe97x7f9be/b9z1zDvGGRUo/Nf/60+Pt73j7WNLO4r90ZcLGHr5l6o469G49573esX1zMmzKmx4TSCNHDScIu+eYf/cPiYr2VONFTs80O8bokjtDgJoF56sVTwH3U0Z9+p8KPZcEKfYqWIECw5ijdDYVW9qN+wkr5pzXTutVBgpB9keYwK8DlDaqe/P7PsjK5zuYllwnwTZcVI5N8F3hxQBixz8+4e+5T2rgTBCNrSyd8y2317ZT9tTCHYOmXwebTPAg5eda9lfp112xstU14fe1th0GSMAU2Dl4KvOsd/aTnf/buZN3aviv2Jd4LPOK/6WmUkAjAOFMeuCOPsV9LoYstsbOfjlAEQ6kW3d6tjucsbEgQeXJgi2jAukUcHbRrEik6TF4PEmKE19GN+KlXAAFYI1gsJy6hP8VWBSOtBgjaVY7QSwKb5FmQ3aXQNdMvSoLQbbDsbDXjPrpUACH2O9SORl2AZ2hHWK9nFah0P8HXDNKQUKNFyA1oGzY3jPhR5G18ZxIFjpQQ7S6EYVj636HZal5wdfhrVncERvUpupQQM+i06TGmg5OGDl+gn8c+7cF++ipeMDCnX6SQqGJ9CrOeC5myCblpgxSBDeumO9yf1jM1IryLWPio1iAAIbkQJHrh9E6hDg4LGCPhqOvhBsMh8XAy+u6aCdQvYWRRgTBP/oS4+Tv+I4Cyi7gGUL+Vn/DcYUWyy2IW3PmGV3Ju5FIBZQKPWukEfsGnqaILtrRYXtQ7cyDzzGrtEVGdLfsNfS/4mByXH6WrzMuQAuQKjOY344YC7wkIJCrSvke65snMq2595tK2MLoLC2rloqajt2FgZZ+scB2GuAmNhfy46ZEoQkum/diIEyJOJ2o0cK1IsFxrW4nxlzNdPMLHOR52I06YBVsVBr2uTZ4PHSMQbr0JHMo95tKroZENCJgtgfwFd0CLsLAKTvVmGddgoyu/AZREqDwgIpXTGQFzob98t8L6bdiphqPN9Kn3rxIkBsALp+HhiI8jVgo85Mr7aVdHJirUwA5Mw2O6qMHD9rym4a0HDb6llTOhgmGKmqMM8qFa1WXwzF0DbsrGtoUYdLAEzZBmSP3QpAT90cLfBoF8TtnSsGLhjnyeZVkW8PfD1zAqBnoSAvdvSrYvgwDy1fviUNtGSuvw6U7rQpduSemMcrpOnRJuwntieaZ5vKjofZAVF/w9LRxQB5JrvNwGHr0F19v2I2oWpJoUeVjsjVrFfYVHwd7AQLD9glGFGZqNVXagml+HyKbjO3q908b2o+75vVkw0vYPkAzuDJ9OYBSKI3uUix9hkcir7ETnAeafi33Xab2aGrVe+IekLAZbbVksmu5muD5FfERtoVwHzg+ZKUOFhRsK2ZHzedP+NdFY+U9nhWbKSzN5wct9/63PGsO+8cJ89vjl8WMPTmN79JbVoZr3zFq8Zddz1X19oe997//vHjf/9Hx3Oe84Lx1V+l4tOf+4cGu8+vUHxa29KvrZ1VpwQea+w8fyS2lc3D8c573jm+9ZV/a7zrHfePy4fL7eprIix/LSXwtJBAW/anRWeWnVhKYCmBSODweNuMIQc/pI0oKE3xabFY2D4esEJpYD/0gz8w7vng+8Z3/cD3jxdpu/ot1Rj4+Z/+6fHeD9zrHUX+qz/xJ8YXatVpf/tgXL54aXzwvvu9mnbutApxamVrXakvODb4f2FesFpK8JjV6AkE8Cpd0oQoDLmnYqOwdbp4NA6VaeNymmAFtGOcFJWkf8mnkROZANIr+zhaOP4En/QJJ9ABIN4Lt0rwktX0AoUavKggB4exA7Rsyx0wIvkKcYZ9vv1fOcyOSgoYco7Tgn/s4+RsQvtHJnzl4Kl2NEuUPv8UuJIDJ0pV3YumW6hE4w6u7Yd3QEbBUaWIGBhqoIpr0PcCuBK11Q9Xnfz5hc/cLxrA90/6nL8tR1Y0uU8Fjh1Qu/I2wXs50Y4VLDQH4fJgK9h0lFAvosSSoSviFriD7NldxzLRhRb6RYBhB7/OS6BV8nKTYHx0jav0J6v61O3oAI8Dc+8ACTNjo6/1Sdf1wLRoEgTDrPHL90i/Ye6coFaWHHVWnTv4a9ZXBwgN9mUlOVsp9y42Tp0kVUDAxyntlnTpwoWJXQIQQ5HsBkF7lyDu7DQLAmfJ3SCMg54u0FqiVtPXKGhs8c59yu5aaovSNmYmVRUodoCX3aCMVJX+ODjnZ1JjZKAvWbUGuCkwuuecQz5PQ/3PY9oCNVIWmcKUMHgcPaE/3iXMaZ6a1wR5TlNhYfxgnL71dgd1/nHbOGlWL7+nVlLPr2ke1PzgUMAsAjBAcv42AOpCShEav9ET2CpmI/WY57KJsaPU2LLsKFjAHLrqwyVb9YN6I+iA65boBci9rdSQ3sI7zcROtVC5fYJ22D3IxbAejAIB9NRlcwHfSvvhZgZUnBKmmigCyQHRXW8IcEDXoJ4bFjCMtwStXDspQumK67cAzrn12OoUe2bvcAMnlSoa2RBU577TGBAIV42qAO6xH+iAYS/bzcxvs6EMNOh+Km6fuUc78jtmtfUh6YYNFhyTQqdnhMFFnnF9Bg2iaYCdBYAjOVJjTzDWHtvUuOK9VQabZhCiUlV9vbL5BmTEOCmwNHZcxxeTz0B1gdJpPO0PU5Kacfzu/sR+BkD3HQz8lDj65GOYU2y+4AlTUqhj0M0JyNC5urdbA5uTHTRpd9vFem54zrGjpNtB1wPiIw9vGCC7DsPtCJBIMj3QrqGADouMSyRj0L4WIKIbNZ/9rnSH6zjVMmM41XpTW5jLYOLYJrY93xTz5IrAoU2e857bSu2s+nakAKP32/xNHzVuZgx70wsuko0v2DkMcBIg7gnVTDopP4RC16RYMxcBeNg5LnqumkNayPLCUwEz2ZlQP9S5Qz/1O0A+jKuwzzjGxdwlH1h/ADfWXgPXqwZ3AuCujEuXLtkW8x5m48IDz/Lsny5+fdddd403vvGN47bbb1fKWLa7v6hrnDx1xkWsYR1dE1NpQ6DuRz76sXHHHc8ZDz/8qFPJ7n7Ri8cb3/RG+09b2iDklH4uPP7oOKlnyAktrNx8443j27/zW8QgOjc+/aWfMfbX98av/sK/Gb/7u7+j/q2Ob3nlXxkveMHz8RHH+z54j3cle+HdLxlf/2e+bjznrrs1VlrMWpMM1mAhndNgayc+ZKM0NU/69X0BQ+8Y3/qt3z/e/U4BQ8vt6msmLH8tJfD0kECeqcvXUgJLCTytJHB0vGuagoEhOY69KxnByhqpD+TxK5Xs72mb+vc/cK+Aoe8bL3ne81zr4F/+zM+MD9x//9iVc/SlX/bl44u+5EvkVG2Ohx99TKvT6+Pf/Py/Hf/iZ/43Zxc98cQ1OUKq87MpmrQKH7JNr1f3GzuRowRtHUCHQA/f/OzZM+PaVe3egRtcLAinEFTx6K75489q9djFqGsVkYsTKAI8sbuIgSMl2GeHpKSHdT0UAhoC5k4z82p1rcA2C8Ouuhy8DqRQhLOnz1a6TFa485MVvy31s0OXxM39XeosrKu2hXcr8r2gj28YAIAevkb9nuqzHWz9W9sSTb5WsR2gO2hIPQ3X/yDAc52ZOOTtjDbbCa+/dzNL1NqBfJn3CrY6kK2IKM5rydWfGURsACRBWUCTBmHqt4OWBEiuz8DJDmb4mKAakICokc96xZjvHDmx5UwClmIApQ2O6HRQ0oQmaoPPCdjXAJ2bxeo6K8AEto7SAZNoT+4zgXnINVF62lnpEFzC1+n4q1fGW1ZtDfx3Vkp9sAsaVf+dW+jGED5NfZ0YZYkC88P/qp/B4ZBZ7dTTcof9xJcKxFnt99z1/SQbwEH6GhqMwRS/QnuwHhF4BRisexJMGvHQa5/7d4e7cwTLBGCdvse5RJC0O/cJaJrgOePJtblWUj6cp4R+sPqPrApcnXSQMW0AxwygAEUGGy2Ikq3Zb7oWaaGAE+gWhVlZwdeuiOj6tWtXUxRYwdOVCxeV9nrTWDujFe0GQ5M7lraREkcXfD9kXXLsuWHdLaDClJZizDj9RZ9bNzmVY2gjx+htMadop4de40M5/7pZVEz2Nn0Lo8T94B6kjGCTAbl6nvacaF2yjLlIzTvGoUEw3m8oaGPnR9qFPjDmBQR4rLAT2A6PIboB+KWgDpvj6+hzAFv6R7oML7ch983zopS2QBSDCAWGA8K7XwZAASWK+WR1Zg6U7SobFnHD6uri7wTS3BLdjC3bVnpKmrHALkS01BXSwZ3SNKWcKmje2SboD5PIo26Qs2te7Y8LAlZh6J0Re+Katvkm9chEIphTiIRjnXoGIMe9U/C7ATx2zSTAP2DsCIolG9qTAtVhTyZFObLiPbumAcAd6Pl6LJDiGEZZ6R7PX553XgCpwsaNs0e1xBTZhQEVO+h0T48hsLO+tVwjI157gBVqn1OfSDeqWkBt/1KQWN/TT/3eBkjRdc2wq3kHMMnfPI9ZkKFOzcx4CXONtjQry+PQte3otZ9FFv4EfMzgblK1WeQ5pR+ui9z2pLsUSL7t9meMBx98cNx66y3jQx98cNykdKednQOn0u6qmPtx1V7qrey5LvrWwBSLQgaTpOuXL10cz3jmM1PvTm0ixcog+aSTx2LRnHF7AHzYEfCMmEuMwyMPPzxuvPWmmDTdo3eH7OcwTDuA3S4S3QWxb7zhvO0RfWcMAIZ4AQ6lwDVTcz0+CvV/2NJen10SS5vRJlWYiYAvQL9OwqQS+HRGm3JQt+iqUrf4fGvrjOr4vEN6fMN45NHHxxf/0ZeP99177/jQhz48nnHHM1UT6K7x/nveLT3dGTvy56gzBFD0D//JDwrs2hh3v/CFY+vcxnjdb/7K+NVf+WW1a03A0KvG857/POn97rjnvncrlexHxt0v+APjT6vG0HOed5farZqHAoa054TM3GnZK9UWunxF14M1JPmeGuOee+9RUevvG29+y/tUfHpZYyiGdPlaSuDpIYE8ZZavpQSWEnhaSeD42FtdOThgZRAmy5EZQ1pRs4esz65eHn9XTKH7PnLf+O4f+NvjBc+6U4yhk+MXf+5nx5vf/tZxoGDmy//4V4ox9CfGvqjM1+SsEDj+5q++RsDQz41XfdtfG6/6K98+br35VjtEu1o5d+FJHCx2mWFFTxaG4tC4zzvk6Ovvs2dPO2c/cXJWlo0n4Cixkgu7qFbv7GB5O1xWvUkHUB0WbcXKi2Mo3HvLLbd4++BHH31EP0/YWT2lY3AOSdFJgFHgiQOSSsHB6TZ7IwWlcfoAl1y8GNq2VuddT0THAfJAs/duN1UHwquOOPGwmBxYKK1EDiCO9iNqBw77xiZB7orahxPLbm6Jy4iXOu7f88p7AqCskjNu9DCB7ppX7DOcveW4+68f76rOuV7Np34CbZ1Pd9hScR6XJpZkiBqDCMhEyk9hM44VCSD47chaDmtdg090/LpuSj9xsLs+EYFLdjOrHeVWSTHMLkMuOk7MWOefVTD/jGc8w7L82Mc+Nm397GLH1GxgDRewTdcH9KOeTTNquD/OO9tbU+D1/Hlt46uVbthmvHrL3gbBjrS6vCqwMKBjdqNKjEtQ07tsBcjMqm7MgINUdMaFuHkfaXQNGheghRFi9oCCQbYwNkuO3YxSf4dV9g5kuGYXpjUjQf+Q1baC1t4thwCD/nIfs1QcdeURnZofjF3AJNdgASyjDbBtOAYMQfrodAgCXnTHxU9XHHAZi6h+FadFlwc0JpBNIAgWwKo0uhTmU1Jm+FmXHANQKrDRCn2C/YArjAmFYAkA6Qc1WhLMxS4YdLXMWo7onMbWQVy2GKe2EnOIILdrRlmf0Fvd/8qVq5rXWr3WYN16622eZx9+4P4CggPOsOPPuubpgx/9f9l773Bbr7O6d55+9tmn6hx1y5YsyVZzBTcc27gbU5In7blJnjyAuwmEVMcluGFJ7oEAbnEChHATwB0Q4BIwMsW4yFWy1S1ZR6f3uk+74zfGfNf37a0jcu+fR3ct+XitvdZX5nxn+eY75njHe9+E9Jd2tVftfkWqbjSLmE+Wq06kll5pexICBBtBjJzORrGjSagKgILDBkknT2eojIiAPal/ZXiKHQUU6HjaFxD8GECB2mT5ymUqt0JxcTZVZzTTBpZMWENJK58wVpxd2ANHNUmclP+FHXCsseVRgzMd2Ohzqcsh/bZJ5jDNEujrAFbv33dIgMlhzXOk016p9kKcXbpNmitXCpxmPjuoeXnvbpVrmUTxpSXiuddzMsyOpW29xhsiu0cUfjQnB5YU2sYPwAgFPlq32/3Woz2fCafrc1nNRWgZUSb6AOyPCfOHZupTD8dGdz3XcZ24F2Ogwq4855CoIG3LfH/WhvUO0aGNSDG/c+eu3oaMjYBhyfqXsGMnNFAiBc+hHVg10Kr/jqhPHhdzI/MF82eYsDj2lGnyLOggr+dT3XepQ4qTOt3Z77rQtsOn9S86VAnPs2YaY9jzaUSVy4YFfFXIJLZhLqxnEXU3yKbrHFF/prxYnmfZxk0bPR537dKzSNWm33EegBFzMqLZhE/x/Ny5c2fbsH6Ds12t1rjyc7EDMVXWAKkD+6X6rQEr8/oyN9FvGc/M3zz7V6h/bdm6tV122WVtx/btBlqYkyI8faJt0vph67atbVah6/Rr+iDAaWUhnLS953c2fjJWGcP7xGJ+1ate1f7H//ht6/PArKQDrZ5dbfCH+u3atcstzVqBsnGes0HKKHsE6Jx/0QUe22ZfwhbiCdQ3CngmJ2tqQE/6BYAQ4ycp7ZfadvRfyr9jxw4/kyqUPvOg9kI01rgHIZKMKUCfVVoHAQZhOx642Hxm1RoBZvf7Gcj1Tp5c2m6++S6NdWy/RKLVa9sjL7u8fetbt3QdtxMKC3t427Nzh9LT7xQJfG87/9xz2n9+31vFZDzZHvXoR7fl61e2P7vh4+3GGz+vfrZEotGvbo+UxtCpxXPtu9+7tb3nF69rl1z86PbC57+gPeEHnyyAs4OBeoYvWSK9oaXqDwJK/XCAZbbsuNLc36LsZm9pX/7q7e1gOzb1I7NsmL6mFnhIWGA6oB8SzTitxNQC8y1w6qSAIS9jWCbivOgfYJDCRhbxrjCkE4cPtDe/9U3tzu/d0V7/lje3s886q521cUP7+Ic+0G757rfbCTlLL/qxv9+e9IznKdb/uKjO+72A/YvPfaF99Pf+oG3ee7jdc9/WtlKLU3YGWUQdUgpc0tojcorHwIIYds+cnPeiWjskxs5Gd8YpI6CHfQAcCS2ktHhjocTCiest1z3IEsMur5lEWpTxOwv0Cy64UMyl3Vro5h6DeK3X5V27hHWgFt99Z7BEhyeLWxyL7rXiECAAGcFO1sJx0nAaWaiHdVSLd0MNum4cT+qEwwn1nR3YjjNkIWoHKgtr4z8FAumHtevWtAPaleM4i6iawp4QrnVr13kxiwPBzieUc+rlTDX6wIJ/P+cCauHQdkBiUkbKameLMnfNnHLa6glQQJSdla6P03eEoxkx/LPT2ndnaxffNlO7mLWlOixRWJjTZDskSJlY5MhN9EPcJqQKj3PlzD7Wd1C9u32SJjyZnDiWLC7LZE+3r+u91JntLrnkkW3P3l1tqxwPKoljERYaFU62KcCciCAH1KCt7JTpLwNXHVTjb0TUndbbQCJAkM4XMJfwxQgHO4RRPxJ+YJZAb6shSmt4rNKnuE7YY7RBZ3xZ1Fj1M+q2uF155VVOUfz5z/95mGmyX7Krpb/j1FQa9er/2BiHfqfCCBh7lyg8gboAoByS835gv/QrAFQRYtW9ilEXQeXBwXPHNOiodpNdd+3eq3GrXX5CJ9z2ABSIuS6Sw7XK4QurEaBnPOg/nMD169e3vWLxrJVTdEihEYcOHdV3Z9kx33zfFrcVYzkiu4BMYhKq7DiwAE6Unz4ACMjw2LfvgMBjhVLgBOv3AMdqR9WD8DIcvY3KkrNqdUBidM1ggszMrG4rBR7d9PVvGHjhWuiglfiuHT3dZyWisyr/jOoCwLkClh9MxI5K0GcAb3bu2qNjxS6QLcyIYUR6HglAxHHRtqGcldUK/TTA7TAy6Dv7BcJDGWAunAhmG3QiHbbAO08OEX92mQHc3GfI1FdpuAHJYEJFJL40twws9DBV7gVrMo4prErsAoh6xH0CxgbhSkuXiGmpY2g/p/j2WDjeLrjw/Ha/mByr1tDfAp6QKY/wFq5xzjnntt1q5wMH9hmw4tqcmxAaQm24thxfgA6VPUyNpW7bYjtiR76rjHtoqTgMyYyU2DjjNxpVlAEHPNnSZMYtFOoAACAASURBVEttAsDgiAZTnhfYFSCB/gQoVA49/Y/7AiQf8/VT1mSUmvP4BSi88MILzTIiQxkbGDy/AJEMZnbbevgC/Oi+BjVtn9gNvSmHujGUAIk8j4XBkvpEdLoAz6pfapnnIGOjsm5WBrQ8Lzqzq99/co5/0/gEPDVTLPMM85QzfOlv7oetAYa5hcegrLCMvmUyHeGJYUGZccbfbrs0gMsDG7CX0awbdhaALmSHhFUV4Etds+KInSiL5gwBIHChAGgAqlarT9BXeK4zlnheL4El2RlNAZAzvoqlWxsCgMbUOdkrszkEEMM7WVN5LnAsv2PDs87aoJCvPQZZyvbRn0s7efx2ED4soZQZcLZAMMYfYBDl5LzSHISJdvbZZ2uekt6iQ/aa+tBuA22lTch3mQNSLuzP2sCbG/S9Dl6x3gCK3LfvoNceAPz8vVd/b9u+18DQpo3ntO9rvfWUpz293fCHfyLG0AW205rZGbHHDrc9u7cp49uedsH557UPvv963euUgKHL2pLVi9qf/tEn2hduvFGjZ2V7mTSGLr7sEgFJ29u92+5p733b9e1Rj7q6/fAPP7s98Wk/1HZt39ZWr1OqezUz5SOE9ATANGF92khYpFCy2++6rb36Z65tX/3KHU0z+9SPrEE5fZ9a4CFggemAfgg04rQKUwsstMCpE3PsW/eFNo4MQI0e6gaFYP4oZv7g3vaOd17fbr3j1vYf3/oW7bDNKjvFOe1//ef3truVdaLNrmwvfPE/aD/4tB9WhgvtfssxYEH3F5+5sf3XD//P9u3vbW5XP/4H2z233+6QLgCK733vrnau4uZ37maXFqdHO2Za9FV2jlpw9n3hOOje0ccbms/kqYUfO7Q4b05b3Bdxdmrs8OG4xGkpxlGxgDjfC1QWzTrW57LgZOcZy3QQonRXEsJVgA1ARgCsAQSab+X6vhb/nEk1shiP81UL5wJQup/gC0121vXl6tUS/5RDwoLRi3WzNcSeUNGxIXYvhhSLaxwBwCKOof6wLSYsgW6XCtObZ2OAilG9xvoH49qVE+w6OtQmvaljWhOb1E52hXvU8UsFWiyX8x/mA3aPbcqJrB3VRBAFGCoxWbMT3L5xZHA0sEF3sbrzFNuep0XwfjmpOB3Vx2JbNzEbsREuN2MogBBOe8AlOZzOEEW9EmLI4h+n0H1Lu/4GhtjQ7cyhpWIW2PGjJq5bNIsQAI6WULKcufA4Bf7XNY1gEsjxDPtJS3SBK7QbTgjON3UFUDHLTeMVNkYyewlk7LpbBhXE+KM+mxQCAUNpy5b7DS6cddYm7/jj8JJyfZ/0PDADWh40Yb3IfpS+20MozZ4IQws77OU8OVg4zdhxsXaOCSEBcIBtwrheJVAHFg33r3EAOIuTtmWLQDoBBGsVFnFcznVpLBmAAJDStcwY6UyWiE4TaioBWdUVQOHQoSNmpDgkpGu7LFM5l7phVRb1rw0bxIAQO8a6Tra9bCphfLIWfe/e7/s7381tEU2ZlOW4Q4xoI0I79aXYK9FwWQIIJjBujQCFHWJaHFP5yYjkMBbPU6lP5pE4ro627IBBHEAYfHG6DVAYoMp9C1ROSFJE+T3H9Dkw4GUccuwA+2hO2cQ43mwlhfKWvetYjxsz15SpSPaaFXgX9p7ChNauFmi+KyAI4TxiGAGuFDOFMkbonO8zD+EEA9rBJPIYFJiElhwaL4ABzKM44didz04IoP8BCG7csMn1Lscch5wxwb0NqnZgwXXx2EJkF3CRzGOxUyJX02EDqNe8yr2UOltMQa6X+g/HhXm3ss8D6du1gUC678M45Z0ZVvPbmOnF+fRRxlCceMR8o4e0rIcuh6WXsZ3wOvUJO/H1XIHRpHYlxNDHjYGh9PPJ3GosJ+UPnBLmagCz0gkbA7gZwfOeO35ghXnENQACLUg8eoYEyAIIJANn117Tscc0j9AHA1zkeTq+fn2u75NRjfaPphHnFUDDZkQxC8fPHebQZNQMm4j5jjmCuS4ZCNn4QVMQRi6Zx2JPz5sLnr9VTp6rhG5VmWljnoEIQsPMqfmGewIMGrDsQFU9B7hPMYVLUHz8nK/judYYFK41B+duUxgawFAB9WY8yi6UhRf1KcC0wFCPIYO3CvVT/TnmkJ77a7X5wzy1b+9Bj5dj3txRfhA9D7Zu2SGwe61T2a9ata4tU2bYW797p8Pn9mhsP/KSi9vdd7AGk97Srm1tk8CwD37g7WbwXXX1o7WOa+1zf/CR9ld/+Zcyycr2Uz/58na5AKNjc/vbbfcqK9lb39Yec80T2jOf8cPt8T/01LZb9VqpUHrVwKw+1iBoTJpVeuKwGKbaEPz+Pe1nf+4d7ctfub0Jpp36kRma09fUAg8JC0wH9EOiGaeVmFpgvgWUnQLBCIc5JU4moNAisksBDGkhflDU418SCHTLrbe0XxAwtH7t+rZRIRq/9Y5r272bv9dOrlreXvzj/6j94A8pK5nCGHaI7s0C59Of+OP2O//zU+2vv317+0f/9J+3P//sZ80YYpF4RHoROFLJjhQHB3r+eIc0C+P5DJQxMFRABudPgBU4AtZdGMCjWkDXIrUsUGnLa3FX1ytHjLAiAwR2ErMLyEKR/ejJotvr7eHvB+tfA9DFEd5THu2iBhipBa6P8M1imwKGWNSzoMd+BURV+nIL73pXMw4Fv1NmAAaAoQJRyhFzTTowNF5Y1/c4JgvBrgJ1qkwD0JVal/3GYFFdu5zfss9gc5gyXSAXB87OS0RMLQrdnZECWOqe5gzgeOt40veaSTQCumChhEmW3daVEmo+qlAUdm35LrT/ODi8COsYa0w5XFDt7/TEAhMBTY4BtmhHljAkdodxog1mdWaNfa9UQYwC9CNgHSUsq+oBOmANEjs8OOmxG7iDeUpdq8ahKHK6AVSqTQAiCgDy7rSFicNwSGrxlXY2woLA8UmfRdMLxhwhdbwDwpRDSFkQVeW8hG0GcODNrBIVjLJU21pvSxmYMN3Bg2LmdTFWC+521hDMHgAU+t6M6kC4pQXmVRiAWZgaFda5e9e+9nyFJnzpS1/xfWH/AAQBahF+w7VwYHO9gK84i0l3vljXU1iagCEDAwyX7ix65AjUJpzx7HM3mPFz5ChtD+tFthVjCI2O7bv3RGqpg3cVC0hfIsyLcBkDEzqGrEw4qWRQWqEykv0HQGPLtu124Dg3DAKgk562HRaLymAnuOt/Zb6IOHkBQ3zGsUyoHSE0AUI9vgEuVHcYGRUiWmMMgX6gGurlDEidWbFMTnHNnTWODer0lRxtQ19wKK7DZ2Yskgv7JayizD+LnLUubK/on5xQ3clwlL9Lqy3sELJCEYIUBpbDAzuDCsff2eFUbdJ6r1ZSApzfzFEJu+J42rZSwC+cn48L0KNfFDBk8Ex9DqfZYYlos+nfXoUNVbYnM1L7y+MMBqId8bRTzYc1Px11SLAs1YEdbOcNB/pX7ycFdBCWPBkXhm4YK4APAeWq/AWGYHwLJNdzhTAsdKAoSW8Y+orTvedmE/CrngE5ts8ZMAb7eB2DNe5XfnamX/scg3JpfIcq6SNMHNq9xiQ2mVVoFadkI0FgOOnaNQa5DsdRp8lGTn821v0C6MLaCosT9mDZ3P3MFy4QLM+7oXGS/bDCw7mHWbHuVwGpmMcLXKlnssGakf3KlvThIwpp5xzanLJRX/oj4wRmW7X5MbGUKxytbJbnJSBU2tJAjgGpvMbP83qW8T1zKP/K/tZw0vOG8wGHAKqwI+XintX/qVeJzwPMVUg14BDRkDyPwiCEqQVYrL7LM4zniep6UEw3gKEly2YMeD/2sT8oxt6+dquSgGyQyDRJCq65+mqJQH/Nm39bt3zfLKn3v+9azc8nlX7+Me3EzMn2mU/+TvvS33xRc9+KAEOPukx1kfj0Pd9p73nrtbrGE9qznvXs9tinPbXt37HV91uMyBBgo8Chowe1SWCQ+IC0J/eJxbS1/fzPv6v9jYAhcammfuTQ46efphY44y0wHdBnfBNOKzC1wAMtIKFAe6/zgSEe7nJsFHJFFi9i0n/lV3+53XzrzQaGZpSy9jwxhn7zXde1rTu3thNy/l744r/XnvT057bDByQxaLr2wfZXCiV79zt/tX3tjvvbv/r3r2m/+3//dps1VR16Pk4QO93RGkoWozjQLBAHanzfKR058SjAlLMTpyVOGJ9hDHEdg0N2kJMBpHYN+Vzn1KJ1YNBkQWxAwov8iFNnQZbFdJz4LN6zQiyGTBbgVY6FINTCxWRggL7AxBHRZ5zKqleVqd9k4tBVmnuzXLrzUQtnylVMomJD4YjYme2MprrnGFQbfzcBvNiRLy+yl3P8N/Wrf5w/gCxjMGsAzerYheASLjRltPPfQ1JKgJbsXQZZJv1iaHcc62JLAdgUSBQnAOaB0hOrLxCiSHhZOSEFFgUYGkI43G9wdJyBJyFZBllwTOwkobWCNk4cIzseOBlenNOAIDy1k67QFjnsLOa5luusn9lJL0DGLANfOw6b/9PvWA9QAaAFm3ANWCtVP8ISKHtCCxAz3Tvp4wBDON/WDuoON+Fc3AeAxam6O3Do+uvecfjEKLNAMKyhYvaU3XH0oi8FCyPAR7QvAAAOIA4/clANAAjEsMg7TJ+e8cqgpewN6IEzjn4UbB/sCnMIFhMhTGibcA2cNXbyV85EkH25dWYAnCKWCyiEbs5hGENqkxrXsEYW41C7TRRCunxxO/e8jRZaPXJEKhdoScEoWrpStjvUdsh5YrSbM2nmWBhhpXtmZgIhYAaww+gCbApgHHBy3wGxuezsd4d+Mg/AEOuMJxhgHRAoYAjf/ZhYPs5CBoCHMyyb0abRKGPeCaswAvqEJxJKE1bRUbUbQARaT7QhzDEDj5q/rEHV56nS9Cp2UDnd9TQIHisWgUID6RNhRgS4crgoLCOnLY+zD9PoqID9WYX6AKgSCluOrbPxyY5mHiGq3MHbvAdsNMhOyFefXzg3TnIYkAA8SScPUyTzesavACA9kwrwLMDfKbk1Fj3/K1QQsWDqUUBF3Wc83xcwZI0hvTjf87dRhoBBBe7wbjFzEhgQOijHH1CossdxXrFY6APF9poA5AYHY+MKLwtbTGCe2s3Qhue5sA4nzxbPu9Unq7UKGMpzcjwnZx4OuDKem6sfcBN0zoptxHyAjUr42M9Lh+Ty3IMJeNRt62c0Paszc2oOr2djPX8nmzPMYx0YohyZL3soWR8zCTEj5DbPWOY7hL8jpg34nnNgqcHC5NlAPepaZY0xuF/PtNRdc7AA/HpGcK0KIaSfETIIC28An8I6o02TAILQzDBCeZXN6r4Ln40FnNU5mbcTCkcfgyVJhjHAH/pO6cXV84B3uh5hwc6sp3HsUDLV26Li/TmyXExU+veyZdFjIkscbFaS/G2+b1tbu36TwsmOi211jsNkz7/wEQk113UP6b7bt97f/s7Tn9z+/M8+2y562AXtV3/tbZpPT7XHP/Ex7dRKNvMCDOmP9rKXvKpdcsnF2hA51O687472S9e/vV1+6RXtOc95XnvMU57cDis0WyIA0hKaMZNvRkDi4QNiKetZevjwHmlZ7dH8urP9q59/t4ChWxscoqEXTz9NLTC1wJlugemAPtNbcFr+qQVOY4FTJ4+yjIozClsID/ZkgCGFmclzOdoOK5TsPf/pXe3WO29rb3jzm9rDLriozaxd0371df9OYRTb2mLpTPzYT/zj9sSnP0fnLGqb773Xu2s3fPQP2gfe9xvt1s072z/5yZe0P/zkJ+WoxYmw46pFjxex2Zz2ImygxkestBZm4x1R9EPGC7Nif7CgguXDtQhvKWdxvHise2MKFpkJQYl+TXbJAzTh41dZCmSp0AXr0VTMzQgYWgiULFy0c88sXv3JrTEcg3uQek0W7h184VicAJztAroIc8JJjH4QV7KxJgKwRf03aMRCu4dmOEQDj7Q7W2577+IOu9ApY5yL+CxdB6I7Bt5pddm6A9IX++EZdIDPhepistn+njgrYxDJzqIBLRbBBc4gsko/BCBJvQBxyjYB+rQYhnmD8+i2i+OSPjOElBFWCIjCbrHZPx00caagsQPVQyeor5kQDmcJUAO4Qb/KuQOziL99f76H5WQHKqEpOJd2enCyKS+gCg6QykbbOCSus5ZsbwmP29y2PQYTXGG2jkSPtatPmQKmJgSkNEAACHBycHy80zwaM+WgllYGgEuFL3D8nt37JuGHAEOwBQgbcR34ZzAorCFrn9jpjZYLDjvgwR7AhN7/7MTaAUbLRQwXwnF0LGBPhefhbCZUKrviABorBDQTHpbxL2BLTB+YUDixsxK5x1ELKISYrhhzAlOopx08ZZ2i/jBEPIbRUqEv2NHCWVmiUIpNAoaWywE67LG1jF1usZ4Ahr6/WcB2F4slEZczAfZ24kIZbxJYRuNIrKWTMFr0Tr+ivKSQPuzwzbDeLFbMnFBAtfoQc6FBH4f+dEYIwJYzGaE9BWsEpz0hQvQBADEYXsdhbxqokANGX+odvNh0/In2Ds4iwJDTu9OHOmgQMKJnQewhu7RpObABZBIWBaiz6FR0sWqeSuhZ2KQ40rTNLJmR1I6wP9GqqUxk0cKK3puBgT6+AtaGwVb6VwBDxdAr4N4hcd1u3D8C5bR1ngVLlsQBZc6qOpW9uBYhOrQDwuMMb5zx+WBcxiJ2tNaLynhQzjJzGSGjgGloB2E8NNjcjxw+l+dQASPYrthCBSAVMOTy8wzpIYVmi3nezHxIvcJ8IyQRXTXat0CjMfM0c340h6J91XE0fx4/F8cAG2UtQKrmxNio5saAmwB89dykDpWF08CWtdGiv0Y42AS86XYI0JR5quayYf7NUwCNnwol49jMT+jFhfFq/S/3zYQJMt8RcgpgdJY0DAn5HUK/InzOeYwl5nuuZY2hvm6o59d4AwJNNu6RbF9h7uQ4+n/6VT3/S4fPYJT6AXOP79fFwP3M6yBn1b82WyabR5orYOdwLOLS9EeeO7zXdegn6NxRx2L+1rVr88plWAzggwafxkT3vjxuYfSpf+3dc8AZynhMrpMY+Oat2xQetl/hk2ovbRAsX7FawIzmLgHgN998c3v4hQ8zOH5QGmbXXHFZ+9M/+0y7+OEXtV/+pTcKXD/eHvO4q9vi2UXts5/63fY3X/yizLpCwNDPtIddKMHtU0faPfff1X75ne9qj7joUjE8n98e88Qnqr3QciTbp8K1tXaEYXZ4n55RavsjR/a2Q3O7247dO9rP/dy72k1fvWPKGHLvm76mFnjoWGAKDD102nJak6kFJhYAGLLT7lCyiE9bX6gLTwMMHT1yoF339mvbnffc2V73xjd5UbNRtOgPKVPZjl1b2xGtcX/0x/9he9pzfrQdlZAtC5/VCrH444/d0H7llz/U5lasazslerxOLIFKxctiZ9iBlPMx2pWsxV2xPBY2V2XgrsVogSUstFh4slgkg00BCeOFfS1Sa6HPIrCch9IHiSNEiFNYPThOtSh0mfuC1gt1F+bB2DMp+RjUyiK+/uX3Wti7THIYDJL00IUAVjkGh7TCTUr3gDCdcQYyL1o7oORdRv7zDmx2Q0tL48GGwFCWMIZq8T7+zLlj5k85CEEIRkyo0U0eDCTDzpxVOiJxfiCxgZKUVguCs8moVZnncMDN/ulAT2w06EkBflFvL8ilmwGQYY2XDuhVCxSDBlAHEWXavMCT7HZHyBjnrhzuYiqkb5yQJgnhCdGsWNie7ByX7o81h1StMCHyzzvF+u6kgKGTPcNNwAscMxzxhOwUWGjxVxkJh4N3h8cJQMDBHLSwusis7FhhOkakVGmYN8UmMrNPbBfC2mpn3YyzDgTUTj1lcf25RM9uhD1h+5DJqNgWdqyd+KiHsMkJQsy2xkBCftipr+UEoWVzBiXY3QfAAyiijAGQBEJINJqQJ5zpCmGpjGs4/0eOoLckB6ULgye0RP+x666QiZXK9nfBBZvkUCIWnDT2aI8AghzYf0RhYHskud/DRWmLiaNaoVyENkmPR44poRLYirA0BKthqpF5C+0P7p9wMcRhic6FQZZxBxhOON9M1xTJeBFrUmU/rHCXGuOMT4NriG7rXtZlMthJGm2F0TAfmfEFGIq4Osw4wE4BjQi/AkYAJADWWKtlAHwpR8JiulAw4WC6brIg4ZALRkM4tusXc5zn4QKGyAJnsWr6EOcGbIbFNAdbSddg3kqGRq4nYAhmUw8HrT5hAXEXK8LX9Qyoz+nDmV8q5LOmkSVLwpyjbg5zVJ8othHfo3nFOAAYYgwfEFODdpoPQBQwn/oZIOuhc5ShxlmAsoRbcVzaJv2k5r4ACNGnWab2PaT+ZbH5XnaYegBnBT7Uc8XCz2aAwMSK5k7NrzU2/HfXFhqL+md+iQBzPScXztPjuXlcJ7P2YAUJpCNpA21IHxtYMxE/TubKzB2UoZ5fBYTU/F8bL4x/PlNPGDG034x00erc3DOsPpiZFqOHhed5LpnDTgpwPO6wwxNeXwC8Vd9IXxwYrGNAhvBMz6H9WVVlc+iaFhkFtozn7GSZTJvW898MTrOKwkyiHlyDts28JZuNNIjKrtW3uC+/F3Ot1i5Vd0JOYQ7BIgI04rrcY3wd6mFWGjbS/EDdfB29V0gmoWNO0qGxajF5PTMIaZ3R2ur22xXWL2D3LGVvO3hIoJbGwT33brE9mb9h/TEH7tm5RXU72s4/75z2gfdfp3nwcLv6mqvasrVL2v9GY+iv/kp3mWk//ZOvsED14qUn2l333dne+453tEsvuaK94HnPa1dcdaU3qo6d1DN3ESxTPSul43ZY2QyZF45Kl+iwGENbFW726n/xjvaNr93VDp6aagw92Lpr+v3UAmeiBabA0JnYatMyTy3wf7CARALtmduRQG1DzpTfYQvJMRPXXQv/w+16AUO33317e70YQ+edd0Fbq1S/73vDa9v9W+9rS8QYeuGP/r321Ge8QPHqxxW/vsUpuf/kE3/UfvU//5d2fEa7YyxmtdipLFU4TzjMLIbsJHMvnNfRqxaA4x1KL1JNtQ5YUot1TjNLBs6KFlI4TllEDyKgWYBWxqC8F6WbBSJOae3ede9l8nctTB8IDHGP07FhTm/4YeE/0ldwbfqutOyE9tJKUcZrsVr1BBgijKF2yfke1oGBITvjfSe3Oy9eVNpQWeSzMC0NmrLL2LZlmzgCww75uB1qwTuxUy93nJ7srp/udTpgqMC5hFGF2RDcptqXpiYdMqCH6qljKmsYTqizcRkY6noakxvHOSsnHyeAkDI7zN2JcCpxveiP5ahgW8qC42unTdc1sAIwg1NDxrLO6HB9cBTlsMDWqLaiC8NAgOVStqoQFBb3K3qIhMMTO6gVYW2yi9UOOrvc0Rc6eKgc1IS2lJBxAUTYJzo7OPgJjYN1E4cjTIU4WAkzJAzIGi36jxTk2fEX40S6L9iTOiZUSfOATMQYBRCxvWBtGFBICBQ6HWS5I8Ogd7llp3J4q21XiYXk9iVc0Bo1JRiecW9xYsR+ndEoWX4sRIvIsHVFFEIlIesAQ6VFA2MAB059Wk7NPpUhYt4ZR8lJ5aAqA0MPv+hctaky+SgTEDag3AATBw8cbTt27heAAUmEtgQYQiS663/puwrDnBVAsEKOD3oxDmcjhTfgkMMW5wTOKeyGLItmxhAOkvkUxxcgaaVAtNVifuHM4dQDJB2SRhOhcA7F6Y6v2RzOahRQExvQJuvXCXywtk9A0jjvEnJ2ZiwARvoPyF0Pxe1Zu2Bg0G+wX811/B1wDWF6wClpJ8EA087/BNjtYXO+V2cLLdf8Q5+EBcPLgKVqCaAaMIQ+mHnDjDK9m0nnOQIApItEUx6BcwE8EuYbYfFo/nAdrhfn3jS63E/psDMPu5oT4Mvj2McDZCUMucIB0f9ymvo+bql3MUAzh5li5743mWdl5wpDM0ujg77FDCkHvgAEkilAAErmtTDX/I+wONko4ZzZbDDTqz+TXKY+Hw1TV5hCZnZ2UKtYVvMYK4Q/+noBcSZp3fvzLX0q7EZe0f2hj4TVGPAufWzQkwO0iXA4ICTXTmbC4flUgBHXLUHpCeijsUVfWi8GC+GePHdSjyFpACCp51n9xr0Hm4pF6IdVylTPaspA34gu0sA84nfbr55xtOConJzHHFWAY220ZP4HaAkQVAB7AWbMk3xHGTOX5hlqW/Twyrr3GNgsgIiU9E6A0EFHwB/6B0CXQWLNp1x7rBM4BtXQXvNzQqFisNY4npBMA1UqA/pbANLovDnhgupyRHVhDrtXmch4hizVuQ2wRmA7ABI2IuPnRrGZtmy+14D5SQFDG9avbR/84HWaFw+2ax5ztbKSLW7/+w8/asbQ0sWz7R//w3/WLrnkYjGQTrXb7vqOgKF3tUddflV79rN+uF1zzdV63KuvLFMWNz27mF+WoDG0V8k9ZK/jEp8+LMbQ5u1b2qtefV37+lfvblJ4m/qRk4E+/TC1wJlvgemAPvPbcFqDqQUeYIGTxw86T7a1VQCItLhlMSiEJ+CQ3o8eOjDJSvYGaQxdcMHDlKZ0bfuV172m3fv9u9oqZT16/ot+oj1NGkPs4CNiSkjaH3/8j9r7f+3D7eTsxrZX2crYRWSBnAVuwIradbSjrPvZGRjtAC7cDfQity/iqzK1oxmmg/k7/o/XQkDCYWIjsGgspDlkFAr4NF54G6zowMvAGAoLI8yWAdSqz+N7nw4YGco3n2UTlks0bbIw7kK1FuNdmEmm7ypqwV+72uUMGKxxRqkAYFDa6/yyXTkxVZayzXgXe9i5HZyn+bbJ1RAef7DXAIgFqKNOLI6TvreAIcLKuEJsmd13HCzCduIQFkhVu/XZwQ/LoMJnfHKPT3RbcM1i/OjvYhm4700yQQGwHPGp1r7ybn7Er1d2bRFnCtM/26huQb0nDAFYStjhpEOgqCNgHNdI1iWFa2kM8CpgCKcaZ3ZOTAvIYcXoGuTrygAAIABJREFUwiEBxCHdN2CUs7e5HNVXwqgqhxyQh/7LC2ConJe8D9pdOCkVSkLmKYfjsRsuYAOABke2tEdoB9Lcr3RGsTirZEjDuSaEyyEZuud+pZgvBlv1H2tlGCCLVtMQ0jOMyQBDByMm3TVnSGNOeQlZMqPBqeoDDBGehtgy9UQAfInCLfaLobhvn+7vZgbUCqiIlQSbOpTsYReeI1DhlNhNO9x+K1fOCphQhj4JpW7bsdfAChpBBofUFtmRJxTViLmZMqvFZlqm+pvpQMpsHct5AI5kYdwnxw9AN4yJ9El6CWDYKrGNYD2hr1YhXAAoBw4cNDBUzA/3ZQCUDjgilA6DYa3Cdmk3j+sgHwaeuNZBOZloimQMJUTJYZ7WcMESAXm5Du1QYHxCaWBcCdRSGTxXyNmchCxxH2tw0Y5oAiVT3ozqQftwvJl1enedyZBkgD8gS/4F7KYvBMwJsBsgSCCUsdX0zRwbYKhYFx67Cgeq11IxhqJNw4kJLx2D2cZEemYyrsX1l5jllPHAq8DYAlSoJq/x/FR9le8nABU27f9qbFFW68jI6bYmmIBDp3SXHQzaGxiSTpjCAj3X0SM7c6Z+o48UY8dzjYCA1F9ziMY//ZB/JT4cYDzZ+GqsYc/KOFnHFYhSTJUAY+gakbkO5iip6VcasHCYou2TUWONI0/BjMPhmVOsm4BKQ6h15uD8o+znnH2uP5MFkvpz78oGShg2rMH0yWg2GcTSeBfU67FVrK3qP36iGzANc5dXAN6wgw0O9Ve1l4/roWRj9m1Ay/T9Wn+k7glPpJ1Yv5yvTF5H5xgXAflo+xXLw9KcrAM6OEV5i/0JMEQ2Na4zYYTqHOY5GJGci80vvPDCdt99901AMMAojiEUjax9a1aLUaR+ddlll7Wvf+ub2ow7zyAwfZnvmb/2knENHSVAZsSntyv8brmAfyBxCbWvUSr5e+6939dkTgGYvvuu20UKP6LzT/mZ9Bu//s62f++h9liJT59cebx95vc/0r7ypS+1lcvWtR//0b9vJtHiZSfbd7/7rfbed727XfHoa9qz/s4z2+Oe8HiL+a9YCwjIhoI2TkhscFB9V/Y9eWquHTq2p23etrm98pXXtq999S5pDE2BoUlHnX6YWuAhYIEpMPQQaMRpFaYWWGiBUycOsfTX19lJPCYdDsIucApgCyHWcFQLvOuVgex2LSomwJAyk73r3/7LtnXb99vs2Rvb814oYOiHlK5eO1RoOyDQ+scfVyjZf/pAWyQhxEVyxryY5S7GXQLQsNAl/IuFVzKGZLeYtRoMj1r8joEXK78s3GnlunaYOij0IDPWBETqi/yis9cuehahAYZqYTq5dwdZKiuZD3B8zQMBKP/UdzAXfh63QY4JW6ZCobyLi2Op7+JIkIq5tTXrVzurCY4Hcfy1g4zTyWUsymvbZbe3gKFkFIqNx/VnsW5GCMwELX4nIUHdAV64CB7/Xdcat4s3o0cO4cJ6jtuyHKCh7mG1xGSxvQV/2RUnvDFG7H+nfSb2jf+e5sA59sI4IEnwoQoBiSZGHLDoTqQespkOxBHHEaqQi7IltoYeH3ACpgrOSO5noAqhVhw4dqHtzNJ3ySRFSFQ0oGCMwCYo9g6hUoSoOWONBX5xwgCGIphqp9aMC0SiAQcJL0J3IkDgoAPDzjgsi2jMWHxZgAnHWLgV8IswILRT1FfRujHDDNt0bShrL4lxdIxwmd4GjM+EC4lp0p079D1WyVnFsTqgEDQPE10DwBEmTIF2NgGAgBkLAEuIYkd7J/ou2ekvYMjMgwkAkLA9AxIwbgA0SIWssIUlBscYG7a8gYSEY5EtLG1vHBAQEQAQ8WqJT58n8enFiwk1EmMInR2BroBKhFvs2SNGFqnNuQbnWKfplPQ4BGLjjMKcAiBDhwXWk9l8YoCoBLCdCNPYLmcQcCYMNjRwwg6hvoBJq+SAO6RQ5yWdPGFfspvOJ7V0AUkFmNNlk1URsGGZHUp0pgwKqDR2VslKBygEoAfDqGeCSscMLA7BwcAL4V+qd7LcRYyc+xL2RSgZ18CW9JsAQ6Uf1oEhPRtIRV1ZmsLggLWQYw22CGiCyUD4Th8ZAbhqZNL29Mm+GYCdTQaqcU2dYVLpunGou8ZZD6/kMIAhtPA8Rxh8I1Rtvkh+AUMGOHy/ZB+ruafmxTwnbKo+b6TcnuPGzx2DdTCRArAVCBFdHsITlUXPDEMBP7JRAe214WGWCNm9+nxEXx+zbYxx9TFR9w8rMOOc37JBwPgKcEHfP/fcc9V393rOgm3HMYjUh9HD32RgPNwe9ahHtXul+WfBddkc7T3YZ4ATgK+AmcwT82zR+XYYOjqAmWt5Z6wDhgEqFDumwrX43XOXLrZu3XpnpCqWGuWzcHQHr030GYEsrD+W2g7pI8XwGrpHwv4Wbn7QPQqoq/sXsDi7ao3bozZKODdsHvoymQ/DUmZsAtJiP0ChSy99ZLvzrjt8bAGKPCuXSbunhPbp29in5lmHUhJKp/7AusWbDJ4fT+ra+5XdELH9Q0lIoDFGQgTsB9BdmfWcFVLXnJ1RsgT+03VgIR5QG9NeZDWDmUiIJmGfCZcmO9mJdkjPnp3K8HhqkUIaLc6/rD3xB57cPvmpG9xXZjV/oJN2YN9ujVWFvh6jHWfbr//6uwQMH2tXX31lO7b0aPv0J3+3fVnA0MyK9e3v/d1/3K668oq2eOXS9p3v3NTec/07lJXsie3Zz3hWu/oJjxNbc19btWa9xj0zrbIVzmrT4wiZO1nDCXA+DjB0f3vlK946BYb6rDh9m1rgoWSBKTD0UGrNaV2mFugWOHXqsPzOrnUi5+mwFjGkmEbwUjFk1ho6KIfqne96Z7tLGkOvf8ub29nnnNfWbTirXfuzr1IYx8628qz1Zgw9/enPk5O0yzuCLHg/84kb2m/9xu+2Hdoo2n1oTguRNb4ri1AWynHSJbRqpytOcu2yVQYdFqaTxXwHNtAPYRFYizZf04v3gTHU8YkJEDJu8DFAUjvWWfjWUfZsJyBWSlxeDNolBWB4jf4Ax6IW+OPy1ZVPxxwayhA2Su2iFujisBn9d0RAHbt/2OOQdhfRzuFYL/IRZZVdAmBEJ6F2QtkhLl2Z2rEu1gyLVRaxgxZNnJuBmTJf/+J05Z83mJzeulo5vwwMqiGUj93woseX8GmcheFq7C7zivhqiZ0maxyOsQESgwxDuAPNhJM7aePOsKn+QtgUNkiWoYRZ2JkyJZ90zBEonbADcI6cpSfhLg4fmDjcOE5kioqwKVoPgHYs3AOAWKDDTi6hHBW+hrPKvWa1UKc8wTlhoATMIiSGunFNg1QWNs4Ot3VVHB4zgEMGdsxUKFZbAKHqB9be6voyBpwcHoKtcZpx5hQGRDiC7pe2T+gXZS+doeUAuHJiLIYKY4hsSgZ3Tnqn24Lm7qVwOoKL8I+64ETG1hG0rnBA+jHOUMCxZPkKMDFkXAogFgcf4lzCwHJdgA1uGzAhIRPRXpG9XRa18zKlq9+4Tr+JwSBHxgwG7bK3RcpSJtYTABeMHzJscX8AHgA9duUNLsGSEqMC1hJsEOxv1pTux/VWaWd/+84dCVtUmyTV+/CP8bhKICTCrBbAtdMUjSHue1yZ3QCkSqza/VnlP6Z5d7n6nQFMgDEzRQDNCBsle1QAMfqcM6gBHgNhMU3RdmYzDGwxQDULISMKrPYDUMNmx9XnKIsD8LpwNewXHPUAXGFLIEDOZWGaMBbC8ggAFuZOQB20UWjkiDbX3MFX6bdLjfjTd6NTVHNuMf9y3bKf8Z+MR/23dAkZLSuT4MBS4fcCGVIPemHeC6AJuDOhBxnPt71y+f64YFD4VDfhBPx2fx7Cl7nmCodYLncbBgFg7FaZ5gvlJ1ddsfvmDM6ZUaJ/AH7UHcYIdWcsrF2rbG+6BxssHAtb7NCh6BdlfKYvAYAU0F3PTZ4P1uzqoDfXRciZLICkb6eM1jwzAywADBkcY/NuCT/fMg5pdMpSOkKM5WJdFXBiELiHixkg6Qytw8pcxzEFzJg1pWsCyAwhsbEVbCuRWMIYcv9I+6Utw3pF8J1yMJcu15hkrPNdGJV55mHLCbOoM4aKcVvzfsSneQ7MGXSl/LHDnEKnLmnf/OY32sZNZ/n7car5Hbv29DmYsZY+UQBW6QVVqBhzInUvQIy/aQvKSTlKmLpAtYSyJ6x0vUC1RepOq2TrFRr/O3sILFkwK9Pmtm272vkXXNDu27xFx63WHLRbrEX1RYXXLlEYOpgXjKH7lcJ+lwAoUtMf0bN+08b17bbvfKs97GHn+Tn60Y+8T3PBSTGTHtmOLT7c/uRTH2lf/cqXNW+ubf/oH/zTdsWjrmiLZpe2W275anv3265vT3jckxVK9qx2xeMe3/Zp3ptZs85z6ZzWijNr1G91X56BZDI7cmp/u2/Lfe1VL3tTu+mmu5ryUU79yD7Kpm9TCzwULDAd0A+FVpzWYWqBBRY4dfKg1lfZnWa1fFSaJkmLrAOVGhjx6X27dyor2XvbPZvvaa9943/Uounctl7ppX/xZ16mhfEBaww9T8DQM57xfO1a7TGrZY12jz77qT9pv/JLH2x7Ty1vZ190sXYQd05YLjhdtZh1xh47VcNivy/t2wmtkAqMqPdoEQyvCQtmATA0ZsfU0bV49BJ4hEI8EMRJVpoxI6YcPpOE6tzOSFlYxgGYGcr5YKBKHRsmyLBDW4vK0jJYIeYB3431L2AQZFc8u7mUFx0HXnYcungxnyvMoOo+ADYDkDJ8N7/c47LP3+kdt0Ta5XR2L2CmQgEiNJwwGjIBxQZyBCbg3ODs0d7l4E30QRBHx3Hojstgf8TBEcRMRrRiDsW2iGImCxTOR4nCpj7q6jjt1mtJIcxUQgOlZxSzXo8BGdgYfI5DsliL8ZSrO0gsjHsGHBzq8n65n8PREBN1Nq44iOVglMOVUClScEezhJeBUrOFkvoagMbgkNkbODkjB5+U4XpRtjhtCtPQvfsmt8tfDDU8YdrEjlJnHtlpI3NSFy6n/wEWm/HSy4vNnCpd5+3XbrvtLEcs2erCxjBIIScTZ5JwlXKcqz74nTir3JuhW2GeycQEEEITA87QVgkxixaRpiaLHAMSAAahaQFrBtAkAICBOWucnBJ7YVbX0a66nGvssBj9DYN5MJ8O2PklpAr0zUwC1XFWzvjxHvJiYVVEyFUg6rJKwBCi3ThqgCv7dV3ruViUOU5shJ8BM6Lt47AZ2XRoq67JQwihNYNynjWemBvN8oNtlJBEwHuut8xgY5wvxk8y8sFaE1jTGQoZSwj7IjiN899ZQF13CGBoToAUZQfPwIZGQ1xwymHo3u/Wm9MLICFtLpDK2cMA4+hzjJeUIeGR0S4ihbbhpu7kAwpNmG66KuDGJJxL9R0DQ/PmpVGGazLJDcAQbIyM1dg8fWYMEKXcea7M3wwo8GiYqwKSZs4BEEPfZbj28LypOSN9OHPIUbUD4I/1nzx3JCyJ8cKZmYPyPe0Ggy5gLqBGNgKS1axnU+yJGCrErMYFto7WTkLHam4DvGDuJ4SpXvXMqDrYBoT76Z6XX355u+U73zboOGQuTB8IsDpkC1uizYeanyokjHswf9dcUG3Mcb6PukzVjb+pRz3LiolL22HrEp+GvbTSzMSA77wmz5FAzRM2VoXOcV/qzavqWxsInvcElBcoNQ4h5zzGToXZPelJT2pfEksGUG2vGDVVN46jHjw3EYveqQyMCYNMP6tX9bmqf4lal70KNOL40hwiQQftVWOqQCTmhw3rNggUFhBN6LFYPTt275rYivl2rYCjLVu2W/z/CLpegGEy0U5lJTsBGKZzV84IsFZo2dFjYj+SvUx9ZwbNOrG/z1q7SoDRvW2dgJyPfvT9moNPCCi6sJ1cNtc+/QcfbV/5ylfaMmkM/bN/8lPtskde1trsknbLzTcJGLquPeHxT27Pedaz26OveUw7oA3D5TOrNdZnnSxghbS0log9RE8/OnegHV9yuN11713tlQKGvnrT3coReXTqR056zfTD1AJnvgWmA/rMb8NpDaYWeIAFTp044KANp6vX6/icdrq0qE9mMsSn55TFYpuBoc0Smv4PvwAwdE5bt3FTe/MrXqqFiHappKHw7Of9aIAhLZ7YsVytxdRnf/+P2/t+7dfbNi08znvEpYqB3+F7eHdP7148sjhkN7wzQiYhUF5gqlxySHCCJzu/OH0sYSuWZ1SjCiUzA6PvBS8EKWrhyGl1zfrcozB8rrNieXHad5nzVxyPfm077dbxyPS4EBwag00LQaFxOer+BQzV36XbUlT5rsw8WTAb5CIjkXU5SiwT4IFdfdIkk1Z7zloVe0SRhwmB84edcGRxUtBIsa5N15rxvXsoWZl2goG5jfJtiRpX3evYsQM2/ly2qHoXKGJ79vAl26hfP3hbZwx15oFDU7qTZ6eQ/yaOYZzhMHvQi4ljUfoQ2QGHdh/GkEMI+y5zyh6Ki0NGCtworRjoOi5Pd3QFNgAMcT36JkK67LjjZNuudryz+wswgLMTBymQZgk8l05S+kaE2XG241gojbgcm7BoOvOiAzoAJmbQiAUCqMb94qQXsyGhIUN/TLkrxTnnOR19pTbXwdZGAdxyeEUBRwAUhFKFKYK9EuYZW9JvCF8DwHJYA/V3eFoff8EXHH4WHZMhVNBtozaMaPYYGIqDSt+11pNDTtH5icBpbAZbqN/HkjuEG2YWo2ZmWOkc2DUAQ2vWKMRhscKnxLCJ3ojKIo0O9HCOKEwDEWkAJ8IE6c+Ah76Arku9qQ34Hna3mLBCShJ6l3CuY6ow4I77K9iKx171l4hum6kkoAc7A4QR/kEWMYAU2i/AaYU8RUeH+jszGf3ejMB8j4Vw9NBmQnDa7Qgw5HLQfyk+wBBC9mGZpUUyx9NOaBxZsBtHrjPsMDQAUHR8qAfVCVA06fu0PQAgrCdCyNSGAWgCBPpaHq8DY8dOO0Cj46aMPdHCk42AAbyokC03Q5/ja+nJ2Gf+qfk45VwIDGWeGebkEc48mbsylnPdAYQagKGTYkxNnkMeC5mHOKcYJvRZgIX7779fYsvrBbqgSRa2Ia+AiLBRxO7sgL0BfBkpWRIDCFvPTy/Ah9ooicD3iDGodmVOgDm0d++eDoKlTNi29GwK0ABkGDNEnTJdYYvMn4AR99xzjzJXrfd8MHmm2R5pV0xcAAhgI2UrWxXAwvztftlZWAYze5gkPdRaVmof6s6YA4AlBI3nVYn7c83KAIlezYzZRfN1B90+k9DGtGbNPdSL0K8Ag6WjNrgqVK/A8WrnAt+pX9kc+9GWvKMnVokmio1VQNAc6EvvDzUH1vOIa1nzS8wgjqeuBm5lE9ZDpTuUsFdssHxyz+rDxSZau0ZC82w2UAHVC8YQ12N+MrNL3x0QOwjQE5bpUvWnOTXU/gMSfD5KlkzqgaaddMyko0b/3LZtazvvnLPbzh3b2pOf+Nj2+T//nNhDG9unPvlBgUXH27nnnd2WzJxqn7nhY+1Lf/Mljc6Z9pKfemV7xCMuViMtEpD49faea69vj3vMD7Tn/vBzBQxdo01EAe0rVkl0WtkCe+jxEiWgWCzgfO6gwKwVx9t37ri1veKlvyDG0PeagsumfuRkhph+mFrgzLfAdECf+W04rcHUAg+wwIkT+0WuiG7FYsRsEZ9m5107QESOk5lsj7QC3v3udynDxOb22je9sW0862wDQ697yT9XxgqtU8RkefZzXyiNoedI9+CgYud3iDG0UkKGn1G6+l9ve7SguurxP9C+8a1ve8c+mVCykFxhthAL5izya6HVvct2HMFlGEw6JjvSCiHCseg70VWhCQjR2QqFMIzBiVpU1iKxaNws1nFcevSMF8vBCbpnu8Bq2GkC9Bi8mA8M1X2G3ev5F6jvq671dxabAy3emgx94W3WgGxUqbopGyEAABlxDiJUPQkhcqkIdVqiRd+5dgbMlDH7IMfxz4t5NHb02QtgHGs0Wh5kxh8vwmtxvLANxmBcfS7navw+6D+EnWXHNKaPa9d38e1AAcJ0oCjOQrILTZwRHAMtpheZPZW2i7Od9vHf+lT2dBiFfhuOG4XMeXM/fTEpgSe9KQ6y2Q9xOggpWS52D45+MpOFvQDbJOmNc5ydDOpnvZ+EcFR2J/dtZ7MK6+bQIbL2BAxN1qQOqHQWSq6p82HR6F+0bXDUE5pT4F0yDCWbF6cSvmZATGEbYYMMWeRIm51MV4CGleIbAGEAJOinJSRtUNd9JqERgCxhTHGd2D4NgfOXcJKAidRlGOfYrNhWZTvaC3AzwBMMiYBqxRhyyJJ9NDS4ernBcQBnsLDelzCOzO7SjvmsGHSwIeV8LtZuejsl+yskDRCDkEzmGJxZ9FZwtg4cPOB3+iDhQthgKQyQrktFiNdRhaFFOFusLoFKgKkGIQFVAAMNDKXdAL4TwiZbES4EqDQJKUs/rjkjjndEvw1K1TiEVaRKF7BqHY/eN9HroS2ccQvip266XBOzE6wZHGMM9LbtYbgGWQy0JPTT46IDQwGBonGWMM6Mh5ofCoDM/UkaQBhjmEIVwsR4qDnF7DbAKTSg9B/zt/tbZ4imryCM3NlJ3cnP/DLMr87CZL+4wNIChilvxgvvZTQ/TzpokPl6Phg06aO2ftez49o9ZKtAkJrnaj6hjpVZ6ilPeUr72tduMtul4t6oxxLdD2CI/lt93KwgyqO7EW7N3FwATM0RHINdis1j/S4AONm6WJYFqo/BK2rAMbBe6JecR7kpJ6ACrFxrmdF4quPq1ausQ5R+k7ZKG2DTPF8p01plGKtwTydFYIyobtiiMmQWoDEwWbM5Qd+oV2X6YlTxrOLv+i7aPwJk1I9KkJrrD+zEaBLyXa0DeA9Qtjet18Hqup/7dJ+Hqh9irxprHAcLCFvxKs07MiCO1wz1vMrzo2f+0/HFUKrnT51P36j2oWzUJ0L2edZWnSp0u0K7+R7wCACNJB0zCgfjdVhtxOZN5lgBSvp8QADQnEBpGENzGmezChPcLqb2cYG8u/fuF9CtkuqZhHbQYs0DCFlbn0nXOnJ4f7vq0Ze3L//NX0hg+9z28Y99QNeba+ecs6ktX7O4ffaGj7e//sukq3/ly3+2Peyih2sCO9luQXz6+uvb1Vc+vj3/OUpXf/XVGsOaN5eJ0bh8tbNGzB0RKMZ/q9e145IYWLrqVPuWmGkvf+kb2k1fBRg6NPUjJyNi+mFqgTPfAtMBfea34bQGUws8wAInTypdvbUkQtc2QIO+BKl3tRBfpPfjcpTe+OY3tM27trbXKSvZxjUb2gbtPv3rl/wTiSrOKG3pyvYcLRae+Yznth3bDrdtO7e2mVVKffrpP2/v+9XfUDjYynblYx/fvvndW62xgSAti0sWTOissPYvcU6L93oBFy0ZwUcRbGR3rIfn8Nl6EQt2fQvMyV7qCNzxoi47jx3C8akTJgb0ElKv+tcsjFlEs7OJWKddilx0AggNDKCux8KZ5Qzr8xh8GRvdi2gxBpKeOfcKhBNggrqxYI3zS+af7ETyG4ta2A3WsQHQkY2wDYvPvfv3+H3YdVaoAWyinoFmEqZT9fAiN460d+cnbI5+gMGR8AzG71WXsCJGoRtcoxuJey3cSUYTotK/V124Z1H97bpSlInWRa4XjCbtVmCWQw0EFoQpldA6W9Fgi5x+UsLTj80uSh1qsU997YyNgMVqN8oVHZ8wY2rRX21RoBh9ZywOi3A1SMBSnFOXTSCMdujpOzhI9Duc53qIDgKrg5ZG9FYQJRY7wE4/jnZpBSmrkcI6o9+RFOARv1VtqKtTcMsJNjAUpw0wKRmuFMok26PJhCOIg46gscFfdz6VapLJKc56XCDGC7Yv566HRfX01skkFmDI2Y6s9aN+aebRAAzFmWb8DOEpY0fbbaRSIKBNebk/oXvLVC/mCUR97XDqIg6Lom0MgIRReBy2EMwb5i+0hWQfwvhI90zZbafetx2yZbBMQIrZSBIcRyPG7KBiewHOCYgClO07+8wDKwDXukNMgfmtNF4823QgssYwYIg/u68M4SeMDZw6+q7brJcpYKecYetKKYOQwnMB1NBQqfYwSGlmVgcsVe9lpPZWPylWw759B6Qnst5gu+fPXq4SuE668rDrnMEM7N9sswA7BXo7kx1dGduN5r7YIE53ARZjraDMDwFHeTejbiImHPAu92QTosSjOSeAtYGTDlJ7jArsTT9sAvFgh0QAvGxec8KgTZVZ3HOl+iLht7xoK0CTAwICik1Y96It6YMBZ5KiPey5zCvMUaWV4+cQAsAG9k4anEDDB3HfCsviugak3J/DeAvYVro5gagmwKH6ljdJNNdjM4+BDjTWM6rm1GICFZBUc994A6GAGoTRN2/e7HofOXJY9g5T0vOnX/2Z3++JbUvA3QCKQMNVAh0ATQE8uQfPJkLFeS9gKAB2AY8STIdRp/EM+OXwWbPuJFkIQEKf0P0JPUrWvLQVINpyjV36/CGx+FL/iLn7qdxB7pqj6de0Cdn1El4X23Ie5Zo8V7B5B3lrLIyfzRzL6zxtngASkWHOjCH9V/3WT5Defs5gCIDa26fA2tgUoFqgtAFgGH3aKNA4uehhF0nM+k4zKws4KntR91rfPPzhj/A5u6TTuEGAHOHGgPnWOUM4WuVbpjDxLVu2KtS17A87TMxHgc0HDim8VLY4JlvNSvuHUNnv37elbdx4jufUnTt2tCc+/jHtW9/4els9w7PlZPv4xz/QDokxRP1XrFva/vSPPtG+cOONTlcPMHQBjKGTh9vNd3xbwNA725XKSvai5wsYeuzjkq9kKaCQxPxXal44odBwJ0gUSCrQ8+SJgwKGvtFe/pLXtW98XcDQySkw1Afe9G1qgYeEBabA0EOiGaeVmFpgvgWOS3zaIqt2ErNQ9A46GgCAIvp3QrpDv/ALr2/3793eXifx6YvOuaCtVHxo4sTIAAAgAElEQVT6e697bdu+bZsWO6vFFvoh6wxtu3dv27VbjKENy9rvf/LT7UMf/G2JaB5pj/vBJ7Wbb7vTC6xaCB3WriYskDAwRlNM39ksPQl28cbAUDloE0etV2ni4Hcgwav9CbBRi+CCYUbAUN+Brt3T2hnGqWThaBFWOzsDq4Qr+/79nb9rkVigUS1iC5ThmAljp5xMF3EIVWAxWqlrDyvDyayEJeu72olk8QhNvcSJ+X5OwAHOJudSj9oJxSEh7KQcR/y1+Tvl3UYx1sSRXGo9j3xX3497zpjlVLbgfez0l03KqRmcuBLG9g0dGjO22fh6dY26du3U4rQWYyihOPqnyuKQFbZUjoLL6hCcOI1DPavu3D+ObJwBgKGwkXgFpOxZ3iivmSgCRbhuBxMtrIvekHfe0c5BSF0MLVKbUyaztOJUh/nSBcJ7H6qwGIsqV0gGWi0AXWZyafdYYq4GRQEuCK80M0VhgABKVNrFrXC/XlN13WVo2+i6CIRSBsZTnG3ACDpEQCIcdQOzHUT1++QF40nX6owGHKDouqSMBmlGDK6kg8PJH9gHbrvuJVc4I/eF+eY0zHJeAYMwUkTUs3vvXfbuUJaGkYtVHnd3bMOu6iBib2kL5PZx6zA/HPUOCjKqAWm4Tt2HduLelJV2gLUDq7FCXNxfcQJ1L8ZYgYU4wgBwlJWXGUK0W783AB0MEZxDnNnquwUk2flUO8KmoG8nxAaHNCFmHgcdLKea1Se5B2K/MQchJockXrvG4WPFSHR4kAEiBHyjy1Nhl7BE6tyTFi8vECNdYxLmOZqfw5wIMGuWT2cpZb4IqynzAOy6ykSW/hDWRsIuDTB5XKWTjedXs/+67aoLHpur/p9+XvN/aeLE5hHqr7rPaQxa9FtzJnP5+g3rpbuSMC7OL5CJKwIGFqPGc5Y1rDInjAFjwsZoz5rPuC66fDVe6t5oDgEyMiXUvFiAcgnRA3YWs8chvYBUfd7lc7FrK2NkAR7ck7k+bFHE5cM0KuCIz4RHIWCdkCmYf+PMgQX4DlndwtAEFAt7FzABZh39q54bsJbo9xV6NWa7BXzUZoaAIbPXsFMPpa32JXLOmy3q15X0gHrs27dHmjdrzJQrFg2/+7mAPfQ/jiOTV83rAcezNsAONc9mQwVB5CG0r/pQtXs948PqJMRurYHzYj25P0zm866B5Tmos/O8kdbHpUGxMCY9f/SkBgHMWtu2dZuvD5hORRDxL0AK0HmNQB6YQrQRv1kcvK8J3HZqt2L7rl9/Vrv3+99XIgp08hCs5pqLFC52Vrvtjvu0lBDj8fCBtmHj2Z7zt0ikGr26VTMC+FTP8xUydtst3xb7DBbpnELJPtwOH1Qo2blnK/X80vZnf/TJ9oUv3KgrdsbQJY9UkY+0m+/8dnvPdW93uvoXP/+5BoYWiaG0aOnadnKxwGnLGmqtdJxxr3mbUOhj+9rNt367vfQlr2lf//odKs9UY6j64fR9aoGHggWmwNBDoRWndZhaYIEFjgkYAhQKMJRda+3Tmda9GPFVgKGD+wQMvaFt2be9vfYtb2obZze09Uqd+vOv+L/EDCIN94r2zGc+S/+eo92nJW3z/d8XMLSi/dENn2v/7b/+jijN0vmQWPV+Cc2ysz8BD7RqQs+I7CCwBerlcCI7MpWyOU7CWPi2Fna1iB6DGABd4wkr14OZ0EMVujs/OCJxEmqR7UVx36XLAo6d785DGoEllBerVX1qkTzsyMbBqx3MAo4MHrh+3fHu2VPK0SkAiMU1GZAKYCrgqnbqx6EOjs/orypPWC9Jh1270wmoenBwqMq0hF2/07wW2ntwAmPxCgUoIKXei05PmbEPjoVDhbTAJRsWrwcDh8bOR92vbDzeBT6mBbR3+gnHAQgCiCj2gUEJgKFKXd/TYff7jsHG+ly78IyNMB3CQIrznHAyrhcHcXCGqQuAgzVhOjOMnlKg0RBSNUAvtiv36eGChPngPBa4QNpidurdlp3BARgVtk7vSycTDhI79vA5wlo6WGWhYPqyAIoAEdUXItoc0KV6dZ8P+pjhW2dGc4hIWCsYwkCPbVoMEBzb3pYAA/ptCVo3aPjgtNP1zc4JW83gAoCIxJAJcYM2ZvsYzItWUrVpdUeDV30Hv/o6v9FGsERwpmB18NvyDsBhE4fcmcHBtRHKxklF6Dsi3TAcqA2AX8Ipw6yBcYS+kp1cs2rCWiLFte+BALH6sDVerPuTPu5+wTUMEFG1Dqb09kq/Tr+JUw0YqTLIRgEsaA/6Mrov6bc1RsaASukuuY5mOQnIcr/r4bkd/El7B1DpGNpkhJsp0rECN6lBvc7KNDjVOx2/wPjB1oAnMI3MNElfmgBhZmqkLdOHMwcHJA7jKJo2YYdSrgJfqlB24kfhjmSZ45gKKYvdOgOsg30eD2aaoON0TEK96wxAEFoFg2b3nj3qZ2EccX6FvhnE0N8AZzzTPB7cPjXWh7F4DE2tEZuIOltcvdevWJswhgyOMU/050sYO8m8lfMCfvKMqPbj7ypX+vUQZs3fPB+KtVMMmdIVKkZQPRsGoIn5ZZjzAuBlLhvqGA2btIf6oFh3iyZhihk3Fd5MGShXpY8vhpPt2JmOdV3WFGVrBJD3SCcJQXzGac1vDr30/BebFzDrsSzwxuF5sl2xYku7aLXCpNyf+9io58zC50/1qQLzzL50X0qYV/pewr2qbxS4WW2wSIWsBA4ASp7zevt0K5r1tURgstPV6wVT0+Fhmr8pE3PEDjF3CO/jXtYO6iynGtswrg4fOmpb+9mv8UxZksUzc/RS2X/3bvXlpYB+hJjNiB20U6CQWDsat6vXrhPQSfutaFu3KmuixtGqmVVi3e3XUgHG8eE2O7O0feJjH9J3CSVbCTD0J58yY+jUieXt5WIMXXypxKeVaszA0LXXKUvZNe1HXvDcduVjxBg6qTlO2ctOKivZYoWbqRdLlpJxLGBQa5rjc3vbbXd+t730Zf+hffkr32VdOfUjqyNO36cWeAhYYDqgHwKNOK3C1AILLXDs1KERMMQqmMWOnDsxhpYADJHF6cCe9kZlI9u6f0d77Zvf1M6aXa+sZBvba//NyxyqtGpmfXvqU5/anve8H9Hu2GGlTd3TZmYXGxj6zf/+yTYn8emlK1e3nRJhZHE12X1lEYlziDM0WqB2H4MlV3Zs5ViyQJosuOvgUWUKIPBiVP/KjfFiqwNDdb2wPIggKQbQwAaq63Be6QPEwRluNr4XTmo5gWMAoxa3LKArdW0BDd7drG1yDtQiagzm1K4wNUk4TRbqVf/a9awS4eyzoC7dlwKQUoaAFr5NDJF36j+uVAcKStxVrfSAwVKASdW/gIVabJfN+Husp7DwQnV8tRWO+OleVb7xLvo8x3N0nh3M7vgUpOHrT9rYLng4Qx3YqR3fiR1hL/QwgkmHJDyJMdHBIdgJhLEZYuLaAD44T6U75c3tAmpgXAT8MbuI7FDxh/0ySAUfnwgaH5Wd8RIQDlso4ser0dPQ7v8JtTPtaafVGap6a/oaAYqop/s9jgsOE99Y5DbAE59U0/xuAEm/oA/EbxYPLgvCWInYewDQHt7nC8Qp8ljSjwnd8x30f2FoZeyh3xXNIOu/4CgT5oYWj0EtgSWknDa1iIAijkk9eBnA4D/TwBJmZGZA78PlTMWiYh/JaV+tTD6HxJwBzCWDVpo8bLLjzmYX0CLprhWOhVCazgXsMNCl8sHAW9rDU0rI3UW0fROGdVzgHzYD3I5wLTozZUcbJ+CS76fxe1LzHCFePfSPMCsfD5Cp48wY0lzIe41bh/JZkwm/ftAGK4ZCgdjD3AKgK2Cqg03paF13C5ynAzaE0dX4zXxIf6mRwJ+EVwWA8yVqiLqcCaVDeLz6V0CGXGkyH0zA0vS9MDoqlIybAc4NummIMjvrHE3QwZDsF/T5Wg5vwCCbbXIfQNi6ZzGGPEflrp6feZmJgqhzZ03Z6e6goJkenbEDs8t3LYCzm6X62gnCADubKJkGJUhO+nQVdjzvMScYGBwBQ2b6dcCQy8IeDCiZcOECgYoBVMDFmDlUcxr35VXn8NnPy65pVuzUHBPGX7ERAUECWgW4S1/ImIP5UkDWUmnI8FuxePh9LEZdGbewQ3SzMv7zTEy7Fcia0MAwWJmPAEk4DgF4bEfmQzYMeAGm1DO/tOUAV7gf9ymAZZMSYRQjtcAp7Fts2jGo7LHYwfboGi339fKcOWmNn0mmTB/XdaeClhtUrmfSBGT1eEr2Mhi+2B4dIOzApg4sJELC6t4ASpSz2EzFHK1nPtdZqzCww2KcVsY2msVhuoTMasyZValr7Nq1W7YGLON+re3aK/FpZVc8ItbhBglLHxbYvkJZw/buPSCBabKSrlAikR3t0ksuajukF4kw/6c+DmNorm06+6y2at2y9vnP/EH7iy98QXPbkvayl/5Me+Tlj9K9BAwplAxg6KorH9deJGDoCmUlMzC0XCLmpwRgLUWrUIyhE+iprUqo6bH97Y7v3dZe+tLXKOvbdwTrTtPV96lk+ja1wEPCAqdfuT8kqjatxNQC//+1AMAQO3VLvPjJv5M4BYQfkaFIYR5zonm/+c2/0LYp08R/kPj06hVr2qbzzmuv+dmfNCCxcvma9tSnPU3A0AtFc96nxYt0MpYeazf84efahz/8OxJSlGaOgIY9ymKxRAtIFn+1KDuBFkEHhmrhPQaGvKDqkgjl/CxsrQewWPoStxbQWTDbs5q36+5r25nOQji7z90h1UqrqP3xsYfdY65X1/Y5PWSkAJsCTmqHk93gckDiKI6cMjtTla59PkCU6w3ZcmqHPA5WvDg7iDAUesYm7lVhBHFSBtCt7DY4/vlmvnPd3f1OZf/bbD0GhmrhW6EZ0VCJw1tAUTkttRvMuzOD9YX3A9qxgzpjx6fKW85MnVPfuwcbj6jwmSzq/VLV4qjFzmW/8X3H4F36RETZI8oc3Q2DQO43cZit19KBipSj38/hVHwRB8yAx6QwKVexOjL24vDGHF0LCWBIf8/MzrT9MIYC5djRMztiAvR1597lC7BSOkroXUSYuTOCXJ+yUYCd9CMjO73M9aHifDoLD2cZ0MdAS5xAm5a+CmCgCxgIsXFwrgGXhvFiexms4foBj2C1Ac4Y7vH1UvdkG0s5ipHlMCq1g8PG5r0SBgVjaEa6MkfFTqSJEaGuNsm5aD2hyoyz3MvX65+2LFZZYp38HQwP1FHsPwJSUR+BdqonrBn3pJo/eqewM8t31AoQBaAdsWEBA5QRLaaE1KK3AgOlA37UDdab+9rADhv3S8pYY4LzyxYGNwSsnGD+tf06Q7Kyz4l1ZJ0lF3cIhXI7UAsTmPozwC05PBMCsfQO735KvbBFsRHTljWHFtA9DhEez1uVcW9+vRI2mXEwzHFpZsqb+TsadRm/CfeJJphtQpfsY9/2ENui7mGGiGy9uGuIFcukrmNWh849ogyPBka6jWp+rOumD2TTooAGtL+w0aC7xDjAsgkFLAAmc0/mgczvHUTufbnqPWafll3TzZQ1T+AC7Kea6wGN+I768V6smmKeRotnzuAVvxvEdKghzLawpmK/zGU1N2TgJFNfgVCUr4Ah2goAp7R4opOEplfa0VtMncFJGBv9mu+x83KxA1kHUJ59SsfuOsx1u5tVFbDK84PKe0Sgy0aBHYTGRYPvuP9GUwswp7KCFROopobqF/V3zf18zz0SSpa+xnUrFLRAoXrO8w7TrICjAq0MxANEwXxVmQCsYPwU4MR3tBP3pb5btqD5s1FJOvYM4cT6rdoQe21UYg/0gZKZUXpF0lkDdHIYm0LnyISH+PPdd93j9QFtdvCQWHFHxODS/fZJE3KDNu527NyjOQugRlnCdL1VyiC2d/fO9siLL2zf+c4329mbzmof+8j7xU46rgxlG9rs+uXt85/9AzOGjnVg6DIDQ8fbt+/4Vnu3gKHHXP0EA0OPvvoajQG188oNale11WIA7SMKvyQL4yo/a09Im+iOu28VY+g17ctf+m47emoaSjb/mTX9a2qBM9sCU2DozG6/aemnFjitBSbAkB0tXAbknrWrTgpn/QMYOrJ3d3vLW97Ydh7e0/79m97U1q9aL0HL9e3f/OxPsc+uz+e1H/gBpTFVZrL7vn9AVPGdWrEfaX98w/9uv/WbH5Mwpyj8+7WbxAJUZ3hhqMUqdHDS6BiYKVaLyjFMNj10QqyF8WsMZIyBgfrM+SzTC5Tg3HLsT/l+ucNk0YfL0532+o2FYi2wU7bBAeLcCdumO0N171ok14K4dm8L1Km/q465bxbC5UzVgpgFedH6Kc+YVVSgi50GluA9a8t4ZzlOFoyELs68oN6kmh7bYZ6NR4yC2G+hIz4ASmN7Fv292E1V5qLgOzuKdmuj3yJRX/UD2DRjcGbSjh0YKodsDPRZ12YB+BOffAAq8HDml3to96rTxNnrlR+3Yxxw2egUAqhxks06mgAdoz7U7WOHG3aO752Luv8APriflZXLnoNdw9bqIWBCIYZQMvpGBHQNqjlTF51wAL8iOs3ZATb4j/67QrvEc3K4jrBr3ft5YtH6fXtWKs4dO8r5nQsWuJC6wixahEYSjBmDF+WIu5P4rPTpAEP+jvFdt9N3gCyEVRmMsF00K+hSK1Ypg480M9CKwrk0o0TziwEcmA2dLQK4Yw1l6mPbqlxcz/ezCcPCUtst9XVcKP/EuRFeDrgCiIXjiYOFTgxl99jqfZ4wLjv/hFoBEplRpR38Y501pmsdlTYSu/a0DeynADUD2Mx9HGIj5uMQrheQpa6LncyMU8E9HlQfQEkzsQoksV1ITa8yWocqc+lRsQTGwHPmihpTnbmFSTobzCaaAL+9v9lsRYsMEIoR0icHhlZMGfAm1Uw961VzVwChAk/n/+6WU9hjMUyKdVNaYVx/4bjknNJNKjAoZYFlM8xPHp8jJiQaQwXgMO84zXpn7YSFEc0ljxX9RigZ8yLXsJg8QOFo3jTIDYuWkMEefmZmh6tYrKgOGhlA7ky7zlTJ9fo81YGhGncL58Ca7yagl46vUDFEr4s9UwBHgWqlqVThZdSL/jIrcJlnbsCjpZ1hOmk6t2uJT1eZACL4XMAFR3P9iCgr5EmABfeh7FyXctVzl+9g8CUkL32KML1du3a2DQp1YlK47NJL20UXXdS++MW/9uYGmby4H+ydYtrC7CN74OWXX25gxawagTgVloz4d2X04t6lxzPul0P/zKckW0jfH2s71ffjZ80YTAIAKhZahcH5Oa0yez2jawaIS2ZHyghYy2+MVfpbgXcl3p1jxDoTUFx9CnDJ19XxhKZxDWyNPtkqADVdf/9+QlkR6l+h5BMH28HDyiCrzQM23xwmC8PI2QcJgZv1HHzwwP728AvPabfc8o328Idf2H7vd35tHjD0Z2IM/fnnP68+vri9/GX/ol3+6Cuclezbt32jvett1woYenx78YteIGDoagNDi1eepfZlnlZonRhDx49qLC2VzqHmmsViEX33ju+0lwkYuunLt7VDp45M/chhuE0/TS1wxltgOqDP+CacVmBqgQdaYACGvLq2C3CM1BI4VWRSQuh476721re+ycDQawQMrVo2286+4ML2un/5Eu/yrZ7d2J705Ce1Fzz/RcqCclA6Djvl5J1sn/j4De1//vantLhhZ2l1m2OhqIV6AUP7CS3TCsZhE3I2J8yQCRtgcE7Hi7z5gE88zrEjgXtTYWIWirWTHsbHaYGhzhjCpR6DElngyWk03f6Bzk1Zk0VhATW1aOY6tcgb7/iiR8LisnRfvEjVrmwtPotdE2eAncwhVO10wJABJ/3HorpAGRaelTHJ2h8jgKJsR21WKWVxOZ1j3SI7lh1g4Npjh8XuoxfVQ4jaxA7dURozGsp5q7TJBYxNABvZaenIkVvYQ8t2tVAvp69Cg6rtyzed9JMOUuQ+MUClvi7h445K+NdiFVR5K9zxhGj5p04GVLEj3x3FCagI0DECtopBQJ9zf7YTEiDGDudQ0ACgHcxIYFa+COthYDZxvoEA/UCYC7v/kxTkjFiDMzjbOd+MNH1J/51VWNWcGBBH5JikH8vpdhmqrxtCnTAtBvtTX1vGXwVuit6PnWY51w6nmQAg45YrAK6DTehfjULU0MsBcCogAsbg0iUCCBVyBuBjYWsDpUl5bQ0ltx/ljzB4bNs7tkGogGqVlYywpONkhRMTqdqO361t1MEV6yQxTnU/nLLVcri4NuwEMxw6wIMdAHACiMmBs8C72kHgAP3EWh92lJd3EWAEteUQO/SkZwyT7Q9I3+OYyr1SDvVSifoePiRHSu3K37AO9u/fGyFuZ/JKmKD1nPo75cfuvJuRB7iqNj4qxsSMmAppfZgaQzYyh/VVWJ6ZTgHsDCR2u6YTunv3IVFzaliSeSpU79RxPSV8MZVqLIyzk41B2lw7jnjGZ4DDw2J10Y48DwrMKIe6yjTuVejx8AJAwlGmH2LnZNPqdRjpKZkVIqd6DBTAmFqKIHkP/xmLhWNLh0bJ9oyhhD8OwNAE4Ksa9HHvZ0/PPlblDTia/sUcXIDOJMTK38fmxQ7i3AJ3bHcdM05vXiww+ir2Yo6vY8bzpMOzunAzn6NBpcxfypw2pJ4n9Cts0gKBPFb0xXFnN0xI2voNMJMSIgXLBXtwb+aWzOXo5sy6nLCHYMxU2JnLRvuon9Fv3Xc1TunvCHgzXnbs2O5rPuEJj283fe2rBnwoQ9UP26xS/1gnIIn1AvVydjndi99gTt19990GhgqYihZbyl/tV/apNixQB8CL/se1OA99rqE/59lXbQe4wziFgcmrdKDos1yX53qyJ2bdwHckjzikcZ72ZLNpha9ZoWTYysxZZ6bL3ArgVow+aznp+ITsEbaoDKQq5/qzzjb4RMjZ5s33Gxw9uYiMbtqA01xD9jRCSPcd1N8ChlatWmNQH9bYxRed2+7+3h2616n28Y9+oB0VYwg7zq5bokyyv98+/2cAQ0vaK6Qx9OgrBQxJWPrm7369vfMXr2tXXnVN+/EXv1CMJRhDGoMzAoYkOH2CMDIYQ4oWW6EsZQaPl59st99+i8Sn/1375tfuanvm9k39yPGENv08tcAZboHpgD7DG3Ba/KkFTmeBifg0u3pyXNHMkMuhHR9RmdEC0MLuwO7t7brrfrFtO7Cr/ce3va2tXLyqbTr/wvban/9ph4GtFoPoiWIMPf8FP6J09XNt/4HdcoD2t89+7sb23xRKZmBIdObj7HRrkcPiB9FFFmJHtWhiF5H4dxY/ASUy3VRWMjuRI8di/Pl0TJM4IoMGhf1Sh6l08U183nnOSmcM2fcfprphpxhnaHBuatFeoAoLVRamiEqyeIUyXsBQyhLQq/QEyrmu66xYPjNxAGr3MHpBCROJIz7oSYwdCK7rhWqnw4/b2Lv3vkm+LQCuQLQBDMk9itU0CSsobRKDK3nV7nsxnMa2wCEd79aPQTazKfpieVwfh3b1647LPgbT+D7OTVhcvu4oZKTc1rRXQMD0kQAmbn2YaN1BNojivjAAipSpdnLr84UXXtjuvfduhUImmxb4Tjka1UcDtOle1scZHNSyZdl6AoS5MYaQxeobdghpQ7R+DL70cIwKR3M/qnYIiyNBQalLnPSAAHFK5Vw5JIP09qSQT6jSGNAL04ILDOBBaUxx/fjwBarhQY4+98Za2E6jrtI7XoEMZesAOGmnsKriIAc8S+iYuU0Bk2inFNGvMBrSdjj57uNmaaVtPM7szOtzOV2EYxAaK5seVmY2HC/S1QcAEjAhZw1HDXFWwohm5ehiN0SOTwjI9n3I1KT/luM8m1iTcuJwA1Lg2OEkJzRlmEdqHkAbJEwVsp1pzJL22oyUyqaUkKOEFsVGAFHcs5xIZytyfwvb5u/+xE+0//5bvyWnL5kIM1cUcFi6MQFiUmLZDsDZNq5Qyhoj4zJnnrSdXZcBgLP9e2hatWP1YQMx6nOlCZYx0DsKd+ysmfTZgB7U7awNG207/i4gxFBkgT39Pbo41VeHeRoWRc2PXAdWle0OMDcKTcN+OPfgkjUHV8iS58JuW49lABC1a/XvAs7r+VRhmlW7ClXm75pLQTkrXb0Fp/t4HECsMYOw+vcwh5SdAn6dMmunNIx+7Md+rH3qU58yqMH1Sg+v5p06t94zNQ4sWDY6KFvNlXnuJEQPgKLmeeoLALJ+/XpnBDOg0hmu5ymc/KCAB2wPa6cElg3mCCDKfAqAl7ZyCJvn0AC4BSAV026jwplqDcB3rA/MotFY4XMBUhU6Vm1TQIwBdFh3slWFxw1gZPocr9Ik4nOF31HPtWvXzDufYYNINsewXoHNVKAbjB7GsFNa6NwKMQP4AdQuzahqlwoz8/O6s9Qoz9gGtUZYJtCY7ljgm+F5gHCvYwLkHxVjkfnppDoz5Tgk1uD+AxKn1jGErQJAk5Vsn75btWqtgfc5ra8YQ+tXz6i9tmmdsqJ99Pc+JPueEti2rq0Utvynn7uh3SjG0FwPJbvyqisFDC1qt932zfaed7yzPfwRl7a/+2M/0q58nLKSiTF0auka2UAZyI4fFEitMXdU44+/rcG2r23ecm979ate3770xVsEDO2f+pHDdDj9NLXAGW+B6YA+45twWoGpBR5ogQBDAmMAhtDCECB0XBpDLGphDC3RDvb+XQKGrr+2bT+ws73h2msNDJ19/sPa6//1S70DuXp2XfuBJz2pPec5z5f49BF9t1+L74Pt05/+fPu9371B3+2VCKIo5ugIaJeSRRYLKWvvaCHqlNASnvTiSgsanNpyTOygCtk5HTA0LMrL+RzYLUOWqATXWP2kgCEvrXqYg9//z8AQDvLCRWY5N494xCO8iLv33nu9sGSBXA7OeMe5zq/FoMNAtHgmA0k5TRzDQhRbZEdyEEgdO+F1XYNTdp5P2p78XdlezFpgd30SppYFZjLAZfE8OA6xeZwF3HIc3QE0yIgAACAASURBVJ7BaQSWlc3H9SonYtUsGVLQNUr4RoFH5RzHiS9h0jjxrICLRTMGkrhPOZq1YK53fkM7Jiywnka+M1cMCHaAKE52tX3fnvd1A6ak7v5/94iI/iacgtTpG+Sw7tyxpa2e0WK/90GOdjt2QAPHEyfLTt+k3/bQGy/k/X/9HmNgJX3Voq0WXwZcgiUSMABgKOLMER7NfblpgKX6Z7gCJ74DQxNwSEcAkMB+oE0t+NrDJ9x22KGzRlK+aOIEqSmwpt4DRhBa4/7jtPYVYjYsDQbwK/WdD4aNzJAbpty2fGzqWpkJVAAWYVMpUhz9gBoFhKXfYXtlPFOYVtLIJzyMkyirdXx03cNdZPYI4XgCaHDeLOxrO+mzQl5mZ1f5PeF6sLsI5xMzQABBgIcKm4KNAJAocX61xxplRjosAd1yqA1UIrDdmU3FeDL/BmCltxVAFfVJ6FqFINIu9OmEOFnMFkBDDIk1YlPgIBfAjK1WSE+JUDiOPSKh22WyBeB7xrHN3C3cgaHeFw0Sud8M7VJ9Na3S/02AoQ7WGbSrEEDP1JO2rDaEyTToULk1I/bd712sGNpndWdUBIxNhqgA1mOAJJ8rM2TG6uDoF4jEHAwwBuDnuQNGi/v+CQP3ZpJwZYN+ude4LAuBIRhDY9CrwoNhjxUwVHM6mesYPnHge9+3cTPXFjCUebPPIe5P1Ua9pQx8ZS4ez78FitP2AESANPTtmnuLFVVzRV216kh56VP8Td3NSNP9mRe49jnnnNO2b9+ZDFcCN3hGc030v2oc8ayaEXi6UgiC7YutBUjUPD2+Z0KjSLwQEel16rt79uzWWEFXiJCowf4VrrhGwAznAcBwLzZYwow7YVYcbci9Sr+uwB/KCuCHLUrjrjYS8kwLo3fSLr2ghKo5k6A1l5YY/OLeZvEYxM0YxmY8qwvI2bRpU9u6ZVsPHT1hsfuDsIlUT4dI97DSWh8wr1MfOm0BRRSh+grnuW+pnGtUF8SrS3za846fC32m1HPv6FEBqGjS+zkV/SHmlR3b9wp8Vp9XnzuqdlsxI/uZgUlyWW306ZhDB/a1q664vN38rZv0fFvdPvKRD7dj0iY659xNmmdOts8plAyNoRPHllp8+tFXXmXmz223Cxh6+7vbJZdc3n78R8UYkvg0a4RTi2cFRPEMOygbEuKrMh2UZpzmtiMSn/6u0tW/8U2/1P7iL7+hYLNpVrL5o33619QCZ7YFpsDQmd1+09JPLXBaCxwXMERa3cXsEmqRCDAEY2iR3pdqcbFEi8i92l16u4ChHYf2CBh6W1shYOgcAUO/8O9eqcX2Xu2wr29PesqT2zOe+Ww50ke1GNynxcyhduONX2of+uBv67sD7alPf2b7yje/YeeXRSjMGpywCA9rN1TAUC2eTMK3c9CZHz0Ve+2W29XpC2g+14KvHNEAECPGEAsrFuEjYKiuERe50/rt7A9T3bBjzQ3na2nUfTmGRWllWGHRzYK9Fsu1MK3jazHL3xwHJX6O7CE9k0mBKZxfoU+1A1272wWwVPm8YJVAJfce74T7dzNl5u9CR6g6wpvjVwFDDl9brFTynXFRC9cx46nsV2Wxw3EsIQfUhVeFSBSLqJyU2tU2gISDcRrgqRbOpf9QdZ+8dwcyi+tKC50wqtL7yGXTvuVowhbAV4uQdNo6Dh0gTVhJ2H1OIWQrtCt89PBB0e8B0Ba0P3ad7H53jajurNqp6w7z0IcmXrodjTgqhNHoHj31cbFH4uzJKZUDDgOiHAgn9erdM++d1WFHtGM6bmsgqoS44dycUN8oEIWhUGGMhG0VeBAALWMp/aXec08EowsYGgN4OdYlmZw/HocTgMF2fuAyYnwt97/+j4sCnEQrh/aJ45RjsntuqMNsOgFDiJh3h9ot3lNuz2iMcbBZN/qdtPK9QrZr9t/jmM3KSaxsgeUUhzkStl7CjgBeVzik75DE9D3WYaloPGUeGvC11C3fubRui4RCxVwd3OyswCo//aIcWcYg4YCAUxaxBeRVPfYp7IyxxvgAlKLPwhyCPXC8M86GHtfvj66Q2wqTdHBlzLzrBUUTqsbFZN4zYFngXQH3NXYCElKeYtZkzhqYE2PGY+khcQ5OvedAtQsAH6+MwRqbhg09Vhcp1LD6S8DdYp0tmsy5hPdV+J5D4DrAAqgAq2Wpxjji05VOfNCJiY0MzhL6RQig6xCgagwuOC9d/63m1uiODc6+r9VDyXiODXN4sZ4Cqj0YMJTS5HrYhnbmGUMfAJhAa6fmWo5hDqEvltDxZCwwjgCt6Xt6vmOzMKcOeEwx5/EKKALbNaFPzOHR7RGrtz8n6B6MNc4HxDsh5hv9LuFkAVi4L+c6tbrYNvVcW6V5bp/S1AOwAJLRxydhxQKsZtR30Xfi2lVP+oXnSp5DZtql/FyzNk+o+9lnnz0BTOtZM/STjKWaQ8umBdCkD4UVVc9q6rBseULwxuw3rgG4eMUVV7T77rsvgL3GFGLSh7SRwDqA6xLuOt4c4TxAKMrN7xXqXZpCVTbeOcaZSOljfUMnDzT6C31R4JOYQAA+tAdaZwcPHhIz6KB+EyiDfp/aFVH81WvWC5w53rZt360zl4jZvTq6a9KQ3L1neztXYNDv/K8PGMh5+CMubEuWH2+fVbp6spKdPLGsvfylpTF0ot16+7fEGHpXu+yyK9qLX6isZFderWKJvbtELKtTCGRLOFwC1LCIDu0/qr6zXpqSJ9q3v31T+5lXv6F95cvfbYIDp35kDezp+9QCDwELTAf0Q6ARp1WYWmChBU4PDGnHl4VbB4b27Nja3v72a9uuo/vaG37xF9tygKFN57c3vf5fWk9opajKT3nKU9rTBf5I21Df7ZDG0Kn2p3/6l+39v/ab7eEPe1S78+572hItDnEhStSZlc1JAVKEuhRQ4R1VO4JdTJbF84MwhsYMmvFuYDlktRivXVq7RDi+IyN4YW+Xx/7A3woMebHfnc+6RC20eS9dhwKwxhm6KAOLxUGb4UQ7//zz2z333KMQltVeLBZgUs5GxFiHEIzSmKhF71ANOApxmlms4kjUAh22ENUe705mN5+vc07drxbGdoS88AxjgZe1UHooS4W2lM0L8GExXd8tZAsVw6h0H+peLPpVuNMOzGJflW3KrrzD5IizVsAQzpxVosKMcVtV6Fd2V8tRTrarDi7YkwcsisPhrEW6joEUh9JhC5hTuZ4d1vL0O6ui6nZ6UHEA5fJ7nMRycnDmEYY2SGHAKDvc3Dup6iUiCpjR6zOENKbdwhhKe/Ey88hZ7ryJ7HccNOtuyS71j2MDDhSoxNhImw8DpMAwlUcOEILFxcSbV+cJSFUsoR6yuaBVT2efhcBQ9Qv6Zg8ytLn5PqFzONYB+oZxDrPINcy8wZjp7ZT08hMMUA5MQtM8BuzJox/URWIBBrt+iPtVF82NPkraokI9ORdWEYwXdIE2SIsFm5A1KeFDQ7tXOU8WzawztXz5tGzCu2iLNIwno8xTi9vWbdvaB3/jN9qrf/qn29nnbAoQ1VNpL5OI8PZt25VuWpmMYNwQooNjKIexgM/cX/Zy/8u/2DlBmPP6gO85MKNKj9ogNfOImVAF3Hdmi4DHMLfkECt1fLUzIXsBPYcwWoZ6AQMcV4BGgR9hXXWrLASHzODIuDULqwND2IixGxAh2lAT+/dzwgoJQ8thhAIubF0zeEbAOZ97yKh1pfp87/7XWScJf805VVc0hgqoLHCioDRnNuz3qXaLBl7G5/g1novHjKEC/PkdAAKR52LVODxOdkEnZvv27QY5CvCqMlM2NLd4/tQ8RL8FGCoNHULJ0v3QfzrcLr74Ym/yYCvClmpsJtRJQLqOr/mqAPuUOaLoXMPPQNluuUF3bFRZ5dwLPXawzUaBXXsEHFE22on2AnDZpr7PjDanfkTINuAeIWzUF80jQNqqU527d+8+g6S1UVLAXtm2wlErrJb7FYOMtmKI8F3Vqebqev4CZrKxxYvvAMvoNKVtlMQI9Uwb2F9jhhc2LTHqMTBUQPcyjR3PDPQTHnaeHmDNwcJSWnqxhpYrBH1O7/wNA3L3rv3tkNhYDB+AqsUKHzsJq+gwgJpYW2vWuVwzKu7m++9pG9avbR/72IfbwX1z7dLLLpY4/lyAoRu/oOOWt1e87GfbpWQlExPoOwKG3itg6NGPuqq96HnPbldIlHrxkhkZQMBQk9i1QCGLT4t9NLvhHD9PTxw/oKxkt7WX/9S/bV/+8q0ChqZZyeaP9ulfUwuc2RaYAkNndvtNSz+1wGktMAGGRqFkIpAHGCKcQguY3du3tHe+83pixNvrAIaaQsnWntXe/JZ/23ZLmHrFyjXtyU9+SnvG33mmKO5zbZc0iZauPC5K8pfafxFj6PxzL2kHlE71sBaG7GazKKrF3HFYQ515kV1jOXla2WSB2RfOD6IxVBUq53JwFGrHexDwzQIcZ79Ag/GUlkWcsiH/H4GhhUYsh4FyJ5ShtCSWeGFcDCF+Y9ewFnssBmvXcvmyMIx4UW9nkZlQ3yPEyeK0gKaq57jeYBgV6lA77i6LwZLuYtp5DsjDwntmlUKkUiC/1+66nbNui1oMc82FwNCEydLrPAaGDKyMdtVrR5bbjRfCDh3s4NTYtuWEVJgAvxWoRJlWyCGmvoQ6eCdcy1N4MrF/wACqOy6DRYetUZNQm4h7J9QDIU8AgBK/XUaaa+uVJAxg6ItlzTg23XyTdi1H8cHeiwVX7W0wykLFnQ1jRonYelrUR0yc+8eJjWMTwCfOO1fzR9fFx9hhTf1zXIChJV0Al3N6N7Cz4NM78HI6wDFXAGQQKCRAoEJi5oM8FCH3zzXmA0N/G2A2jNl+p94ehi0N+g1AlZ30DuiYVTiPAYhDr11/U0kGQXCA5wI4gYSKrRKQJEo7BQTGgQywwXfLDMwl3KYADhzyyvYEawLHdkYhG75pb4G0TUKGCoDB4Txy7JCdSM8TGrAR7+6sFLSlXHZS1Of+lOPAgUPuD5dddplEZjeL2bG2s2uYXw4mnMVMpgCIK1YiShzh2UL43L6Tsg1t7vHei005xyBI71kBTXvNovnE39E+s7Nq+6h/WRQ7ISvVp3O9gQGUsRhB4Lo+zjQhQ7BEotPCVYa5edx35oNYuS4vwInKxhgWS9gWBoHQ2JL9mHsRNnZIYWd3VbXcDwoggiGEQPkI/Kl+XX3V+B6lHAFXJT49j4FEW07A44BIE2D1/wUwVPN4tQtlpI2vueYaZfH6YrtamaHuvPPOyTOHvonOXQE9dZ613UgkoUIz9zOnHpWWFpo6MH7rO7Sv1krkGVCUZ1dCcWkQxk3AJmw5J/APx5+QMoSnAQArm1iehwCFmXx4Zqy0GDMZ4WDL5JnoNicMUvN3gTKEmVPnWgcABAG0WgdsZTKqlfB29fmwLvNbPStK36gAoXqWFjBE2ehrlWmtnhF+7grkrPHPXFGsPI7BJrwK8OKdewOaza5eM2FrjZlG3HvHjp0e82Rf27p1q+uODSgz16WcJSRO2RFBnxMlqMphYIieBNOVLGOEgaLhc/xU27/voO+PoPr9m7dLQ01gn+x8Qu1zTO15wDpqfjI68yMhhItPKaue5qJNm9a3/yXG0P49h9tllz9Svx1tn7PG0I06Z2V75St+rj3y8ks1mc61m28TY+j6d7YrH31Ne/HzBQwJMFq8XFqKiwWM6/ptCeFtCs1bvaEtQoxac9vSVYvat7751fayl7+23fKte9u+o1Px6fGcM/08tcCZboEpMHSmt+C0/FMLnMYCY/FpQsnYlReHR2vBaAwVMPSOd17X9h472F73lrdqf2hVW68sY2+77rUKaVBGnhWz7UlPenJ7lkLJtm9TKNmRvbrCwfbFv76pffD9v9XWrj677dwtbQwtelis40TE4RYdvcf3E97E4ghdBxaCEV/GscBR+v+qMTQfGCqH2gvc7gDMN0WcSSLWTu/EDk72mOHANZZ32njtBpZQJQtaFoUVVsaik8Uz5y9n4dYdMeo5K4o3C7/amSwRZBbo6D2MX5Md6r5bPmEjTISIJ26cTwMi6PjAvLrlmh0QG9mkaPcJsilHf3CcFoJwYwComF9Q4Wsn3A52p+nX9WrBbkcL5647eOO6cSz2wJkjpKCANJwTQJvlZMWSA1JgGALllkVF5NVOSRyaYsh4kY1mCL+Z+ZAQA9e3h2uVbg7lcupqHO4J6ALwEHYZL7NQehsWAFXf+Xtr9sxvi7J5OShuH1gODv0JYDUwhtixBphIvyggaACG0nbRigm4Uy9fv8rIeP5/2HvvcMuu6sp3Vbr3Vs4lqaRSQkKgDCILEBiDMcHt99zdbtttAw4gnI2xaT+wiSIKGoe2GweCcRv399x222A3TVJCAgEmGYFQKpVS5XhzqLo9fnOucfa6p6p47vfeP6XvHFHce8/ZZ++155pr7TXHGnPM0BdKzacAYQEuqnd04EHLwOjOFdeNe5ZdYQ1FQJsAlfszfq8giO+xf5x0bbP1ksFkQMvnShHfDnSLo7leCHynTzrgTTnoypIK7Z4qWBxoRDKpnIoXVdTUz2jy0F7GX14n/zEnJVMrelFty2qGBK75dwZwyd5aFFornI/xTTA9OpopNwYa4w5qp6RfI4QM+INPZTtDM17t7gSoOwZfuGmAYmK36LyPe9xFUX0pGQW0NeeWTJHLVBWzHKj2tUgATNdJ1vepIE8gVmaLYacKFoUPAo4dr8eSzDRMwfcyUM1eyuOxX4wnBasdo2JR/J6B+HTYqwNOEsBJ1h+6NmI3VDaQfbJ/LobtlX7if+n0vN0bU/VeYjzpMxiAMcdWvRqqNi1l/qggvgFZMxzxMQoqBMBafa3zzTr2G2CoG8s5TgyIBKjD32HaNrW5AkQVJPI46sZHft76DvZhDqV/ea7EHFhLxpPuBasGEGX79u3BprEGj8dKACNVCJv38plENazs717KksZ4VoeDHUTVLW12aA6anBqPPqLvswKZ0i6DKTcrNgqgefpzzpkCUZVSDJsOoIq0N57xpDsCoqLjNaXf04+zqAL+zIZRDsmcp+gfQEPOOyRQqt0M4XeDWdl/yUhzP/F9nhkuVNAD9OrcxXcAhmBY8T1YSHyHcy6VVlnLam3BcmxBKiouxr3yPexP+ubwsATgSf2STa1vxNikHTwP6ROuiU2sH2gmHe0O++rFeZn3KTXf862aTgvoCTA0LJBM9J4yMT4VGkOso8YEMqnHlFJ2JNhCzBvMAVQlW7qESmias6LameyrqrOP7NxRzj13W/mrj/1ROXJwslz42PP03JwuN974P/XvJjVouFx77S+X8y68QOeaLnfcc4fK1b9d+kSXlhe/4PsDGFoypNQ0scdnpCtUlDY2rY3DlSvXyYvUFzCeBBShMUS5+i/dfqckCmYGcaQH+uDnwAKPAgsMBvSjoBMHtzCwQL8Fjs5PS1KCQIqFGSwKaMcKYhBd1O9adZT9ux8p73nfu8qYStO/TuXqYQytEo35He96gxZv6DYMl6c89RlKJXtOObB/uhwQi2hoeL7c/PkvlD/9k49GvjpVyZYI5GBxAzBCmkaKJqYAb5SZjvK5lKwmFYKduwxW//8Chliou9z4AjvEzm6+HBDUP+qivguEM1hxFB7RcIg7E4S1gQwAl8tVewGIOGwI2pKa0itPS2rAZOipZADMzmRqFqXujcRkZbMUKe7SNNqFci6nu6DEYE385EaatAt/lkygblfSO+bBcGDhHQLDGVx759LpGwYe4qo1SOL+U89GfiOIZhliwLVUN8ex6O49RDhvAA75jsGWOFfzpHEqmUW1SXtg8U3AkqlkyfwxAAToF0CQzlFD3dp/cRFgo7RUVJhyKpp8nsBCbQ3GBt8I8E5BDnoN8sUoDY/GCedOSKgL3Oo1sSfGMOhF8J/6LF0FpASSOq2i+E5tRzJZkrWVZdTzJrKfa/pUNXYApjXYRE8og+tMRQNo62m46HyAdXy+TEEYWjnc62K1gWpbkQJRrc/3+D732z7s3R/RV+H2CY7xaxwX5kgQLv7stTltBCCVtu91SgAj0WemNNWzpZi4gSi0kNI+2J0zEHS1QXMAadwPn+lc0X0c2rCnfDMGIYaChZUpeJFyVJ0uxHnj2tkHfuXtJVjFLjxaLcx3XBuwg6pLCQKFGmyk6+R58Jc8S4x5St0r1ZI5LtMfbcFkeEXp+Lhsd+24v2AxzUdqDGOLdnqsR7/q+jDKElRMQCeqcjXwXzRCNk+fMaCTbXM7wvcqm87gkEGTmBNoV4Au/pd9k3OA0yC5L+n9aOwAwAwpIB4BiFNbCJJhIjrYDY+hrcF4yqpbCSCnrwTYFMBFpp5hM3iBaaSuHXm+ZHMQgI8oaEaoOEp/IzBegaENG9bH53v27glQEKAoAInQrXHFRhiFpLdNZTubkdDOt4wj+itBZ0SKSQ1VGl84f9VHqs8UPC3nT9KAYDlKnBgGqMCEFHhOnbd2zraNnP7WpjEmSxJxZAHHFVQ2e4bLd6LR6N/k2HHaGs9c7LFm9Zq4R/wpy7Mr9Uj2O+/c8wJkimeNwB/KxMM04tjoO90rqVszlRUGSIJv8yw7pspW3thYvlJaV7G5A/N4voyPjikFUjpAhw8KwFoX5wx76MJLAJ/UD5NsCql/8KesrpdgZqQawuTR9cPu+s/3i13wLzZcAKBILQN4ATwL4E9jDhsEc4xrwXhSu/hJalqAUmr7mNqHzSOFTf1o7Sb6xayteIbrXpkfecA4XTvS0ATMrJIAffi81ja8R7tpE2scChnwdxad6LSSuGawcGP+yM2K2GAiDcvzcbSXZwP6aGg2KUVP886sWHLLxDSG5QUoPKU2jKt0PX/DiqOvmMkPHhyN43Bl1iT45xIB1Pv37i7nnHt2+YuPvr9Mjc2WC84/Rz41o1L1AEM3q4+GyrWv/pVyzvnnliUji8o/f/vrAQw9/rGXlJe84AUqW/949R0bffSJTqvpYI4KbktWRD+WEV3r6ES56+67ys+84rWpMTQ/1T5aenPs4JeBBQYWODUtMBjQp2a/DVo9sMD3tMD8/EzEBiGXq+BmHio1i2rtKi0CLNIu357dD5f3vu+9ZWJmorzut3+nLJvXLrlYQu+8/neUNrZbwcnS8vRnPLc84QnPUIUt5f6PiRmj892s6hYf+ehfqkyqdhpXro/VQy7CCSpSk4efLM5YnHr3GCaIdwL5HGCIlwEK/+4ba3f1vIBPsCDTNOJ7On8ABn0ATq7KG2Coft6dM4MeT4AtMOQgqwWEWmM7jczncnv4m6CEV4rcpqhmlqfvhErNUiAgI6ghCHYQ4XP6fgkYvBvvHeUsD0xqXhc0+vgWCKL93jWOwAMWTb3h1rYnc6TumGQAUDEsyyF32iIGTqLqVNxHBqm+bssicnCcQEqnJdPT/kBMlVLeBKzB8si+NlsIHCewBH0eleic2iQ7BoOExX0Efg6MF6YTOUjg3K72E4Lc9Fm1pfsSm7T96jbNy4AJ9MF8Sn2TAMdqkNgKnoY/R4nttHDnw/k3O/MWibWv2ba+Hu+j10RgwbiyL5gVtVyBUrIBVH1rBdovqf/Rjbks+d1f1ehkvt36Rael0oEa2XJsbzAgx16CKHGXJFEtAKF6QGMFl5y6YgAt+zjHSNgMgAdmRg3qEGgO8WXZm2t04z/xBLc5fCoADQVL4V/5WTQv2ldFsGMXP4P6IYFBAEOR7qR3sZXnEsC39Fn8K1Mb+d1j3L7u8WtWSfp2Wio7vno+IGQ2Js7hylrJCOrEkHFyM83MEunNd8y1C1Zt+Uek0PX6oedwoeg0v4gA1OBmllpPWySQmoBMgqQdONO0n/M3TCTakqy7DLrxv+yTBK4ADmCW4Ce2CWAHgJLfsy9zlRmeTwaGwkYJ5PCPABzwwtcBTMduNJkxANDOZwTNs7qm9V08JmMeAojSdeY03lq/93j0fMXfBOOcI/soA+6l+v4y+gv/I3ULK8Ukk2AE5w5wGxtIaBudmhWqeOhzcH63p+cSFTCz30faVS0cAMDdMZ+y4liMjZj36txY50XaBYHRILtT7wKQE2DpcusAS/bLSGuuICh20wXCnoiEe+xZz2hKAsjcIHZetVYgicALgFPSMXdsv7885UlP1twzVcaUujarn2dvO0uVvMZjHmLdsShYQzkm+5+XmDC0CCuzMquqpS7Q8lVZIa1NF+vYX1WHrT5TPf9hYz9n8U+zfX1dPnOqe6T11rGOcjzsPUZDpG1WEewcHLK9fmnZsQh6YycAK+wOGAmISQpZb17GhwTacg3YRbCYohJcpEczVjlvApDTAuRIMxuT0PRiaQ0BGE2qKhwbTjCMZmfmda0jgYvHlpDGx0MP7yprJATNqVJEn6qpI6pgtrucftqW8qEPvaccFenwgnO2CeiZLTd+7pOxbjsKMPQLv1a2nX12WbZmqHzzG18p1wsYuugxjysvfuELy2WXXRE+HM9HROFjTpVflMqcWqVGHJ0SMHRv+Zmffm356pfuLBMDjaGFk+Xgr4EFTnELDIChU7wDB80fWOBEFpifn2UZmaAQAcAxsXa0yFhCsMMuuB78AEPXX/+eMqG89P/wht8uS48Nlw2r15fr3vkGaQztil1rgKErrnia6M1Hy0Et/pYsW1RuuuXm8od/+KGyTmW/pyZhLSxvgJkEK/hnzRTakKkfWUWkp1XSpzHEfZwsYOWzXOD9fwOGbCsYHi0wtNCGjuoWsoV8jCnl/ttBW7Y/2+ld+QxwM53IwY4X3xlYSfOmhmdtG3x8C1Q4gGGxnyW3q+ZODaq9iA5R5Rpst4BDtKte638PGKppUQm5xD8v0gOo4L7j3ru+aQGpXmpX9H3HgIo+DSCpPV8HDGUKR6aRxc5wCwwF4FnD2hDOTZsbcEpALu3e+U4HFLWBWpsmYrCC77TAUI9lUYEhojGXPHYwkgyLbD/nyaDPjBHDYuHI0Sa+RxBKf/Jv+aJyTwAAIABJREFUKQw7gjRsKYAsQaBSViq9iWCToIagLES42YmuoCHtBGTasnljMBywAQFOCyoYdOn8/8SPfo+x6Cfil2B5WHA1/Tt8nLTU+uoBLzB1wg+6c1c96TjSQXTs7NeKTPFe7Ssfk0yN1MtycBifweKovhDsnXqdFhhyXy8OIKMylcJ3AJKTAUhFM1gRCT4mcOexZZ9kvnLVtwjsBQzBNEs2htgDVevGY22hLXpdjBc1f3R2MTjG+QjsGK8JroJ85bwTWkE12LU/ZgJpdEyvQl5euwJE/llBOt4nGTN+9lLJci4OH+xGbwSyOUelOHvaNcdQBywlKBygt9zCaW4JjMLOSsDLjD+Px4CeIr3OOnM5TuI7MED0yuk9QSr3bTKSOn2hiqHrsNSVIuWHtNQHH3qorN+4IdKAXEHNfWpgCBDCL9+T78tAAX+feeaZwVYJzbxgH82W1UqVGleA36tkqBPxGS9EwYOVgr+q/ZslGE5alX3cLJRkUc32qnMZfMEPGd+rpA0UbQ+gueqJVXDUGllzdcMhU7Vy44WOYPzTlQEM4Uf0IGllsu+I5piwsA6eEPB1/nnnlfvu2Z4AcvU3fsKY45zx7AZQVP/OCjAB9OL9IbGKctxoDAg8+PYd31YK0uPFSjk/Srt/9WtfiZSyYH5WIfA8r9ixjCfOW+8nGTnTYjplBcvhWrVshea6sfGxYNe2mwqei0NnDmwkwNduE8J97rnAfum5ndsPwEm2aPXfOE9WWksNrRTkzgqkMS9ozok0+HhOpS5gTzOx6sTxDPfzJApVuEhA+Pvi8FFAI15+vnDcKgE7gEHHGHd184iCH1QjGxfbGKBzVj47PXVUNpmMZwl9dODAIVUpq2l2ASLLF2Vz2r97986y9fTTyoc/cn2Z09rs/LO3laHlx8qNn/0fFRhaVl75878a4tOLJD79rTu/Wd7z5uvKY8+/qLzkRT9YLr3k0khn4zkS2oIai0fnAYZGtPaTv43QX9NKf32o/Owrfr188Yv/XNTSQRzZm1kGvwwscOpbYDCgT/0+HNzBwALHWeB7AkOAQ3rws7v0znddVyalHfBbb/idslSMoY0bNpa3X/db5dCRfRGEPfVp10iA+pqye5cWI6LHL9Fi4YYbbyh/9qcfkb7QeNm86UwFNiO5WxwLtQRGQuMFAEpLCxao1rjJhVsyDnKtmlNQ+7MfHOr+rkBADUIyiKnaKvF733TWMIYM3viY2CTlPM13uqC4Dez6At16bQcWBnu6BWhS71uwgRV7G7z6u7wfFbJSsOI4G7TMlnZBHWwk7cqzoGZxb80F75i2zuCAzQtpghhe3wsY6v8MYdnQaYg+zspJvHo25Xf3RWU7uA0tSNba13ar9ZN6QBP90tknw9as+IPwcGWHhVd1/gOTqa1m5IDCNu0HEHz/BnT4yYI/gZdM30mBaAesHTML8yXgQ0qLqylZqybTZLCVxVQJ2HoC0n3+yXUdhLCjTL8SkHJt9Dx4RfqCWBMEFwSPfBb3xe5xBcICRFB71qwmhSWF3h0oGSz7l06RvT4Kpfgu3dAgW4DMAGAZE/deMfZblkz1MXOHwv/iv3pPtQy3Ay0HpC1ryPZ31T+Xhfb8YsDxRMAQrAsHh557UiB6ODROeuw77dYH0CrHi0Ab4KmyEZm3ujEllhk7/nXMmUFwonHUe68yDtrx5nty6hCftdWm+Jsx6vFqsNfjLQ2eUCwS1/2vCs0tGN+pK5a6M25bbBjEqZIplFil7z2ZnwHbAkDWlFXbkbYR6HPIQlA8S24ncNUF7THW478EK2gDDBbbFmAoxzyXdFvyvbRT127mS55LAA8O6vGLq595dfmChJsNoNqPon2VEXNUc2a/z/pvM3fwNRghnIc0oeVKIQIY2qSUtYMHD5R1Am9CFB82Swgvi+FRS8Nzjk2bTyt33323mDNn9kAG93+kiukY2Dcwk9pnUoBQAl56DJlqrwBkNC8hSM4LcJJ7Y37h+5E6pvZwXo8PA6rcNvML9xPsp+prVAW769vfTRApTR7pzIAArgJ3LGwesGb4J2lTyfYixXpZ9N8jKu2+Y/uOSEP7kR/5kXLvvXfXc2ZVMu53neY1zmMGreejboylIHaPEab+hokD0OQxEG5an7sBiqtRBpQNLrbjkHv2XM53uSY25xyZapgpYZ4j3T/YxWLbMSfIplR0sx9yzz53sHpqEYr9+/eHPQwYzUgknn70XI0+FMdwfVdujWeUbgRNp/0HtOEW/aP1gK43pYpkaNJNo+Eku+tbZd9+laYPdtGc+kLaQ3omLB+ROD5p3ur/FcuTObpv3x4VBdkcjCFSyc4/+6wysmpxufEz/xjA0NycytVLY+ixl10mAHK03HXvd8u73vTWcuF5jy0vffGLyiWPf7z8AWBI1dGUNhbAkErVK4dMAJPAsqUCqMQYeuDBneWVP/Pa8vlbvzEoV3/cLDx4Y2CBU9sCA2Do1O6/QesHFjihBU4KDAHWILyqHfD9+3aV697+1jI1N11e/ztvlLTg8rJBLKB3veP1Kk2/JxYdVz3p6vLc575IO1GHxRg6FAHhDTfdWP7oj/68nK6y7Fr/ZXWMXtCbAQU77F7kOoUsWRfJGgmB5GAfdICOwZT/t8BQvyFC46buKnphuWCRGW3u2BBeIOZ5cpe8bV8LXrXBaPt+PzOjF/BwxsoU8XmzbHrqovg6LdDE714A+7ypEyEB79AvyV3YHptF5/eOpHdn213p0HeqoM7JgKEOlEkrpN1yF3kYrQj1H/oVTsWKY+q/flu2/ZE2Wsje6b3XMI36gaG2/HMLDKWd5KKhN4F+VRc8Ghhq+8VBRhswur99nIGi9v0WHIoAQSK8AbzIv7MaDyKtfox22kPsTFvwtR8YagEPAhYCFIIMfhI4oKcxPp5lk9s0iywRrUCtsmzch2YW0YwZBYpcu98P3Rdtv/cDKun1iNFmQOj+7/q4Y+lI6TTR04pN9PvTifS53WcGg5wu06bIGUh0H5DulBouZht2c4aBH48nfyfbkvOK/Tl8QsGW9b041lXI8vhMjzIzIQPXjiljIAf7cN2TzVVOx2qD2hz23VLLY9zjtgciA44EkN7NSb3217nS9xg/a16o54/aY/Gj4XgF+8RC1P6kNxcFkB+kk7CBRbPTFzqQ1sFxtjmDbYNpblPeR3pOOyf57iv+3QMue+dQ2pX7LGSf7Fr6JZmACRAlwJRpTwEOVaYkP/eonPtmpdAYbFrgjzo+9GiaPrBvt/Mu7zn9l0CfsTkm8XH0pc4843QxbHfHbE0gPqyxOKx5EBYRgA7fCyFpMTrid2l/4U85lsej7bxv1kr/vBKfV9C+HXew5EJDTIAa33WlL66PTVz1CpaOhay9MWEACRCQ+3G/wF4RBBrABwAE6UKMM0AHg0v4AaD2rDRuYi4LPTYEkSdCR/Dcc86R7uABgUM7ox0A10vVhgkBKltOOy10c7KfErDyuD7Rc5N7gvUVgHgFbGbEjGzHNXObbZZsVJ7u3ZzPZz2mcgWADOLilwaf+C7zDTaiXR5r9BFgG9cP0FdjK6uIJdDOe6FzVed7A2gAScwj+b7aFXbLfuJ7GzduLjt27Chbt24Nv0lh/hw7h8UWWrt2fQBBaP/hL1Ql48EGwEsaJeNhUkDT5KRsL5tOAxrpPb7LuBiSGDT6aGvXro7n4ZjS/Uf0XEJjaHJsppx75hllxZqlAob+odzy+Vt1jaXlZ175C+VxVz5Be4NHyt3bv1ve/ea3lcecfUF56UteXC4VMASQnMCQNiGosii9oaJNw2Vig5VFSpc7Nll2PPBweZXEp28NYGhuEEfm5Dt4DSzwqLDAYEA/KrpxcBMDCyy0QAcMEdyww1lTydgp1mKHBPQDB3aXN7/lzWVOn7/hTW8qi5V/zkLmfe95U3lk1/1B737iE68uz3zW88ve/WNB8SYwuuHGG8uHP/wX2rmTJtHqzVpspJCqAz/0JaAiZ1CTC+kM7Jz+o5V/XxpZ/87zyfrTMXjHVnGFmIXMnvi+hUJrdRW3j4963w+++Al23hu9nBZgyHa1DCCu6zA6PzVjwwvA2F3nWw0DhesjTM25oIwbuGoDFc5jvRgHPNZgIMhpQRyuhY15cawp8/zOotVB3MlSyfqDaLe3BYZGxLbIqklKKajn7AFZceWFC/UOMGl7s0v5is9jwZ++k0F5pgD1+s/gIXY1YyjeS3uiSUSwaODAKWwGh7j/1vYtI8XBqwECAgYCHOzqksO+P9/BnHw9U0Kmpa+VO/8JzCRQlTo0mdIRaTI1kPb3O5vk/XK8AYkACWVfvjuuseZ7sb8SMRN4JPNiYeW5ANT0Howh+v7EYEk1awNQdrYxaNclF/V6LZgmpHK5j8jpq0Bn0jziULPvYkhFEJ9wiO0cTDO9TxqWgUW+SeqMd/7db/Z9QCHKNHM+gjMHrp3NEwBqGXoGcTKdrhN2j2pLCjgjla0GeFw3S1PPJZNI14uKerS9+ljARuzMo4eiuRJ9oI4hWLkwAerEtyrXw7bu9Xw7CHq+kYK8ma5lzR/3bYpl137pHCh5Vw14kiyhPLI3xxgEiX6wzlVzPuuaEYQGGMNcjS0THIo5rpkXnarZAd2pncaxPSBW33K1xRZIwo4BWMuujEcqbTmgjmdCTckyQNXqGeVc2wFUFm8PYeTw95qaFVo5aYd23on2psW+JzDU+h/zACBBpBxJKwe/XiMGC3PCkAAfroI/UNghAAlAFfkT93Xo8GiCDtLn42VQIXyOyld1s6EF8HtzVGU3xV3UlbnHVFb7nIp7NjDp1MN8lqWNch5XahZC4WovgAtzVctwizYBqgFGkF4XQIQEoTU+rMHTS4GthRIotTc1cVhprUNlYmy0POc5zym7du5SKfWdqmA6pnSn6fK0q5+hwhS3li2nn1FW67owXgBXqJwW/lnnHbtyPAOxS60uR9tpc8wbnkP8wG82FfI+0+N7oy7uu9qgGi+eiXXNAcC2XELviNQjJh2i1wL2mHvwJYNFsAqDiVnFx0mDA1SDxUTFQlcei8qSMd93enWIS1Nwok01R0Pw0KHDssfqSOsLv0knDUBoidK2hjX/YPuoRKg1QcyJOi/nGhlZUXbu3q/+HIl0MvR/AKD2Kp0sNg30NwN4xYoEuYbkd2hh/eVf/m6ZFmNomwBNgKEbPv2JctsXviAfWlxe/jOvLpc88Ynqf1UXu5uqZO8o5217THmpUskuu+SSAKd4jiQwhD4XwJ7SDEfQQxxTG2fLAw88Un7uZ19Xbrv16wNgaMHMPvhjYIFT3wIDYOjU78PBHQwscJwFBAblkjiCOoAhxKdFOe8Dht74xt+WxsN8+e03v7Ucm16k3b4zyu+//23lbpUx3SBq9ROvurpcftlTy+j4XATBEilSdYsby5/92Z9rwTyi3ak1UZksK61Uen9UO0HrJBdvLHwT2MgAMBdGqR/TAQJtyewa6DQLyW6nsQadEYiHEkL+q38vMEQPGOrETENVo/fdWE33QCp/14tsH5vruIWpaifa+cyAWCKrdQcRmyTDpwN+/L3QiNCiju9MA9TVa7TpBbznnXIHLtayyEo53d06OOMddrodmBks6gVLdWHav0g3MOQgvr1n6PTBZgktBQKx1MVxegJtSWZPwyip99PvmE5n6dkzgs+q91QD/GwbAEXt39AWymo3XCOMVvuRwIIFt9MCrL3BfccOrI61DXsBeJOCRTtasCg8tgZYbnsLwJkxRKrE6jWrAkxwoIb/k3LRA+F0HQMYrR1agLC9fpZML5H6QQUegw89n6maFRxj0DECzArAApLhawB3Zg24X31fJ/qZ7akMvlr5y8fRBtgCvo8eCFADtmhbrdJGyNwCmwGs6LTWnOFY/AdAIXfPc8xnGslQpI+QWoGmCWOIYGiRAvEAzHppUDAdKvhSx2QGmJkSxXm59xBH5rb0nn2jG8MJqvI+/UcQjcDxfunTpI/gkeiy5fgz85HgH90hjuef+2HZ4kw3sR8t9J9O58o+kPZOXay0XzJa+H5vHAZQVKEm2zoGZQOShB/kMcHDXOC3CcIF8AqKd4y/O+A2QVzu0+0I3KbOqcnKCUJSs0LstbfeSPqEgCGxTjzPLG/s0kuLYq7XcdZLOuuss/R8uSvYNHG/+HC8DFLVIV7faxvBtQIMqO3invGVYHZQFSz0ebq5OsauY/E6X/bP3e3xTgGiL8IvNM5DL4nUUfnGMNW2BCjE/Kv3AgRSig3gIr4EL+mItPhW6D2DP2a2OcWL8xpYNzhCtSrGbgJhdU7EzwPwUPqWxkyyUPJmXMErhL/rvNmytJaLhcXfFlPOZ21+L8DVysILjR88hKpauh9SrWg3pdLRZAoAF2hR35+dPFJmp8aUTremPOeaa8rtX7w9dM4QSZ5U5ayfe/XPl+ve8c6yWcDQxk2bIy1qBsHuEHHvnqFm5dnWM5W94+dmjKNa6a4DYPHPTlfOY8UFLHIsUvkx04Ct72Q7+freBODa7h/OwXVC/HpJpmaPSUA75wWqzK2Oz6jI5rnbAumc16xOb84EC6s+d/jpYhXMUU4vA6Beu2Z9nG9KoFBUC6W/EFePFF6JWZOqps2YvUojG1a12CNjYnrJpkv0716l8K1bvyEAbZ6JaF/R1s2bNgiIOlj+61/9fpnWmu1MsegAhj73qY+X22//klLTSnnZT7+qXCrGUFkyI52ob5T3vuPd5dyzzisvFjB0hVLMFgmcmpbfozEU97mEjQbNd5oWpo4ell0Wl4ce2V1+9qd/o9z6+a8NgCFP7IOfAws8SiwwAIYeJR05uI2BBVoLiD4ewBBC08cCGNICgqCMRRqldAXcjGsH8LW/+ZqyRIuKN77lbRIrnBcd/4zyB797Xbn3vm+XtdJVuKoCQ2NaZCCUyCIKxtAf//GHtFhcrkXTBi0AqZg0mdU8tHCG7RBpS6ydtZgjlazN589VYgcMmRnRgiLd7mcXcHWATS4yY4EZgU8GJgES1J1ZPmcxCzOAXbf2lYFA1cAgYInvUrJWi2DT1BvwwYvKdnHbggldoM9OcrJ8uF+qkaT+T3d1L2hZIC5D7FM7jyxCefmevXjtibzWRWYbYARQFCqcaYtYlAbzQmwVAQN0PcE0EzwsiAgqqnivg1hfrwUqOI/TImhTLuJrpabAZNix7gRm0s6Z1kbQYvCl3975dw2E9ZuvQQDufvWiOe2cSSnRNthl+p1gZqmAAgRUYcjQb2conZG/2dF1oGEQow3We8BYtbPbZ1ZPd69NdajmWAeTrkqGfpb1hBy8EHyx08q9sVNv0KFlt/TPUska6sAH+3WWu87Hc7IGsjSzQYWM2TPYqwhIbzfafdDeM797jDhgp69T7LpW78vLVF9UP0ffpz0MrjG+syQ179uxs1/xi0h3I8gNMFjBZZAFYAvmLj/9t0TB10qVvl6xYmUwMwAa163b0AOOHagHc4SgjdQ5WhmBIT7BuRJcynsCWMogJkuym8GYPJEcf4S/aT8Ct3hHPwwkkWpCZaKsFJa6aGjbTGhsIgZLn8J0yjLyzCkjPbsMKVALaC3uW/eqwK5lrmVVwrwm78fcETvxC1OuDEASgPrVArjRn1Xc3Md6bgFEaqaZtEV1jSW1KpkBB4/DGP/R/6StpL8FWES1RNgUzB/6POchgBFEzXOOTN/qKUjVeUL3VCtM8TngafZlHe/qpwBZYu5O3475MMrZM4enGDjnxd7JzCPlRwBhBUjmVG49+jD06/IV/s7dVuZV74P6i+3QTwxdCGJ2DEyPlbhH5juA0XiWiZEh/yWFNIZK9T9XkWOOvfCxjyvbt2/XMdLlEWCCbg16RWjCwUzBX4OhJh/C3yjZHtUiYRYibK9reaxFGXee3xWkoqrbpBg15513Xtm585HQPApgiDHKOKgC2JyftjPWIhUT5mkIQB+NlKrQzqkFERCTXqFqhikSrf6hD+p8HvONjDcFQKF2HZQm4Q9+/zXlru/eWbZq3t1x//aohAWgeuDAdHnr9W8vv/bLvy5gaEvZdPpWAefJDJtTqnrYDnH9GMtUTOMZmRqEi/QebB6DteELU+lnZlPRpgT9an/j770Ha7ch4XFmgNDHGCg3GIRr+HlqnzQQC2DJxkeyswQyVbDRz26+S0oXAOcDDzwQ/pngT1d4A7/FlgDdPCciXZb+qGM7/Zkqdvl8nUEzMCa3nB8AihhrVEwcF4g0Pq6qe5qPVqxYpd8ny/YHHioXXHChUij3xbWXi82za9eucs01zyrf+fYd5W/+5gOhMbRVBQlWrBYw9GmAoS8L8FksYOjacrEAoFkxhu69787yvndeX846fVt54QtfUK4KJhHTk8aYQPDFGrNLhlTRTsDQLAL8YgwNL19adu7aW3765b9ePn/LVwfAUP+EM/h7YIFT3AIDYOgU78BB8wcWOJEFAIZ4P/PwKVdPKpnAGj3cpWBZjs0QCI2VX/nVXyrL16wQY+gtVCEN8czff7+Aoe13lnUb15cnP+lZ5YrLnya6+EwVbV0cGkMf+MAHtVhUYLdcjKElquahICAEd7XLZOHODFpZLCUw5EVRtPckwJDBofaeFrJY8pPeoj7Ar4Xl3i1kyQong8TubF0wIK0YFptakPmaw6JOA+ZkKk5WTzvRi3NYN8FpKx0gkowhFnlRoSSCIAtzdzvZAaiIMQQwNKkAwruoAfioXWbkODBvGSLYsgV1DAx5Ed0CI96R9vcTsOuYHV2A2aW0ZFCR4pqwjyKOTapC9GeUj6+7/D1wIYCBZIB4F9/tMrDQUpywW1LuCWiSVWEbuH8T9GORmqAI6Q+z8jOC+XXrVDq5lgcm4OgEVxPMcECwwOdofQ0oWtZAeGkNMvr9z8fbD6zrYoaN308/Q3A0KyURMCA62mOv6MD23C0Y1w/UZUBMoJ6vCNAaRwwgqpImfJ7uZwXT6vHt5wFu1IpSHlMEvR4/9osEDgAaBQZUX0ggk+BHweUUKTVddR7GPWM9Kvqg0RHMwUy3gQk0oqCFNAyYFvy+cuVqzRvDYoysSbBFNgOEmZHgNjv+0R+VscM8Mav38JHwrSATuGy9U8iqsDXMFcY8ZbKj5HkCQy1AVi3aYwHZrAAOEaQC4sgX8H1Xk8LepIMQiOORsTO/eXPY8iFVw6IMuuccWIAc04J9TrkyqyauWYEhv9f6AJB+v3/0wLIYhl1QnH6bFcz6gaEcPPCFcv7JsdDNlVwbRgcprQm4eZ4S+Kc+Adzr2Ue+wJxHOyLdh/lLaTAes24fMJN1WLJfU7eJz/GZWYGF2DXnlWQwAQzRlqi6FCzKRXEObDyqNKXUu0nRZfop5p6avZvzaxWYBrCs81KeL0HC9Ilk3fhl+7Zjsgf+9myFS1B1E1YiOmaqxgUwpPkd/0Z8OlgulfHJHHTG1rMkALxP4Pyy8CHSkLgX2g/gQLv4DsdGahpsp3pvMDUA4gLs1D1n5bsEyOL7OteDDzwYf5977rkCXQ72nhNOFePnnj0SIBZws1yAj8FT7ruXgqb7mwiNmmMxVx04uD/TrLgXRJc5NpiIaoecaEopTTBRpsYOlR333F+e+qTLY04+JECIF+Mf8OT0rdvKvfc/qGIWSj7SGB9avipANASRV6q/sQPp6Zs2bRIbhspbef8B2lQBb/fHEtIa9Z81lNxfKVLfMI/75jn7eTvWDPQZ2OGatilzFsL/His8/0+TRtJeaVYlGKV5AaZYTQ1OZjTi1epr2Zjxj/YQAJJ9js9JA2MuYy3h9G+aepRKcVXgntQwzrteuo4wt/gODCDYY/gr4NKUmFuz8vkJ9f9hpSkePbqoPPjIrnLxxZeVR5TGd9a2s2MdMzZ2JHSM7rjjm6oSd175wB+/PRhDZ6jfVqxaUj6rVLIvffnL8smSqWSXX15mjo6V++6/u7xPjKEzt5xVfhBg6GlPK0fF/soZmHQ7gYYqV88m4ByszcUCCbXv9PAje8orXvbacpsYQ4OqZL1pZfDLwAKPCgsMgKFHRTcObmJggYUWEIMDxEQ0+oXA0GKAIS3OoYTPzE6WV//8tWXtxrXlDW9+c5nXbhIU8N/73beXu5R7Ttndpz71OeXKK55eDh+alH7C4SijfeNNN5U/FjC0ZPEKLXwkGjmk3Huox+wILl0UKWcObHMnOIWoe4EJAX8FJxxYeEHohb4BEYMUSQnPEsUO9ns74JVi7vQO74wCDOVivA2ZugAd4AGWjXV8aH8u1vM++l8OyGibA0GXt+VYvp+ATwZY/IOSz7H+uwVtiG5g/UDhpw2t+Cb3yILbYE8LZLRghwEVL4htLwdFLeDB707/au/Nxzh4CLAnAva0B4yM0B0J1kMyQzgP14rgWe+yOI0d6vpdCyA7QM42Zz8YMEoARMGVdtdj0SwfMWso/MDAUAURCVhSryLvgwCBAK1NJTN7p72nNpBuQUbbrgXKOnAkLXQyYMjV1GzHvCdSL2YCGH3pS19abrvttggmCUhb/+4HKvqBoQBA+qr29e7nJIBQ2rUDhfqvwd9mYXRjMcGbRTBDHGBHql7ceA9gSyAymRPu9wgcKuJq1l43llMMda10NQCECA7RngGo4Xojem9CrELKaAPMokmW2h70bTJMDOgu1jgErDHLBVYJx9NGWC2AgoAaBFxg4RlUZZpUMs06MKCbBVwavt5/9J3OAYAeYwRWUJfeGWk/7OTrvLQXsGJUosT8hBmWVaMEtKNzE/2QqIXtzHcXaPFER8Hm6KrdxfGAcTBo+oDb8MM6boKpYnBTDBOzYTomQgXQuEb9DowEg7P53bzPAGXUp8myENtNQSl2g9G1iBLdoSkFM6sTOeacZhDm73m9+InrBGiXoDigiIFojl0uJiN/u7JTXJ/vViFlNFqyChQg43TYNkGojjlCsB0VyRo9obiXCGQXvjxmrKv2vcSnw8YVHO7Zl/Yx11TGEO8DDAF4AZiSZobOGKwbP69geNDXAEPppSM4AAAgAElEQVS+d5dHt9C82S8WOnbKK6K/7XMi7KN/ywU8zEkT0IAbKV7Mr7ysTzY6Kh0bPevsiwA+Pj/gEsfxHZ4p/J6Vv1KQmtLwMH8YfwBC87rWvMb8iEDd2RnA2qNlBaXcBT5cc/XTo1LbN776T/EcWCnwiXYihnzuBReV79x1r4CLPWXjlq1aewgkX7de2jhHYtxjXsbs0goGxeYAAGSks1UGj84Je2ZIoGOM62CgdSmiZtPmGOnr8Pqn59P2U7OwYm6tfmeGMcCeQTO/x5hYobQ62Fy0L59jPM9zAwwgG3vDiMKu8ZyuFfUMnnLOnPeyImDoz1XGH9fpQGHNUrUqmTd9uBZg0bRsgYbjhOajPXv3l3POfYxAq316P1MoJ1WhLNmMi6MPV69eWQ4KsPvrv/7DMiNg6DQBQytXLxFj6B8ilWxCrPCX/cy15TLEp4+Nl3u231Xed907y9bTtpUX/+APlCcCDAmgAnxn7oXVPK1q9EuXiPlEufohzYtLj5WHJT79ipf/hoChrw+AoRO74eDdgQVOWQsMgKFTtusGDR9Y4OQW0CI7IzwFR+ygzx9TcEMgLVAI4emZiVHt3k6UV77ylWXj6ZvL69/0OxKlVhUNAUPvf99byl33fDt2zq5+xveJMfQMVSAZK4elncB24k033RzA0GIBQzCGli6VSCe7fgSZ+jx3QDPNI4OjZAuFvkxGnQsC5f5dZ4MbuShMBk7u3if40u7GW2OoBQIcrJDWwI71MrUvXg0gFQtLFqORFtFVo0khWi30Iy0qgzwvQHPBmWyKFvzJncg8rmWrsDBMIdNcOJre3qViJANiqRbLrprCNZxu4kWse7kFhPyZF7m+fweVLXuI7xGUhIZC1ZZw0OqgzvfjwAI70P+UXl6+XLoTlaXCdUjb8UI6gmGC6Ujjy2omFgnuAuXuMdPaElvNiBnDgtZBzjIF5e6nDhiiHzJICgaUPkCIlbajpcG9uIyzGQMGfRwkGBBqQUUfY1ZVCwoZWFkIQgJM+V4YWwk1+Ny5E5wATO+cFWTx+foBm3YEtyCUyQ0+vvdZBYb8vfZ83ytY6geGgpUQ7ApUURKwyXETb0WfOpgiCA6wpeqshH9qLiFAjkAvmEHLpKuyItJS1q1bq/f1WQUPg4kTgCllxnM8H1DwgnYHL6d/tWO4BzpFKhtVDnP8ZACWQAYAgYGqGM2JmkTzw7/jLQvzdoE/5waQBeDIgDX1hmDqxGkAQyJtY3kAI4cPHwl2EwG0q0LBJJhWUBaitb22Mc/muQCWDGaHOHoV52ecBHuy4m8AXZZHzhk7AbfeHBZtarSbOKaCOoBZ8Xu97+y8ypBqvpPpKZ6LO1CIPs1UI+yAILf6NNiOVMgitUg6NTWI7oJpQKb0DQfMMbU64JYtAHTQyLJGCwACaTUAhAasc77J+9RTqd4TcXNWasS+TiUaHk4QhGPpF2sM9Y8N3VmPCbYA4A19HdDGDhr0+DGQ7L9bUCgfGZluaX0zfD3Ex7FvBVQJ9n09RISxIZshvMyO4vPWp1t2id+nRkE2sXsG4M9r5HuHxOpZJSAi0vPwal2T1LJRCUHzN77qTQ2AC54nfo7yLOMaFk1P/a0c7wAdKeA/X1YL5JoQ+EOyF/9I3aV66bSEaTZtWFee+cxnlQ065rOf/ozG+tIoi7719NPKgw8+KB2bteXiJz45AINbvvCVcuCINhSkPQj4OzoxFv3PHDEkHwh/Ju2WFK3K7gQgSnCEyloCXFeti7HlOQHAnfZbVLsDT7PnurkjJ7B2LuHzLu017RszA/3KXFYhRf/NmASgHRIYRlt4P9iS+prBtsUCvRLcyQ2cfA6mH8D0SS2+lTGu/JyBuRb7KxX8ZWjnsbCI8v75PuckjSyYZqSkj0+Xaf2cEUA0pLHAvLX/oITAV61R+yZSU1Dn3CiGN8/FKYGpf/VXv1cmR6fLaRs3lDXrh8uNn/3Hcqs2KmAMveJnxRi64krd44TK1d9Zrr/uHWXb6WdrM+NF5Qq9D4AKo4vaGICyRUVGFi9aIaaQGIIjGmVL5spDOwQMBWNoAAx57hj8HFjg0WKBATD0aOnJwX0MLNBYoAWGYB9EKlkAQ0pROTotIckJLSJGy7WvvrZsPG2jgKE3lWOzYgxt2VKuf8dvl+07vlu2bDmtPOuZzxcw9HSVtu+AoRtuuKn8yR9/UAu1VcEYIgsDJpG1Z1jE5b/ZGjRD5c80Bi/YvCDvZ1L0AxVelGWwnQFoBHEKTCJYqYt3fmcHj0Uau3gBtCgQjQojKs6bYEPHVPLCEso+O3mwhFiwsZBH/HdK1WhY3BkA8eLTAZJ3ec0c6oL6LjjxzjDAEOf2d1hQ5n1r0UhVIi14YZm4fLd3E7vgvVv8elHpHeoWAGmBjjZljEWrNW8QFz3Ry/1hAIHj2FF+5JFHQkMh9IwiKM0Aw8wjM4ZCHFo+4Dab/dTd6/EL9rSPKuE0jCHEPwNIqILTqQtTK8+Z0RE6LZnmEgylCO7Tt1pgzjZyMGoAZ0HQWI3RAkon+tw2MzDUzxjKtuCTqdHEjj0aQzBahhXA8WqBPvtRf1/YjwCG2na0AWurldICTifbQfc1DLTykzZmWWbsl8yZ+NcL0tOWYTt2j/W7A6f4XXMKQRrAHIHJ6tWrxBBaE9oqyZzS2CfwV6MI+pZxQ0o/YRxyHVKznE5kllnbP+nnHJvAbYAmfYwOp6e2wHJvHMbEEHLY1e6puRWfB0iTQGYPAKyAUoBJNXWJwJsdc+4FoMfpo10q55KYZzinmTCARQR1BrGyjdr9D2A7568EzsMhekAJoIbvw8dG2+JfZeYQzGKHCgjxnRZMTCfrhPZ7oCFzHClVMWcanMceCZTkOExGBGNehwmsHhHTYG0EvAYIE+hKNlQLuOa8mZpSAAorBAa4RHsyh1ZmWlRsDiTokefIPp4S2JPjljfpr7wHB96wLvw9UskSDMu22yeCEVUByH7AKI7EjMfjQr3+743vxsfya6Qcp/A9QDVjJQBOtXeEcvVix1I1rwfmhR6brFTBGMAaVziz4HTL2GvnhKO1Klz2SfoG90efTEnnCvBnbHw0/JC+CLACBp1+5xiuc1AAksGo9hmLlo2Zu7w/IrAf/SzuBXbvUrFDVuo+5mAI6dnNWmHjutVlvZ6pCIqff865Ua3qrn++Q2uBPQKENpVN65VGLocMH5elNp22NdhC49PHykO79pVVazeWgwJVZ+VQawUW8wp2C5s7miNgWjE3YDDAtGAD634Bu0bEQqb/8R/fB6DHGrEQ7Vvd3NcPDPXPqvl3C8wlAJPz4BJtdPAZ9qPHI/Wrzo9cizmIZyAp3x4v6HYlwIy+WW7sdM+fPLdTL4MZFaAP7p1jNttSdZPoj7pGcFohH/P7pMChSaWtTWl8HRAYRGrZM595TfnM524qZ565rRw8dCTOhQ9s23ZmWafnziMPP1j++r/9URk7OFG2CCxat3F5ueWGT5abb/m87Lmol0o2Ny9g6J7vRFWyc7aeW/7VD72kXKJy9ct0r+hE6tYq8LVOo2BEz2ndw3ACQ4+oKtnLX4bG0EB8+sTeNnh3YIFT1wIDYOjU7btBywcWOKkFjgeGFNyxiym2UBE4NC89j7HRg+WXfuUXlUq2ThpDKluvjzYqb/4db/zN8vDO7dIC2FyuefYPRFWy/fvGpTN0JOKCz332hmAMjQyvFd16bdCcYb2YdcKilcUm4JAricQCnhJFzavb9evX3umCGwdLGRgs1I/JwECL51ryO8SvK0sngs0IKAEVHJhHrNgLuAlaoemzCKKdBKos4lggjmsBTiBpgUov4B0AmJHD5wZJcqGaC2Wu60UeqSm+VwMXuTAk2CBgTpYJ4A3Bg9MDDCwZDPJi1ufqgQh119Vgg48DaDIDCF0HdBMccBmwaQO8dlfbaWxewEa7YTdEP3TlwQOwYwdYdxOVoXrskFxs+zrZ7TV9pQbEEfiRvtBoDGXqz/HAUARbgUzV4D50ZCrLJZgCnR5KfwDQAkP+Tm+3GOAj+qJjYvD7icCh8IETMIbs0vh77OTX1CJXDArNncbvkxSQTJAoOd27Xtx6iobXe3NQFOPHVaz6x1B4kl41vcbBcv/k4ADfjDvGS5RrlsmjlHJFlnogVN1JR9vJKX4GZFepPPKWLZtCXHdYukEJ0PKqtmQfnh3yGmgnTpMC1PQ5KVmwB+J8lU0TqRURfBs4SC6Nx0OkebADX8eY29ITYY8wPhlDCOwCMOQ9JSMlA23snfolvN+zc6JjwQpgPMNmCL9QsJ4i7sw9qfXieQKQIpgzldnIrQKwINaLsHDMgzoe0CTnRADtnBu4jtkSwbxBywYQUX0CoBgMxKDMuY2MDAA5wO4sbR+6QvhE/FdBpPgZd5aBKMeHULjaGn4e6EsPbJsjBS+6bHEA65l6qxRRKitV0Xn3/SEF+YBeAD/YN+bmEAFH1Fj6UtKeOgp4VNlJ2Jb5DEDDOmAcm+frngXTpIcFWBSRc7TFGwbYk/mTvkggpLJBwKl7fZrvGRjq9/s4LWc/CTB0ovHi98ymAxgKgKiCqIwXGDUA2zTZc+9S0q/Uz2jtca8GhpwCbU0dz+mem2jznOYWH2eQl/MG80rPWBh6wfrUTwPQkdKm68HwBBzat29vrUqZc4ifVwEA6QFv+6NnRGoQwvCz6iPIOlMCZFYjAq1n9zaxiEfE+luj8y7T/Lx/914xhzRu5csrVLJ+eJlSl4YFmOg+acu+ffvLBY+9uHz3vh1lYupoOTgqLRppDLFpNEVlM00yIZKsDQeeLfgileRwROaDAFFqCnZuaiyN4+wH3PeU/CvTj5ON1QM+o3fzVaebBYCfn90GJA0oe1NnWvfLMaS9Wl+MNDKumSxbNNKWl91794Rt4xmqVDeA1GDS1j4IPa0YFykyDhgK64gxGlUYG0Yp/UpRDMZHCoCjuZUpmDCG8l60hqAynP4em5AAtVK8pmX/M86Q6PVDO3UEuwfSF9KmUgKDQ+Xss8+W+PS3yqf+50fL6MHJskng3loxhm6+8VPBGJqYmC8/9YpXKZVMjCElgX0XYOitby/nnHle+aGXvKhcrnL1amhUJVOlkpg/hlV5VkpS8hfd6zJtLi47WnYJAHz5T76m3HSzBK2zfuHgNbDAwAKPEgsMBvSjpCMHtzGwQGuB1BhCNZiHu1ZnBNIIKarShOhC+jlVjhzaV17z2l/Tzt4aaQy9RQv7Y2XzmVvLW/+v12ih92BZv2Gjqly8sFx6+VPLvj1jAaCwUP7sZz9X/vMHPiR9gfWqeIGGgKpqQfOvqWO5qCFoSm2SXGQTCS1cmS9kO+RU1Av2646xjzFAFKFOpYAT/BzTYswL3ggOnCITGALaPew2c/lK9++xI1LPYYvAr/379wcDhe9aF2NqWlTqSiFv2SSxM12Dm1x4570imsoucQIUyb5AJ6Nrt6qFUSa4Co+yw2ixVRhDtMHVZAymtJowXiBH8Fzt5P5uQSveM6BkoIxAE4FNqpbAZOkHPQwk+Rq0zWKbLTCUwISZHF31rtClkCFgEhGAeOe0H/gj2HF/xs5x1V5Ken3qLCXwcgJgiPsKEZO0f4KQGZjD+rImjxfU/OxP93Pw1vOfumtswMSASGvf1kfj/apZ0zKGHETm/eVOr3UnkmWQvm2Qp22jWQHt5y3A57TDaFsF5tp+DxsnESdA23aE9Qe8BsC8Ux4BGilh8ttMlcl2YksHrASjIxpDyQrRfek7G5VWcsEF58eYIRjiGwRIpKwStDmlLoJf+Qx/wwojZZBLsAvvtpgd07J/8AP7pMHF1iYOePmuAVrPGz3Ak/txCpGBoSh1TtWwDvhrfTT0dCrYAMiwDG0e5piagjQyvKKXJphjU5WnSHfRPfl+sJ/tm4CJdvxjrCu4U1oK2i4RBAf4lfbmPmZrcAxTD/FiA8buk7gv+Z727BMQqu30daOuXO2/LmCunoJGD2M3bjxBIbhUDDUApiGxg9ar9PXmzVvKIaUL71LFoVlVTBpCMFwVJ4cEEJBeRnoY94Rve66Iimuya2itKXAHwIgKmICeaiNjPMATAmHdt9NZeTb1mCAhG9YJRyeQl20nSEbA3KwL+0lWU8sxHv90HebRSO2rwLzHST59SEX1O9/7ZztuGLoxhnU/ANg9oAh/131hC5gkTmkkkA6f1HOX+yPwt96P2xr3IJvxvJhTelDMJaTv6aYtIu00O8+lMMU89y9VgO50VbNy1ygtk3GVz5C80UiJqudkDCZjKIF8gERS+2AKzWGzGQTlF5dxbRY995lXlxd8/3PKx/78z8sK2R4wbFpVsebnJbo8KfCDDR6N9c2b1sVccODAfrFVtpVv33lP2bXvoPxKGyFLl5cDh8fKUrFPYLGhQcg6gXG1VoxcGEShCSjjcl9DIWDfMOjUdgAZzzvcryuJtpp93KdBtJi7ah+f6BnnXvfmTIK1aOkkaMUz8rBAFs6PHc2WA8BhXN51z90BnMbmiIAhnv2ep3gv0/Jg0+ZGFOeEfcyLcZ/jIYG0PDbZz4BHyUxOXwZMzDlS15H9H9m9S+NUfaOUssVKi+f800Lcgsk4w9pOjCu9tw4Gl3zqiFhjH//Eh8uE0vnWia23WlXJbhIwdPuXbxfoPFt+8mWvKldcdZVsP1vuvOdb5d1vvS6AoZe+6AfKlapKNjehtRA+KaeD3TUfIvMCxHjmLhaIODRfdu/eV17+U7+mCrW3F+C9f9nIGhw1sMDAAqeCBQYD+lTopUEbBxb437SA9HW08mTnKQO3WOzOaTnIIh1gSGVHx8f3lt983W9qXbGsvO1d71de+Uw57czTynW/9avlyOG90jRYU579vB8sF118lTQOlLsuOvtSrYY+86nPlD/54EdV5n6NaMW5CAIIcYoRC5sIdhCVjJVatwPmBVskNNQAh93kAHkqwyR25Aj269+xy8qCNkCd1AXIXbvYNo5FltkDITirzxYIjdYAMRbZWqSyAx0LuEhvSHHLXJCJORTAQ2ow8GJRyDWdmsV73u3NRWmyZJJ9AGMg0+fOO++8cu+999UKZ6mxQhtbNktL9Tfg1AIRLWjgYKUNWmxLBwlOU+F909utKWRhbtpsu7fnMvjVXrMNmmMxHLosCQg5UCfQNjDhvkkwjJ3TZH7kebqojM878CTTlBxEElS2AArfV7xSQQv7Ub1+b0yYRXQ88AiY1B9E28atvngLCoXkbBNttGCl27qwP9DkyFc/kOTjzATgb/eTfdXfacEFfrfQKqloDrQzQMqEnv5r2Rxtv5qX0drAwWZ+P0E4tFOC+aVgAACBtCD0VQiGlwsYAtRBE2jDeqUmCEhGnJ0KcaQwhG9HMJ4BeABFNU0r25KCvBnYpWAuARY+gN953NuP7V/+zPfVBoR8ZrF3g1j85BxmFPA74Fe0S+Pa+kAGevoDykitCh9Hd4QQHx0jB4D5PlFyzwdCEyb1j0L0GmA8keKYD3iFYK3sROlymCS0jaBvciLTUlI/STYMYW+nszJn833GDcyhDBqTtYTOTlfhsevrBG3b8R1zYMxPybJi/om5rjLYAlTV3Hv2uedJr0TCxQriHxZ4PDo6UcYEaB0Ta4PUTtIDuTbAlkHUTLupTBndbszB8pljuj+q1hn47YG/skl4Gz+Zu+scHuOOnJWaonYiH+5/D5CqHwCNebsCUf1j1OLTJ9IY8rl7oKiRBY9nXSlE1yu4u0Q+HMBnaJ5l8D8b4umpj4MYMKCCQZzj2+53wnp1bsx+NvgV5dPp/QZcC1ZZAG4d4M0xUeZcP2ElLiPVWnbFH0kVm5JmFHUXYIzFs1MNJi1Uo1X3gPPNlfWrpCt05KC+N19O37S+XPS4x5aX/MDzxQh5uHztK18pEwJ3Vmj8H5Dw8f6DqoolF8u+l1Xlh8MSFCeNFGbLqKpsjavMPCAGwMXomHxe/j2sZ+jk1GSAQvTRHDYUw3i9gJjVwZKdiOctwCHC2jz3EeKGLea515Xd8JsEtNNGtln6thmrCRr2g0MJMDZMtQBnZHeBXDB26DdSupmbEMgGGALY5T3OzTM0NLkAcbRmCuCtpollKimgeDKI+QcgbMHvKTHq4hlb2WX4Pd+hKmnoEOl9zsUc5XVC+LlstX3H/WJardGabLaMrFDbBAKNTo3G+RDBnhibkQbU6aERtWSp0rwe2V4+8YmPlQkJkm+RxtDw0KJy2603lC/cfms5Mn6s/NiP/Vy56urn6oJHyp3fvb28993vFUPsnPJDAoYuufjx8usVUQlyqb5HguYifHuR5lEYmEv0TBheVO6XrtQrXv4aaQz9EyvMQRzZDuvB7wMLnOIWGAzoU7wDB80fWOBEFhC7QJENiyeCjFqlZ04LUKrGzGohduyIqMn7ym/8xmu10hwpb33H74aOxpatm8q7fuc3y55dD0RFkWd//4vK46/IVLKpI2NlmRaan/nkp8tH/stflWNLV8bOci74M02hTeXq2C25jPdCl0XRqNhHBL7sxFEiFz0PgxgcF6WF60Lfi+7c8s1zcY5hLcpZsHlHPoIMLWQytSmntqDSK7jNylqZCtTu3D7+cY8r3/nOd8JG7LaxKIf5wEKV75L7H5XDYheYVV1N9alBmwGhWBvFJTM1icUlAWAbhBu88mLXAIhTZQwe+TgHOO7fFozgdxbILJhpGwtbC1hzfOxka2FqIMfAT9sHPq/bY7v6On4/UmsiRaTT8PHidblSioJJ1IBFmX6XC173u8FBB2DJuoJNkD99zQi4AkjqHk0EY8lQ6Pq+Fzw1vneicRDBUG1be1+cnVTDftsGWyF21PPVgS+1+lJ8VoHW6occF/yP5nwnA20cFGcpa1IXOu0p37fTPwxIwthxP/aAIcDPesH2Wi3ol+Oh3kfVLOkBfzFGEmhdFmwCmG4KGBGHjtLwgKiMicVlzcpVUaFwveYD/AgBXEGlkSpKcAR7IwFWUrc4ZwK3cfVoAP2XWkFLpecR9oKdU1li3NNRUoZIbVGbJ2QbrgM7CTAlUzB0xard41Q7UjRmBcSGTdltJyeOqzm9SudCgyV243UOyoxHipjei1Ss6hdtPwdAUdueOkSpgYJfHCNQgzEYQJOpCXm/9olM7wIcgkGV1wkGUQWFuddJAedjAtnHRsdj/NK2ZFu5KhtAqUEda+4ADPFeAswBsFT/S9AvA+UEXmqf11lQs3J8B0HwDCal6yVbkLq6STpy65QOuEq/U7b+29+9q+w7cEjpQDAx1U+yXTCcdLvMZ7QfMCTSumCEhWUyZSzYK5SjFwgGSMZ92TdDa6qC8bQx+lzHRN8tW9ENxPpbC272j1FMbx3pHqCTvJvjQOUEnuoZTiA+fdyFmzfiOZT5yJGunGMlgRnSq7BJAPpoaemzeH5V/aeFPpX94g0FV63z/Opx7+dfpCRVBi7nsV5Zj+2lz2w/fJHvM4ahwi2LDhHwjt8vo9S4QE7ug3RdPftzLkWsXxp8i8TU0d+K88vlFz9WWoIXl6c+++py3ze/WRZLT2atgMK77riz3P2d75bdj+wOoHCRWC7BBNZ9oz2EuHTAoHr/sIDDg4cAj5ROKzBor9hDgDFz6gCYJ7uU5rZuw/pyRPqGU0rfWiM2zRkqsR4prWob/kHHHmVzpQGGuD9vNPnZzXverOFZa42f1DlcGNbYvsk0zTWD58l4BgsMd98YjOcZwLhm/mGcUJaen/Es1P0fg25HmmllEHM+QGCu4U2YLDwB40420NgGRLPYPffDmBnW3A4gzDk7pmHOTQEaq6Lc4cOHZNPF0hgibXFpOfcxF5S9+3cGADsPCDcpa80LaBMb+IorH6fqYzeWv/3rj2q8HoyqZMOyya1f+Fy57Yu3aN5ZVH78x3+uPPHp3yc7jYkxdHv5j+++vmzddFb54Ze8sFx80eM1h68SwxA3kl0W6bnP3K01In1MOtli7QVu335/efkrfq188QtfFfg3AIa+1zwy+GxggVPNAgNg6FTrsUF7Bxb4F1ggUsm08AMYylQy/TqnxWyUq9eCYu6IFv8Hymte86tlsRbmb33H+yN/fcvpG8r1b3l9efjBe0RNFjD0/BeXy594tfRpxDCS+OGIgqVP/sP/KH/xsf9bm0ja7RMLiZd37alYxYInF0o1gIld1gwWeY8F3aWXX1a+9a1vxSIKJgovFksOOKLKld43RT+rkbE7ahHVBIb4nOvF9QOcSsFbM5Biwae1IuKRUTI646ceUyHSoBSUEViNaOE2OSkKN7uClckQKVUBDCUTyQtK7+a7K3LxyQI5F4v9AIwXoy1I0TIjkkqeC36nQrgNbZDUD9o4uOJ6CWRlhRSAoY6xla00M2NhmxeCMN39dTuu3uUPsE4v/maxCxh14OC+DA5rsBzBVN0xjYomfBaR6vH6UlnCt1tIR9AJPah+p7tuniMJYvY3fNpAUYKSLZjUGyJNae7+vuoKmecn+f3YWl/ASKifBmuCQ1wYuwXqlvaYYx0IyvcM/tmuBobw2VWrVU2mBslum1kv2JcXfbicdIz66mcMOejxT1+nx6Cr3xOXpXeOBXagufIbAsvMbtLv6oMRsUTWqPTx2jUSlRZDiLERwW1lq0xPocuVqREGrRgnACT8BCxKgCLgi7gkIFMCSMn6s3/iL/gtTEMH2J5POAZbMA4BJlrWncXaHXR7zrGf8xPg2ek5TmHr0nU61mKvj0PIvI5hmG8VUOZm0A7JXf+ssgVbioAOXZGKf9X5IZlThrF9L+5rxmemXyUbYbKmPwXzKAAkrIYfct4U0MYvw91DL6hjzLXn7vrV/pz2T7+l3fk9AtwtKjIAA2y9UmlJZRlW2tiwQPAvfPHLSgE6LOYHjE9Kw1NyW4y1Bhiij7CrgctZbSiYITQulgKaNyH6H0M5x6X7FUYLN2L9Nd5frLSj/te/BBjqB19PpnRiYMikxXbc9l+3fzwxE1CBj1SyENHWPaEbNa+AfZl8I5m/Ub0AACAASURBVFhrIeCcJc1hd7Xnb+frPHeCZSdqA76VmylOwUs9KtKRqOLnqp9+LgQwkir1AXIz+pYEo2VZaNKMqCoW2ePz8ulhMXQAg4aEHMEYmpuW8LR+blm/rpx9+pZyupglP/pv/49y1513lG1nbysbtm0t27/5z2VcQM+n/vGT5eD+Q+F7pDLl860IQBZ4q2vwb/8BfGZKY1TVIgUgrFDFrB2qUBbzn/6GjbZz724BkGvLYW0KwR4aEgsR1hBje6W0jQBu5wT+8mJGb1lXTpnzOsIAJdp599xzTznrrLPCp8yaC88zKl47OZ7/ofeTqcguZMHQMMCDr/PZdOgYoRc3HMc5rYyxAhgNjg4ozv3Zlzk/Y9o+xGWddsl4H9H9mkkJkMU5GUekoaNJxvj32AZkCvajUv+pEDY5qd+PCkA7tqQ8/tLLyk23fKZsPfOMMi6W9yFVjF0+tDIA/Gc+6ykChm4o//Uv/0zzqYAh9euQ1mSf//xnBQzdLBbXfPl3AoaeFMDQeLlr+z+V97/7PWXzutPFFHteueiCC3W/EpsWI2rxUhlQDKF48IoxtFS2WCLAsCw5Wu69597yip/+9fKl278qEHIADB03gQ3eGFjgFLbAABg6hTtv0PSBBU5mgX5gCMxk0VGAIVY0E6L8U+HiYPmVX/llUYNXl7e8430CWGbLaWIMvedN/yEYQ5FKJsbQFU9+VjCGxrSTvFwL0Y//94+XD37kL8qazWeVaS08Z9j1jkAwQQGqhwDieDGX7xNApsgyQfGGTRsj7z4EKRWQcA4v9lgMA0KQKuYUHLR/JgTaWLMoKNzs4JIDXwONCEBhnNRQykHkYqW9BPMHlgJgVeiekE6WgrswHwC0KEfNrjrnM0gTAsJ195Y0NBabC4OWvO/4R8qa1lChG6AFJqkXTiswWHSi/mrP189i4G+/2uO4D4AZg2IsrlloUmIekWlXUDLFvv/6/bvV/QBGG9A4ECFEjUCu9nXYRQvXoP5HVaNkAHTAkEGe48K+BOlgZ1Uwy0GzgaH2GwRjERQ1T6tgSPSAoS71wsFiL/Cq1cva8+UxXfoXn0UlpCr26wsFyBJfDDQoArCuCV3aTh6Rn8W/GoHaxgZrDGBYzJddfJ/Qn7WBfoKhAiy1IM80qy6gdCqZAUnakOAjQQ4AQwot+xUVwnpgTb4bAA5gJkADQtEEexKTXbNmpYTn15dNqmhDUMFn6HhFwA8lAtaBvg/LhTRQAzIBkFQhadg/AXaSImOxaQWnpFox5hCenqkl3ZcrKIQxhC24f5iLIdyKiDfaNZobVjL+BRy1LBn8MsBDfIP/4mayL+z3jD/EXUlTyTLi6aOkYwXrooK4YZuwb+7Up//UHq3jPwCWAIuYEyr4LMeIeS7YSfV7dS6AgQOwlAyDZAFwXbOWYCMRDB6WBhiVFMdVJQr2pPJzI+AHZOCayZBRQEt3Rul592vqH1ngnz51u8MUFaymH2Bk4sRrxCrYSAqPKo6tkc4LJa8zdVJgnSqw3XabdEgUuI8r9YWUIPo0wPkKDDlYh6URKZFUTZIoruejA6pY5fZ5rFisvgVuF1f7RvWtghj1wtf/EzAUs3wzIQS+6dHaThRx19mVrrjX2al/LjcA3c3p6IPN6fkAY2gVIKPGLH3IGAcsmgG4jKpk6S8wY/DTHsu13pbnTANDvtsF9yCbpE/nxgI2jfEv0DSfjXo2VUaq/Yn+mRaYQqobQM08Zd0RwI5KoQIc0NABwFK751Rwgrj+mFLJlwrYWq6xfrrYYucJBJrTs++JV15aNm7eWB5z0YVlUsUXZgRefOhPPliWo2kjBtmBg2KuILhcq1Iy9qlgBeNldGwyGEMHBBAhor1+46bysFhGMIoW6fqTAkymYELBjmFDQAaY0HsrAdt0/tMldr1aYxwh7BCY1wRjofacGxNmNaiGPQykPeYxjykPKrXJz+qFwFxaugemhl2TQc3xPD8BhiK1PPSwalqgxjkgD+CpK6NxXu4d9t/SJczJqqym73eV05R2y3yj93hxTjOQmBuYE3FNb2bNaL21Sml4zAORaldBYe4zStYH8CyAVpt5h1RhbNFipewJr1qjDbuxSa3FVmgTSOmCB/YdUXtGop82bFwljbDt5VP/478FMLRFDC36/vMCkj7/hZu0JpkvPxrA0HPVwvFy9/1fK7/3nveq+tzm8sMvfkG58Pzz1eYNsj+gtOZKpRjOx9w4UpaJBQYwNC+JgnvvvluModeUL39pAAwdN3kN3hhY4BS3wAAYOsU7cND8gQVOZIEEhlJjSHtPUXkmgSGEMbTzPnNQO12Hyy/+4i+U4RXrypuve2/oFWw5Y6NSyV6nHcJHVHFsVXmWNIae8NRrtPgAGDpchrVI+Pjf/n35gw98uGzeuk2rHFXRUVDj0qyx2xYgT6cxlCyJzP83Y2ilFkQILgeAoTZBl2fxHAu12AHNFDV+Z0cOYcgQv64VsVicR3oCQUtdRAegE0W+8rumZs/LDgBDLMDMpEA8Mvb1q8ZQVFBC4ZN3gzGUx3I/LTDE4t+Bftq9phg5sNTCncVlVojZFyllZgA5CPCiPr5dgRaOMXjTzy46Yf/qXl222O0kQGUHFcDNrAzO6fYbPOqClK66WH+A0n9NPmeHvN2t5rqrBSKwy8suupka3nU9+cjMANr9FqLTsfhX+kOT3+VjEEcmgGxZQT1R8wgwO80jX7MXWJIW2PeKe8VXmkASNkis2quWSPqBgaEEuHj17FRTJ9tTJ6/D7ew7nlbq/gwaht9WRoXv3YAk/QO7xSkJaAylHk/HNlioMRStDXArQZrUuVrQNm6tam15d5zPQ2dJx9J/MJi2nnFaVBtbt05BsK43LVFaAl2CtGDxBZMOsIrqSwpIazBFmwEqPV74DgETLwJbM4IC3KmBO+2wThCMCF72VQdV1gUyA47vevx47PeDgeGrCvrYjbcdEWDHzxywe3xwzbBHUAmZJDvGX2qIpB2DqRBADYc4RSqBqEj5iBQYjeHw60xdRdTWOiDEtXiTxzjHAAZhjxC01Xn3S8SX96bEAggAWicnZSXBaP4JTAX0qn0bGiR13LTgo/3U7Ar6nbnz4osvLo9XOeq0u3SjFJSTvjYX+UhLJLw7UR5++JFy/44HVHlIqWLRhlolTtdpGVfutwAyZCP6GrsfOXSgN8fmWCAdrROWjpRcvYYi1TQ/PypR4/7X9wSG0lPi/w0URBJxnVOOO1ccuBAY4q32Gu38l4Ba/kNfiNQm5jhEuIcFlEZ1MvxB1yPtKzWGSK9DCy8ZcTGXVeak/+5A/4XLbreD+TSrlqU2n+/NACgbGOhRMZY8lwfQiq5NtFW+QUl1tGAAAhF9DmBIzzoBQYKGypDMNjV6oKzULxeee05ZIWbgGWKVHFOl0qV6/l18+aXl8idcqSpku+QLD5XTN59e/uovPyadIVXl2rM3/Ib7wE/xgTVr10dF0sNHxgPoAW4HYJwVw5b+GBNgRFUtNHsOI44tdtGhMQGgAlUm5DOkV61cuVrVDdeXtRoHwIQ43XykdyXjuL+vuL51xJhzGD9swvBq2YCeAzkFfcEcsF6gCn0F6OO1wLQAM2zNuXghsr5O640xtXONGE5cC4YPx8DeIg0+wNvK3tu8eXMCu0oPJfXMVQvtQ+GtlT1L//kZClgUVc7kY8EiZB6q4HKskyIFVeso5hUxePbvh2V0tFx51ZPKF790q+ZmaRjJduWoxpLSRZ961ZPLzl33S2PonvLpT/53tf+AgKF1AQzdcsunAhgaJ5Xs379Sa7oEhu4RMPQH17+vrF21sfzrf/Xicv455wjoXC/fIb1NdmFoklIrVvnSIekt4kB677577y0ve9mvlNu/KI2hQSrZcfPX4I2BBU5lCwyAoVO59wZtH1jgJBZwVbJ55YhHKpmBIQKgY9qdmtqvBceR8vM//+oysnJDeZOAIRYmGzetKe9RKtnunfeHBsCzn/eiCgypUsahw2VIwcgn/v4T5ff/8M/KyvWbymr9OywgwmV4aY5BDgJUL3DdTC/G2DM8/fTTtYh5RDuxymlnAVuZKCnKqN02LeBC8FHtOvPMM8seUdGntLPWW3jXlJR2N5AgpB8YOqpFsUvf5jqTY9hFZZcwRaej3VqE8UoRbS2Mapt8PQM2bGf2By6RYpIrwB4F3sCH78vBm+0Th1fWk9lNXkw6eO+/jgMYM5ociLvajxedwahy1S8taLkXFrVZCruWea/BT1ikb5fdf7fBCSwu/jbQFWl/si1pNSFxW0E032f/OdNAycaiPVGGue789oSYG/q/fQfNmxYYSnZTRssZGBNALBSgtt1OxECKVhBcB0smIJZIt2gDwtrSBaOrXeh3Hxy/Ks4zdvfqtth2DtjR80mGSgdsmbmVDKH0M4Mw9qP04O667fkNFDgoCs2faAyiw3mPbboiAeWQ+m21QIKzxBw4XaBQCEuLVYCYcFZMwtbJYoixoZ1vvN0glwEgwBuuD9hhHRq+w+e85914jyt81Iw6bELwxU+z3XL8JIPIdvG4MEBkZlDrcxw7pGB1Qgwcg5SuEmdgyKmbfA8wGl0jwAWqp+UckMAwpeYdsMPEGNKu/GLGVQSnyToiWAZYSiYCIEsFjsJP03xRxrqmp0Zyl0AmSrzDrsT3AF1IK+PFeWcE2Eyh80PVqmA4KhrTd/RnXKcDGRLgiBqUdTzwd6bKDAUTkvef/vSnxXyLjXmlXcSQ0HXQo0ElC4DoG//8rXJkVKk+jMNgBFZmnI6hD/1d+/8KpaDB7HT/TihAd2pNjvUsBNBLAUL8WP4Yf3MS2FkKQvtf3xMYCnJOB9YawIUx1A8SZn8kwHWyqmT947p9ZmUiX7LcmEuG5PuMp5hzYN/yu65BylGUG5cvmclp0N9zqIHz0KTqzV3pMz0GUGwUUDFMuk513vY8DrOOtOdMmco+xlfooRFK2cuXFlWtL9hC+AuVzjh2Ss+4lSN65slsowf3lAu3bilPe9ITymkCQO6841vlqMCRFTr/jLR//tWP/hsxftaXnWLhbFq3sfzxf/5AGUdfUM9E0p5oV7BZBO6Qtjakcb9v3yFVHpuRtpAYQKpyd1Bp5xsrYHJIoBH+HPU6SZcT0DBG6XV9PxhF8pBNmzdIQHlDgNRUPNPIYuQscAvbjDf9nDP70sycHlDYjAX7UlT5quC2N434e6ZqOhlojg2qKia9Wqxp+obxybVIrUwtNLS6jsb7zGfp30ui790/bnwwmfRZP3sXf3UFRlLVuc5M3SDyPJd6h6U8tHOv+hHgalh9s6EcPLJPcwFgvTYNBBZNTcyWFz7/+eX++78rcOi+8om/+5g0zA6UzUoV5Pl5662fKbdGKlkpP/YTP1ee8LTvk5mPlHt3fL38PsCQ1oD/+odfXM7ddrZ8T8CQzjs3p2p7w+gLMXetQiBOgCMaQ4t1nfvLy37qlyRq/ZWoaXLcAB68MbDAwAKnrAUGA/qU7bpBwwcWOLkFFEwQKmjRTXAHGKQF7lH96wOGXv3qawUMrS9vfvt/jAAGKvJ73/aG8uCOu7VY29JLJTu4X8yBw6NlmRZX//D3/1D+03/+YFm8fHVZs2Gzdri1gIiF0aLIh/cCrqOCd5o7tJjPAWtgCcEUYMGJvoBTZ2IBza57TSVjQbVRlPfR0SPaJcvqHgFu6FwhBkkqh1NCgjGUkYAX2zCGOhZL6jyEjgjU7VrtLIQgRzItJquUqVR1PWc/SBK71bHwTPsbaImIJ8goyYzimgRM/GxZGj7eQIrTwXyuFhQ6GWCTcVtWsmESJ4XBoJtBIyqeeFFM4MrO6oQWsicChtr78G63+8rB+1EFIQ7Ie6wNLRTpq2V1d5z3fT9eaPPegjSoHjBUU3sq0BOssioQ24IdyRiqlXUqwyr4FwFYJDDktDSnutD2AN0azSLfj8EkrtULCmsQ32ODxJOxAwCzH8xcasdd7nBX7CU+MFMiBJwBd2pwbYDR7YgKYNWJ3Cc9u1IJRi/+RkvLQUUPv4tzHr+b7u9EcEtgzjgJGRIBQDoPL1gNqat1TEyAobJJwcNpWzYrdWyD2gszZFSghPxEv0cakL6bJegzaA22TW0IfYyPewfffo8P2A8cIOf47hh1gLy5w6+0EoE4BsKo7gMAhS5YpsMlA4NXC6DyXQfNtpv9mLmHctwXXfS48o1vfL0C18nm8Jhyu/hO+J46kbQN+04yE2DypZ+FP6stpKQ5Zs0eSO5ZumOqC0WsJBtlylOmxAK0dKADWjuZLgO4RHAKaDMe7CwqqFG9bFr/xFTQ+WGFLBEoNSPEhoDcYEIAHtHTOXQY5wDjwcRYsUqMh9XlkksvDmCcNBhYTbQlQQUEqcXukJYQwtqUxr7pZgRqJxXs8ezo2kuqqIEh+sYBNuK53DgMjCjDLRAw9Fgi3aqy1AKIz7mRm45fK6szgaGTM4YSHEzmpn0gYFHGXPXBXuBfV7P+28+huhewABgygOC+7oH+dcx5nou0Rz2fAojV78Oa72ARMd+g2wNTZVi2hZ0W/a/vA/iZ7dK1Oeej6C38gvFZgXkfk+wy0pCXRX/xvgsIcCz9Z2DIenwTuhaVvUYEADK3A1qRJs3zjf4MgE+tGj9yqKxaDrNIPj12qDzvaU8sT37CFVoTHC3f+dY/C1iQsDgC0GJFPfEZTy+XPPUpZXzP7rJ/195gh3zrG98Uo2ipAB8BQOrrEY3NY5EmOi9wV+xYWKryT0AhaCawZ0i7pJ0AjzDf5JliMMnXw04ah/JpgDTOt0Xzz9nbzhQzC9BLDC2tD9q9irav8V9XNMROtkU89gMktTB7DM6erWENY09vmmBfvn9Q4s484/gb+5OOvUdsX4CfdRLcZ42CLpdZSaRgzgkNmZYOF+0yy5mUuHge67185nXjJ9NKmXsQ0Z+J8UmKq1mh2JF02jl9L5//VYCatDulax86IhB5ZqkAtdlyIXPaHf+k5zk+JxBr4mi54rInKN1/jzbZlpVvf/tr5eYbP6712gHN6WvDT2+7DfHpm8UmngvG0JVPeY6eS6Plnh2kkl1f1i6XxtS/+eFy/rnn6pm5Vs66TG0RS1WaVADhAEPz6K2xvlIK4kNik/3UT/5iufWWLyk1cAAMpacNXgMLPDosMACGHh39OLiLgQUWWMDAUDFjiIW0xKdDfVkaQ/OzB5XXfqD8glLJhkbWluve+f6gLm86bUN5zxtfV3btvF8g0aZyjcSnL7vqaqWLzZRxpZIRWv69Usn+9IMfkR7h2ihXv0QLQRZELI6nVHrWu3EdwJEBmVktsXiLhXY2OSoKVfYPi6rYhQ9dhBRk7gEv8BcU0MbfuQpcEChm4k/usBu1iQVlBLipIcBOPdcP1kvsTkZIFxvQDmR8zTZ4MAeE9ub7fC1voAcusCCszBUWklDSW9aOF55tsMD3Lbh9XEBTdz19jQUdDI09QKyuwooDi157mi/Ee7S1RrQnOobDDV5EEFR3rQn0wnZ1/Uf/+rMAHTivg+K6++1Ld0FPV+ren4WGQXUCtweQqRfQ1ftzKlkHTiRjqB8YsgBs+FTdGQYYasGXdnfe7fC100Yp5ppxffd4jCpRYR9+LtzJ7gFD8ctCEewAZ6qP9O7bNqrl29t2uA8WBEXRb/a1NDb25h3s294f30djKM7DoVWbKYDWCn7AzqM6GELAZ591ZlktUdQV+pcghTRKYBZFKgcgArvFWVEKMIhrWYyVQIuXK+PFjrcqliVAmawKgqsIAxnjGtOACy4NbS2WEFkNsde0ubVCDPYkuGY559QBcqloB9iZJle1YbCBjrG4rMcI52tTTQw6OA1qxcrlEuzNUtgJaud4CCCZdJgAUzKVx/00p/cBarKsfFeOmkAv7yd33APMhvVTXwTKALf0s0txT8l2oakUqZmVMSTGUrCWAkxXcK1/vl4AwLQVID1SXxGKzfOuEgj8mPMvkJbbBvVtMvMMCBkQ4/5ggMwqyF2mgJ5KTLdKY+jg4SPBQmF+gRkSNtCxrrIYzAnPp/hEFfTN/leJb8CtygQ00yttkX7b7+9OC+s+qQBbBU+4VqTW9JgZAHGdxlCMAbysAgOcp51D7DkdYJvfNfBv1omDeTPhAnxQv1Idjw0E/BhgiFQynh08gzLlJyu1pV2VvlXLoLsd7U/8hGNdUcvzrUH0BDnyGeX2uV08+zwHAnCQXk069kpSsGAwASoEMMHIRyg6U1Bj80OFKLSFolSzibJ5zfJy7U/+WNm5477y8AM7JEQ9I9DjiCoPbi7j+nyVxOavespTylkSoZ6WiDXA0F13UplsZ6TUoWnEA5M+mJBODnxRAz3H5O9LlV6OXzL2SYMCTSC1DFCTWhVTgCoCiCZ1XfotQRmlSF1xmfxegLKqbcEZimm4gmftXGz/tV28Psh08G7eZgwFoFbHH2zZlWIn2+Z8n5Tv/Qe1OYWIuI71RhNjgdfw8PIAOmHzMW9xX+gCBdBVWT4W0Wese65pGZ+cZ5n6gmtNitVF38He27VrVy/FHTvgNzlOYNRWIXrNY3MCyg4cgHEpsEZpl6TljU0e1hyutRLLudlF5bnXPK88pLL2+w/sLHv2PFBu+vTflfHR/WULVckEQt0uYOjW226STtRM+YmfurZc8aRn60IT0hj6avl9iU+vHF5b/p2AoUuUalrmlR5OtVlpCRX9AxhaslSMIa31WEstkij1LukY/vsf/3kxhr6k/jyZ7Hs7oge/DywwsMCpYoEBMHSq9NSgnQML/G9Y4KTAEDvwSiWbnzlQxsf2lV/65V8qy1dvKG95y7sTGNq6ubzrt18rTaFHQqj0OS94abn8Sc9Uuth0iE8v09c//ncSn/7wR8UYWleOqXbpEi2IWIAms2dDLKSgpBP4eWePRTXBVgei1MhW9xSgUASOXdUr0pbMQupAjASGeMUCTgspp3wYxCG1KQRwY4FV04MkoBgsB5esD0CpAkIVfFmqBX8uPgGRMhAyA6Azu8GBTt8id76r7hBCqnVBzyKSHUazmxzAm03knUWzhriGQZSW/eBrHwfkEJRUxouDoJZx1X4vF5sp3twlYCwEPmLxWgMWB9teUDtAMZuH90lLgwm1b/+eMJQDvoULePShZrUY14K6Bv+RGljZKmb5ePEeDJ/K1PI9BVBQNYassZPBZnZQHgdQkAvp1q7R/iB3dSXruU8Df7Y3n1sDIiOLPKZjlCQIF4FXBRIDTKxG7t1zfBbEkHiF3eLc3TX9fnxWNYb6+zjb13hdjx3hVCX1FXYKAMZAVAqqRl+7jeHECQamb1CuOtPBqDzEcWdKU4gy1qShoGGCIDbpVPzkPrLyVzYmKnHBxBFL5NAhgiyAoUXh5wi3h0UM2sTuO9V78j7ZMQ89In2fcyKGPBUi9QSQec4Yw/xn8edqN+YGrsOOe7Dg0PFS4BRBp16h5aK+jhEdu+1VjDwC+MrgqT+jcho2Q6w3BJklnq/75g6j1HUAYrwb5Zwi/Yv5iVFOO6nOFhat9wlYEhXkGF8YrCLMiQtxA5mW2jKGSNlK8LrzzWm1AQZBAtaLQrMEEGhkeEUEiUeOjCqYhlFgjSFdr44VV6eCsYDPn6FqRRdecFEwMmFwUlUO0GlO8yVVlbjGCoF6kSYWKS5ZyYq2fu1rXy979h8MkAszOPUMYIz5HNsZFAqgqYJ2Zm1mGe6puEbOjAkyem7t+XoDesNw6X+1wAj25bycwynL2NDjLllaaBV1ulqePzivgSFAHjPv4n19zymF4Qe6BqxKa8MFs0T2XCVdHNIqORMizwyHEGvXO4xV+o7z4MPo5uS5k2HU/8LWnqfdFs7h9EnsDWPIoAfn9fyLODlgrSsWevNhuTZkKJNFXxgYAiOcnFRJePnA6JHDGrxTKmWvfhc2+cwnP6G86DnPKLffcqMEplVSXeMAYAjwY1jpZEM632lbzyjf97znleWqXvfIgw+V2z/9Wf18QKCNmGE6N7pBMxrblDUHDEJjCDAF/8SXAMhiHtPPGQAi0UpIHZsl3U6/B3Ooztf41dViKTHmZqYnlTq7TADVeAXZ/ZxKW7b+h5/xTEcUnLHD/GXbcBzjJp4VGkf0BT65XKmPfkbECNX79J+BQms3LdF8CbBFOqYZSQFe63jmocWR/pjgIu+ndlaWuHcbrafFs3JsFAamdNj0LOR+AYYefnhn+k1NwWUuIaXMGzyA2wBRU1pLqYmaEwTKqQkrBDBNHxWrT6nvpLceVFWyKy5/gqigs+U7d35dINRs+fQ/SHyacvVUJRMw/KVbP1duvvWGckjn+LF//yrJAzxH7VVVsvu+Un73Xe8pq0bWlx/91z9ULr1YwFARMATDnHGrKXEZOpBlRCQiAeIBDC0KRtVP/Piry62fv13AkKjog9fAAgMLPGosMBjQj5quHNzIwAKdBTpgiBLvWrQQIJoxVLQzNXeojB7eHeLTq9ZuLm9+y7t6wND1b3pdVCWjXD3AEFXJjhyaKUf2HyhLtSD/BMDQR/6LgKG1IYpI0MfLu+kE6VQQ8ys0PLSoJbXDO3JRPbkCNwRrLGq988f3Io2satr0GDxa43EOAlEW7FQa8i62F9AslgwMZWAPFdr6MZ14b8REsdLkF4ScMwBOzRsFfgBHNXBb6FcLK3O5JHuyoIKv1GNVOJiJnX0CvhoMtUwI7zAaFGsBpBYccZBhAIyo3cK4BgecssZ1/Wq/l3ofJ361rBN2cA1qcbR30EmpoL3euY+FLwLnQZTJQK1leBEXwa7gXJyfEtnQ8mGrEDi1KYDececaLZATu7h1F5h+6XaQEwSILgydngSF+kGt+aYqWZtq53b2AkjK4MQWdQeY9UC9KvLb9gc9bfCxZ1FsEABGgnBh02AW5BFmT3RBa3jLgr7qbJhvxzlgrgTwkMcGmKhfLcwMw8AgW1wnboLfYM8lKw521gqxYQgEGSuXXXZJiL3OK01h9LCAAJb+y7MsPBfMqFJecgAAIABJREFUXfWOoZCBUwZbXP/AgYMVJMnUGZhCBEW5y4+/C2wKoCMZQzTIwB7f9w69gyfGsQEH2919nWMi7dEG2x0bbSGo7ICf9nMfbfqZbR8BWdxrzls9MKn2VaYBJmMxGTMpuAtw0FYCZMyFxlLeeK0mlgBRgMYhsoxwdaabMWYJqhfVVNYEqZRiA1uoprnAdFilamF7Nd8Oi8kDuLply2lR/ntU5cDRIcEOwR6KYDWlWaig9LjHP66cc+65wXSIoFd9QJpp2Er/nJILW2wMm5MmBSgPMKT2flMlync89FCmalVB9gDf1e/cP+dxPwVzCNBO9+CNgUgdqpsEkapJn8lZW9+PfqwgTvZVAnTtK8DairBiF4uP+xgElds5i99Jf/PLn8VPxmIdF05L8+d+bvC3q1QRtO/cuTPSh7gH0py7SmQVkJZvoTd0RGDKGgFv9PURMa0AGS666CJpsGxv5qpumQ3QwHkjfbDayfMS94iN1ylVifHA5gK+hY/hc6vXrAo2kfWoYKDQv8F40jOXuZZ2wm4EOAsQRO3cu2eXSpnrGAnJLzo2Xd76+t8oO77zjXJEqUeLdey4mDQAzWMCLMZk60nAWwGgv/T615e1uvYuiTB/7A/+UPpEuneALfXXlEDKsQmVW5f49LSAnl279wZIBAso9K70f/RfaC/pYQ/gAWOItLJJQCL5E/8Ah+mdyy6/pIJCpDkCMKGN2IF/LQjoDQv8gntnTDIOsFHLms2NAdLOUusQ+8BqznGW4uB8b0Ipre3GS4BDAUTmGKZ/6DNXH2PWBnsG9PZzPduX6wvGCOe29tpZZ51VDmpTLdI8AbDVFvqaNFEDxk7JhR1oRhPHw9ibQ1dqelHZu29CDMDTysPyzRWrSUWTXhhtnB8ql1x8Wdm785Fyz713CAheVj718b8OYAiNoRGAoS8IGLrtRvnXXPm3/+5ny1VXf786abR8954vR7n61drk+zc/8tJymQTqFy2SPZm2xTJbomc1YOHcnFL9VZVMCcgiDi0WeLq//PiPX1tuufkLAqkGjKHjJrDBGwMLnMIWGABDp3DnDZo+sMDJLLAQGCIoiOd8LCCVvKC1mEoSH9ldrn3VKwMYetvb3xc6F5u2rCu/9843l/u336nft5TnPP8loh0/M1LJRrW4WaoF1d//7cfLn4kxtETVzCCoAzewsLF4rHfRgEqOaLeSBawXPizkYBcMSQjTi7HYka9pIA4GMnUlF1pdoMimdorZsrAC5Ni9e3cs2hwAko8fDJbYvYMlxK59WokArQscMh2AgBix3UyNAgQhpYWVbf5wANHaOQPgDgThs2ArRICWrIc2QDEIwQKTxWs/W4hruDKXaelxzhoNt9fqgQosWGl/XYh6Nx3bu1zuQlCo2rLO+O19+TgvrEkp2LFjR7CCzMgKMKJyZEyTD8Ao6h8nm8agDG3PNmffeaHc261X0N0PDDnNhQClA07SigkMOY2rZ9n8JWzUCbh2186A3owhM1MMGvTYaREv46ldEGIfrAWpFvhAG0DE79nzvWPimtVvQ1Ab/6p91KZ9hT9GTL0QGOoBERVYCptG22zTCm4idBxBevqhAZb4Pt4fEbmOiZuA6QDjZy7YW9u2nRVCs6dtUurIhKpgTYwqQErRXIIs7Mn5GM/Z5kyx4NxTYiGwi422CXonEXfXsUAEDijMT+s+ZeWsDsCzbQPwqwLP9IX73GAP9rG9EHc2gNoPBvl7BhJ6YHAVgfe8YN/02DNY5KDczD2YRKHLFHNHAk4BXMuRSNvZovRaB33WFjlGP1eQOwK1AIEytY1OtlYPTCCLAacYbfpt2FVz2rjmRcZ/VAzT/Hbo4KhYHOMRzK5Q9aHDEgAeVTA5aiaiwJFIh1Hp+a1bzyzbVFEI8BUhbYAB5kU+j1RQsTAC5IBhcGBfWSvwwdftCWOrzd/+znfKfdt3KKVOLBk9Lw4LNOA4vgcgwT23qWSk+zIEaHcyJzzHdUA4MtM9QC+ohenz4aIBGHbzcjtv8jv9Y4FeB+ah/9YNm94YkjfWKaH5MGeHfL8OaM/HLdhAnwLUAArdq9Qp2FYGZVfL/qHNpLGWxTUr2CrbAtQA6sEWAoAAUME+PPeOe0aweRCgQaaScf52Q8DgeAugcs+MxSuvvFLgy04F5HurjyQwZhF/GEyUe0fjKbSm1HeUiGfsUUlt6bw2C2YnyvCSo+XDH/mT8rcf+kMVkzggtpDAJNLBSIeUXXfv31sOij101tnnlrPlT9f8xE+Ub/7jP5aH7t8RFUk5/34xyoQYyJfFaJOO1ciqtQLCHhSYoCpk8r0pae9MIC4tXwGc4hg+C+F0tQ1gaIp0SYB8mROmzwoBV9vO2qo5aia0zsYarUL7hH+6/7xBgX84vdXPGn6a6ZO+BtCd9vbzljFGehlAa7tRwPujITaNAHNuNjh1Op5hMAslPo2OEveI7yTQnX7sOcpzMmPykMS4YevRN4CzVA7l/mk79wGAxvkirZX53Npj8klAqsUqR793r4C9JZobNE8/tGuHioOsjjXNsTkxtg6Nlu+75lmhLzQ+trd87pN/o1Syg2WDNMZWakPgS1++KaqSHT5yrPyfP/Ky8uRn/4AWO4fLnQBDYgytWbFewJBkAy65dAEwhNj0iPpwVmlsQ5qDUodqsVLSDgUwdMPnbhloDPU76ODvgQVOcQsMgKFTvAMHzR9Y4EQWODkwRIqEdukEDE2N7y2vEjA0smpDaAyxO7V502qJEb6t3HfPHWWzFjTXvOAl5Urlo5PjPqH0kSEtbP7ub/6+/Ik0hpZKtHpeqWTW2iGQZAFlJgN6E1CnyaVnF3Wv8tJZBK1du7ocGRuNwDKAnwYYasEiB9gGh1jkogPCwo1zHavpSdZnyGijMjlqMMLO/xIt3hNYqHohwdxJ8WkW+a7WZP2Y0CqAfk5I3gTunZ075ooDXS6QGhcJFZhlw0/a3wa+/ruXRiObmb3gsrURyPSxcAwC8X6wk0inIAitxxGkARahIZMYTrYz2CbBZoB907UljvBntY28x671hRdeKKr7w2EzgwIEVrEzX/VDQgtKQpSgAwaN2qALe+IL3u1Hm2GU3Wk0NPSfmVPu37hWA97Z3kuqFk+AHb1XgjH5Vqez43tyOwjkbGenZDjgD/wPUAh7Vht2IEdsjh8HUp0IGKJdTv1IsCgDXphoCREsBH/cRlg8LVhkUMjgRvRzMH5Sj6ttG+wP2BqQKtoUugSGYiMZD4r/IZyLDWHFnXXm1sIONkwqGHeHFRwukoYFFdISnETbpqYC1b7IlIysugM7yClc06QnEVQFGNJpzQSDq4KzGeTWNE3dQ+izVBAuAN8AcNNCLXjn1FLOi0hy9Kd7G3vov6iOpnbl/ddS8RUUI92D9/D9TP9L+5kxEqO7sps4tnOrCusaFI7vzocI7RhzFsFcCGanvlkAS5XJFeMaazO/xE/zyhSU1rkhe0VznmzJqRmvMBwBpNEfoQIb5bsBDwj2AOFmxSIYWb6yHBZzI6qZKRiNVDTdO+16rMRot519Tg0oE6wjB4T+jopu2LmOcxh5k1RrI7VQIHqy/jINDqvedffd5f4HHgwganJSunJikQSIp2uRAtOzXwX2Ym7Q95xOg68k+J0aTQmyM1vVcVFt1Zt79Avpgf0vz7ucn/PR/8wj+AxixWg7tWBhzK+Vmufv+qeBIcAPp6UZiKbd/O451MAxgAFA6awAjNXSpQFUHZYw89KYbzWnq8H4MmNlhSr6kWK1du26slNl3gHknDbteSgsUX2G8cD3uBeDXk6B4ufBqnnD2AcUhHGJ3QFzGdf0g4FLA1poB2bK0mjMaZSND0FjxoVAX3QFz9y8rmxau7y88bdeU/7iT/+T0sm1wSJmGYjNjNr/v9h78zjLrrLcf3V1zdXVVdXzkKE7SYeEoECAgKgMGkhCQJBJCDPicFHRe3+iAoojKldBGfwper1eQbzq9SeIgBJmCJKQQBKEAAkZ6KQ7PdY8d1f1fb7Pu95zdjUBf/+mP+eEpqrO2Wfvtde01/us53neBQFE83pvVnIuUs7jd0U2UDZphlUXK+qfGwQSADjde/CINo526HgkYaUcE/Bxyl5CsFt0HgFD9hNT+TGk5lF7onpkLep6SMkWKmNqaIM8zgb7ys6dW8RGUj+BTWo56QPPv9nuTWCN52dz/mgCyPSfQY0fgNh89vI5IDjfQf6XgFE+k5CSBYjclrfndUkv3y2AJoGctgl+7FNkv8v5ms+RkuH7hfQLoIj1C+M45dvMr7Ma38ytZrGZBVtlavo5MTknUOek2nh7GZ+eUF2fUKr6fpeht3tQz9V5SfC6y8jGfj2/D8tj6H3a+JsoYyNDarP+cuNNnzUwRFayH3nmi8plAEOr0+Xrd95U3v7m/y7G0KbyvOc+XYyhS3TPAHnMCaovgaFIyVZP9ZceAdAn1Dd6BAxNKEPtNS/6L+UTH/9MBxj6ttmr80anBh7cNdABhh7c7dcpfacGHrAGTgeG2OTsQgpes5KdkpRsaWG8vPpnXi0N+kj5HQFDLLi3izH01t//tbL/njtEW95aniwp2SMf84Ry5LCykZCBRQul9//TP5e/+B/vLj0bxqQ3l/Zc71keokXtpAyXWdDEbhnylD57F+yRvAHvBo6bm5O0yMF+sDQsI2sBOVWqBaBRA8FcYMEWGtAih9d9SqW7dcuWVqac9jHVH6YF6ig4J4V9Za80d/UczHNdLbbZtSRQJJgygOCA+oGBocSK2iyBAF/MDPD5IlMJgUymrj09WOEeEghg4U8Qwvky1XMuQvOY3N3OhWvsClN/7aA2GRgZ5GTw1QJrMOGuwFCNHitgFtIuBxS6Obwbdu3aJTbWkZb8zwvquuOejCEHVXgzcS+1rZqdkfpMxhDHknnmyNHDrd3X5rFVNWIj87XnIIhOxkz7k2ShxH20WQitgDMBL0NoUde5O59sETxk8CXJIKINkhlaibMaRGwDO1m32R4BugWjKZltLRaKPwtgyP0josMWoACo1jx/EyDLLG4BDAWAmp/7hvAUqWwsjiEwsiQK+Vd9qlMm34nKgE8ToNC5554Tkg0AXIEG6vkqGywGAqBI3Q7AC0hMVjCuSfYdF0N9DakD48Im03ozgK2o4wy2+Q59hP7UBB5pYzNy6nh3XVZAyYGZ/qPuYgyQXSskZ+zcJ/CQ4G6kZg8ZYzP4jnZpM5SMkVQAiDJ6bNcxmoBW+g4RjGW7GlOr9+YxoeCRuYFAG28i2ieMm1WH6QQOGEQwzvynsRlqVBohPJLMKKxgH2mmuT8C6TAijrIB5NjzBz80fQ+fGMtwFH2fMpOALEUC+eQRtGPHTrEszi5jmzZHAA4TpY5hZ0JT3dGG/ZKAhLxUQKPKz1yH4TBtaM827kX3RNm+9o1vSLK2vwxJyjYzo80ASw8xKg8JE8BPygBb0j9LB8NAnLLTfwIQj/HqZ0GCx26LmLcSRDXr6LQXdZ6MpjFJmlNmZ3DFrJvwU+JlSSrHuw+3x+zpwBDzV7JEuIf0kzEAVBk8KS/i2jBdp8SMGFBdw8ghuxOsIUBVz3n0cxgUluqJ9YkfjQC+AInXSo4T5GUqyXk+ZWy0DTIngAqeBQDn/EywiM/xHcJEmHHBZ3kOyu7NCfXdTaonnr/0jy6ySjmzlXypJDka6FGf0VjftWWk/NefeZWkRv9H6wH1A6RLQi2XAHz1vRmBhiu6L/rT1u07BNbstJn4stpUDSl2oVgyAsuQkk1L1ji/pPegAiG7lOk0I++kPpuXzIzn/KBANbLpoSjFeHpFTJsFJGSWkskXCEB0cab84A8+XgwXJbeQoTLgNGBSsA3TR64N7jbHez4n89mXktBkpya7b2hw2GOAOqXdAa0svcPDp/pXZV+1dM+m6zFuqWvalGNpA+p1veqXsdAEFgN4asvV89lt1p7G8ZD6k7MLqt8yJgB9yWgXzMMug+48j3Je53qeH3TszCwgLZ1H/V4ecBOTR8XEApySJ5XXYOozYqldcP5Z5b777iyf+ej7y7yyz42NbJBHVn+56cbPymPoU7rvdeXqZ7ygXPZEgKFZA0Pv/EN5DPWNKivZMyVJk5RMHkN+1NOtkIFaQi7WN8DQwoxAw64ypQyx17zo1eXjH/0MRgWdOPLbZrDOG50aePDWQGdAP3jbrlPyTg18xxpop6sPgMYGjABDWgxqq1Cx5mSZmzpUXvPzMp8W8+e3JCVb0g7xVgFDv/ubv6hdyyMCK0bKU658drlUUrIjSl2LiWWvgqF/fv+Hy7v+/N3SuY95MUhqUxYxAEMnBCqwGxoBhHZYodpLw5/sjmDYsJCMAM6AjhZFKd+IQDLMWc284HN/h+A6Un/blNH06wri1OCcRSa7ql4ssjivC7C4DlUVAFFr91q/RdalLrNjtm/d5mAzMhdFAAlolZR1FvUGZlgAwszQ+QlSyBiE1MLBCcFKBi9cv/reGMCoIBiBBMFZ+rVMa5GFfItyA6Il44oSEyC25QaRmt0ZmWowbiZHtHAEtQSeNaji+1F3EbQ7QNb9m1KvP1a0UoctBV0+j1sl00qVCBGwOUUyGW9iK9Q/HfgAdBCgGRhqB/sZDPq4WpcRQKnclp7BSgkpRo+CHQfBAAXV34lU0G6pCoTQVgF0rAV/ok/zdoI2RvIabRyAgENz9zHuPeCrABXiqwaGKhMqrhmgUJyqGZi4WC3JWQaGLeDDrCX8N4J9kIbNDsbdl3zaVvY2t42LXwMf/qZ/IF1yoB4SvACZKrilb/RqV9icltrGNoxGfmcGUaQ/535ghFjOpfFOYLBFbIFtWzbbvwS/L4AJ2BD9/fjE4PURYzTMb3stR8JjhjqaUwAI0IF8IhlWK/h2kFvQfSPBt+gHyZ6C3UIAFWALN69yqf2D5RagkjOkqfzJboE5E3ybYPUZ3Ko76Nx2nIvvB9vLzV+vT9MZzG15KwVTJYN0fmfMJUMkAMHsP0Ys4nhVJB48kc0prkl5IwtVAHLBKwIIxiOnms57XAJcwASi3aPR+QnLIOUt9IduSXjWKZg7qaAaI+0ErGgD6oDxsIg0C/kvsh3Jb8jstKrBMCaW0Pnn7yv7zr/AwSsMjmBFRsYrmD6UC0AIGQjmzoBAjDN8ccg8Nz83474F64s5GtCP+fvmW28p+8UYInsTINW8As+o12AmwqTh/jdLUjejeQupEG0OcAbQBdg4LxZDMiWpewOxBimC5cOURN+gHATpsL74zFnz9Irvhj9cMEwVkGJWXAFDt7naIrOJJTBEHec85rGawCWHM++pMpOBlGydBBCijWMstsse2egMBKofYMje7T6SxtPRL+jPlI+6oD4BAOk/0UcjS1hcJ+YXypgZOnMThfcwNmeuzTqgH1JO7s9zg65vkKH6DlHXPEtonX6BBel3Q7eG8cNn8xjDq63Xy1toQDKyXZoHXioA4M6v3FhOKvsX88SwQMBv3vFNKkkSoQl5yfSX884/X55GIwbSaM8lPcPpl/xOFrZl9cc5ZSwbF6ttvVhH3b3ypRMYRD+i/zNnACTCfoukD2pj7lv9fVxG6uv0XMGPqEv3tE4a933n73X9rhdLZYVsiCr/yQosM0ajbaJvpOSu/ayJoRtSsTDrpj7TpynndeYayybrHMU8F5sEnog9onlOJchkA3YDvPm8iPT2ZlBWGWduKgQbrA1i5TM7r4Uvk1l5ANN+EHMv8vzS5taEmNj5CuA35kXAKUAh7nsC9uAqYKbGpfrxtOR+tC+beSc0LnYJwLvj9tvK4x/36PKte24v137gHySHmyibN6kNNcd/6cbryvXXfVoys1Plyqc/vzz6h65QX1O6+ntuKX/ylreWDT0by/Of86Pl4osuUjkFmFH3eOWxxtG839M/6ix3SyfE+O1fr+vPOSvZtR+5TsBQx2Oo1YCdXzo1cAbUQAcYOgMasXMLnRo4vQbWAkMRoJBoZx0eOvgNrAoYmjxYfubnfkbU983lN970Vu0GnSibtHD8jd94jRZVU9ohHS1XXfGccumjvk/Gh4dEUR7XgrNXwNC15c/f9dfa4RRjCBNQBZnLWiyxgulW4Lqona+TpPqti7D0LAkDT4Jfor0AgHgZFKoLZgfxGFPXoD8XVgksEdzwarI4+BsjRgKINLHN3brw7FjrYeHPVB+AQgTELDaf8pSnlFu++CUvwll4Z8pgrpeyMHyWLaOCxaBF5bjo1Oj92anGiNIBJ8G4mQZxb80dz1yIEgzlDruPc11EEJRZ3NpptSOwSqo85/TuNufWf7kATYAi66sZ/GawlN4n7g2AbBhwsvDz4jgAMYxWbSCrRXuLfVEZK8m6MVPAAR6SiHnfZ4Av5mL4b4JfgqaUbaXsxmabJDiu33f71zaN4KkNCrXuKWqy/mv0dKM7+XcAQ22GSnwQ97D2u3E9zHvbcrYWE4h09a3vtftZBiYsgX2vlLtGJmbISK5BEEjgzbEpTQBYa5C6onxZS9WbqclYoj1cBwYSol2yDhkTBkUVUOd9WsqjcyKrhFlEcNVDlieVYRGQRzvwO3ZsLju2bdbudOyA85qdkX+QvjI2tlFjR7JSSUgiRTJeKmKHyOPD0KgCeGyDACWcyY9MXdyQsak4nnbOLEwE98hf6nazyh+77WA3Kzoehg075JmpziycasRrI2WdmGAVoAPA4JQGnTMtAeq5IgOgOKVgheZHktWjOcfgo85NUMk5qEdYFhwDELagoLW/sg0NDgG4AnxWzxGX0XUTYxEggExUeDMxV1DvgKgAGtG/6W+Awxg8B6gWHZDyBfgaEsUMWDWPqGxIjrgSgDpCQ8DZVZuv1HlQ56MN2ZGHIbSi+ubjIskuZtO7zt5dvvd7H+5MTCdb6bjDr40XASiSFOQfG4ZlmKu67u8fcoC/JJbEDAEl96HOZON+Tq0+SlkHBAZ96UtfFGPoXp/fxrySBOUgo69hHr9hCKkU0qZB33fOT9PyQGKOnNf1Q4YTQGGyf3KMmS2hf3wfIHJIYH4GzDlf5v3kzwSkE8ChP2TbmU2GVqnOozl+W9/1Hah16S+N9m6WrwkM5bU4D30QthSANc8tAHXNHIEq8xir1+RPSyxhpiLprYbH3FcCDSnJjXqd9zhhLPAPdhKMJJ5V6eOUTMBg3yYL7pS/y/FsIgBGBWACww8mW5dMxSU1Uz84LoP4AXnXgLd1KytZ9+pyefT3PrScu22k9KxIcqa5m2cm/jaAgbQZvkJ33X2PfXCQxCHjZPzRZ4/JYwtmGSbVC2IR9gp4PKX+uSqAc1pSpimBiEgYyUI2NaUEETovGzz0Sb6HLBHW0AySc7GwmGO65VE3pL45MrpB7JZh9QOB1RqnjI05gVH0D+qL+6Ws1An3n23bbGsYc8G4i42MJkOU47YIhOGVzEb6studDFx1/JgFWfu0gSaN916VdUKeQEj1AEbt3VXHNW2T1/OGDc/UyoDLMhjA9JzQlrJZQqZjYUOy4EmW0LQkZ7wsi+OfvrMsVtbMLP5C1L1AXyX8cFY+G2svlU0CfybGj8oaYKrs3Xu2NvAmy4f+8T1lcnZcwNNGbVr1lC/f+Lly0/XXKdGA1jpXP6885vIrNVdOl7u+JWDorX9UNnaPlOc9+9mW/HdJJmcpsOYJs70ESJGuvgvZuDKenRLAeL8yqr30Jb9QvnD9bZIeznTiSLda59WpgTOjBjoD+sxox85ddGpgTQ0YGMJ8FqKvXxUYIspbwWNoqizNHimv+slXlU2bt5ff+h0xhuaWyyYxhn5dwNDs3KQ062MChp5bHvWoxwUwND3uBSfA0LsAhjaMerGiFaB3mAyaKKgxBVoBUC7aWNR68VQXRs4u5a34Gry7dLE4M0NAn8PAAZRhAUUAE8F3eIYkA+D0xSFB+Izo6O2dwJAOrD2uMkjq9QzSSA5wr1LxQptnld3PgtYBeFyPxR5yAhZ2yR5iQT7NjiiGn2JtUE7v2Nad8QxwqIP8PWntzQDBvi665zT6TSPNBJfYzeT+0w8hzxEgz1rD5CYIk6Ac5eW7LKZ5D6PNSDEdgQYvgokA0BSYKAgiMOFeuJaZRg782yCKgYwKfvVppzoDrDYsxD1Hxq1m8NUOEMO0Nb2KMniM/tKWH2X/IRgjtMsd4qxTotr4JO4lwZI8T7v/rQWG3B8AU7y4j3tLIE9L4W87V1wv6ip9TAJailcaUNMvg5ERACiZ2jjeDJYKYrW+476uvzimSvSyLQCGYHHABuKVO+Scl+AvwSfen9AOv18ENAIyYMyRihxQaFkA54g8JvDuGN0osEbpqukDyDyQHvQpFTqZqTQ6XeYAVbWrrzkC6QOMonU2VtUuOXKmxWByEEgy1gx+JGOoyv0CRIiMeYClAQrV2hIzwIwgHWKZztSkghqlU9YYwJA+/G4CIMmZoUsMAgs0AYZc48EWIpgz+Kimtxwt3oyU9gquqRuMkzeNbbZ8EYYUEkl2/Akgg01S5WiNlgx2V01jrqthrk7/W8bnZj19MBgJ7jMGgQQGakfeQK8CYmdjUnAc47NmRAOQqGyPkCxF57HsTAHeqtgX60jzre8ACuHNxvR9AmCQ8ygQ7B/YWHbsPqtcePGFAlLEAlIw2Y1ciOsqSOdl/xyVgbkJI2FAoWEFsbQzr35MkTU/Tkwc1/ejzwNmuG5VbxhOf+nmmwUS7Hfwyz2nbCnmk/XOrsQ9XHrppcpg9uVWsD0p1gPfmRU4RD9ivk9wOvt1AtAJwvA+wfqcPM2YA/LzlFglkJRzT84fOX5z3nB2L9qkgrb5vZwPqUvMfHmm0C9azK0WgynAK4/v037ireS6rsCQGUNmVNLxPI0EuKCvZxkAhkKLUzcSKnM1g3/KjTyOemIT4uKLL3aAv1+G/86IqZPlM6xOMQzwVv34Wei5AGlZyPKW1bc3bRpzeyIvAqDBOwd/JEDrrpMyg5YZ8cMfuq/s3iSQpWdF/UGSMfUlTLM3ih2IRZNiAAAgAElEQVTE2EDuffjQEYMwrjONdQNVmndmBPitF6B597fuUVmQhsGg2SCfIVh//f4JEDynuQMWzFZl0puRqc3Y6CaXcVzjHR+iaQG1ZsboPjE33id2Uv8A7KYZ+9cwB9mdrbLN6BeUjfvG/y4ByWyvlqRRfZ55h4QUPMtj40LyLH2f+SYBnHzutJhBmvPpE/7cE3rMzbQpwNCC7ot1BM/oqK9IE+8Mg5ZPBhAVXadujFRAkPOY9SXJHj9zgwdQcFLMKQypmVspH6zhO++6x2Wh3GScgzUEeIzpfK/G8YJAonH5DS0LsDv7nD1mYwNgn7vnrLKg9r3/0L1m2H70n/++TM6Pa22n8a/++OWb/r3cfMPnJI08US6/+rnlsQKGTp6aKXfvv7UFDD33RwGGLlQbh1xfeUW83julrGdd2iQsmv9OdckcW7LEQwcPlxe/6OfL5z/35bJwUvq0zqtTA50aOGNqoDOgz5im7NxIpwbaNfAdgSECOWUnARhaXZooL3nZS8r27WcJGHpLWZjV7tO2sfLGX/8ZBYxiw/RuKlddGcDQseOHy6QZQz3l/e8TMPRn/6vBGIodJgMGChAJKDMTUwTJaaJbPYWQW9mEtAb0Xk7FVMRCiuDIi9/qCZA7qpyX3ctYCAYlPBeHLLhYPI4r6Mk01SzWYvHcBkEqJlAZD8ER6BW4Me8sJPKQQLbizEp1bVTNbZETpDTBQa0WdZhJEnyxqxfZjGBSxA5685p5LhaD7PJS/gxQvNsN00RBXQYOeZ34XoA2ybDhp/1bDLwEqJOASB5D+bIuWWCy03nkyBEvXqGfw6Zgccv3mgGcgzOC2xrUpVTjlFkh7cDJgVdUvNswy5CModa9J/DXRHTcxrHTngHcWnZAO8NT3tcDAUPR8LUMp10nztcEktrAUBMkNASQ/dan4r7a7LIm0NSCgZCrJOhTwYgICpCR0a7VLLdCVgTc9mqo9Wc7mlofyV4giGx9buATJkrIULhuU2IDm2ZQO+oEbflKD5LlpXmbI/cgAVOfHJA0ZeuWMQUz2vEVSDwgT4pVsVbWa0e4V9IPgrvjMo2dEVBEb7IMBjCiVisSQ7hRsGQC+EUCGEwNsgqFyXR6NIUsi/vA54jjYlQHSBJZB9sMC9JU438DQ22JwFUfIgV1HwWMdL3xbWh6AqiiQ0eXY/fdTu8B7KXRsX3E6Fd8pOvRvgOaEwzwYp4sJmN02wYQqOPC6Jr7CubNioBimA4wonqdgQgZWeziWzqmMq/T/dEGK3j0AA4kA86pwjGMDklQyOAC7OYe+E5IMyOr3IrkvaSC5zaRH9GHAPQBuPD2oJ6Rkl300IeXix92iVgGKluVN/VJbjOrwDuBRY9XtZUlvQAHAggpC5nN+GxQ9T09M+77GN4waLCYedtzgtgqpKz/8n/8R7lbGajGJDkkEAa8iHklsrOZjaTjQ1ITYHKak9MP8axpAkPJgMz5KIP1BD5gYGwXOyWBoWRZRJu1s1ImCJRsI7pBkxFiIVB9HjTnEwf4dZXL2GuyE5PB0QSqWoOq/kICBAN2ahseW5a1GhgMYCiZcgAffgbSTd1vA1ygrilnk0HF+1w7WaN8BrsN36989lGvvJ/zNLdGe/DifJHuPDJn0SYjSmXP+XgeMa6QbAHiTM8KSNG5AYU29HWVc3dtL1s29JZztgxqnoBh1iOPKnk4AaCo7ciUdVTPih3bZXIslszRQ0fLBRde4DZmTN2vtPSAR30CH5kPdBV7aXULTJiXhJF09GQlm1NZN24cFVOPVPB6Xhu0PKnNFPkVOW27NhRUmb2YTm/fJi8imUcji0WWSVuq0bpUB7RX+kvxLKd/pGQux3KsGciaGGA1YCb1k4kwEpDJvtjc9HAmTgGsrY2YOj/EM0xyRQEjSDoBk5PldjowZCmjj4/1SD5TE7DimT+kzGx8P4zJK5Ck+mR8Mpfx2dlnn12+cfs3PbbcP2h/GEkChuYFth05NlGGRzYbKJ6cmlG7IUMbtyn6BhlRT40fUX+ZLxuHh8q//P1fl6mFCUuIe9VfzBj6/HXKLnvCjKHHPeUqAc/T5Z57v7wGGLrwwn3qN5LjM19hBK77l/OiOspG9/cVrRu7+9br+rOSkv1Mufba63We5U4cefrE0fm7UwMP4hroDOgHceN1it6pge9UA98dGIKurAw7y5PlxS95sYCh3eW33vQWmUsvlzEtJH71ja+2lGywf3N52pXP0+4wwNChBwaGWFRpNz6zOuFPY3lAZdjwO4vaZKi02CVNdVf1YGkCHOzQAtAEm0CZMFgoO1ANKngsBHNnLxaDj3/848tnP/tZy1TSo2UtG6UNPrHT71iiBuJpOgoTAklKvvpYEGrhZ+8SLUpjkX9KO3Gb9G9zOaiMayxAj42zCx8Sm6Y06PTFawZIufBnUUk2olwMhklsW/LAoppjCeKoiwyYCKJTTnF6YJOBb/gKrbMsANo8300AKhfJuYhtgSx1YdzsV2Qyy/togVYGRaiPtslqGlCHLCcNo9vfzYCNakqJRRMQiWtW36kG4BXAUCvua5XFdWn2ReWXNAColCnmfcS123IM348ZH21fiNgubmd5y7aKc9S+o/4BayCDO4xoE+CypxaMG/utsOsd/iNgJLWIcab6/Va7NRhDrWsKHEjWV9R5AA30BYLVVYEWWfaQnGgHWwALzANYX4QoG5Utafu2LToPrBuCMcmFBCr1SVqEFGtlpavce//RMrusIIRraEwsKQABlHCg6+C1DXLYJwTVk6UlEcBFQBUAUb5cblgz3GcF2oDceskwpR1uUJYd2tG//+D9BnjXV4bPgj7LrDy8Z8BFZepJILKOwYz0E+8NgICAkYALSZECeTEd2OnfIgN9AmgCuzSCD1ZPStMCKMrAMOof2RE+UcUgHC0Jo+mE6tdzD+NQO/YeO/hkAaYZIOM8NagVQGNw259l/4RIIlDXAJjKaeYd7D2qREwsA4sAvwJtAZp1X1u37yx79l5QhkcFniCPGwCUknRWjEza2eCiAvRkJiwquAcYBgwxg0nHbpCHDOmxcUZCykcf6Vd/oc5gJfTpHgGTaCPMp++4484yOiIZmtrD6bMZOwb6ggFDMM2cQr0CQlDvvMyoVEYqAuEMvjkmst1FQN9kRKakdn0DqPO4rPXF7wmi5zl4FlBmj9QKBMWGhN9YM75yfFBvzOsnJDPKuTlBp7ze2s2D9nPCzxuzhkICbWCognrsA7TOZ4lazjD023xWBDCU5U02IddP0+lki9LX8BBrPrP4LL4fAHzOvyG7DcAO0GbLZrLmzVrqhOEzIA3sHG9GCDxYFWi8QQH9sP5d+rALxRg6WY4dPiCWyjZ6vDY5NpRdMjP/1rf2Kx39cTNuvvzl/zBjCB8cP9d03IH7D1vqhTcWrBXkUPgBrdcaYMb+Q3XOAETWyAmwFUmk+qz6PZn1+sm0Biipjnz+vvMEWMvcW8zmdYwN/RsdGxUzaNosGe7Rc56BuTDrN7PwAfpJ+PGFcTffyyx2zQ2Q/G7zWep8HMkC9KhIwBl/KQFWlL1uUiUIhWSUsU4bpjF+eKKF91Umn0gw6IgANTZoEoz0egN2se6HjIOMGcbU/nsPuNweS2pjrrsoiT8ZzE6IWdgvGeekZMCzswsCfbabAQhjaEyp68c2DkoGepcYzz3lg//w12Vmcaps27HJjKGbb/hs+YI8hmZnVsoVz3i+GENXNRhDby3D60eVrv45Zd8F++x/5mcAqlkBeF3yHCpdg5FZsUv9UZLk4wKpXvzCny2f+czNYorNdeJI98jOq1MDZ0YNdAb0mdGOnbvo1MCaGvjOwJACyhPsPE6bMfTyV7xMwdPO8ptiDC3PnyijW0fKr/7qqy0lG+rfUp72NAFDjwzG0NTUce/iJWNoQ5WSncKIMWIfB8MELQPVR4fAwuv1VnBUjYpjhe3v8Jv/EQhm0K1F0QqAjL7LItiZcFinVD1+Bs3JDskd5wQfvADL1MjV5CUyhgSgkcG8PXa0YG3LHkzp8LW8k2vKuFgWBPqVHs6tsJhlRw/ZABmcCBDtHwINw/fS9i3IRSeLfII2/qa8lnax8MMYtgYPTWYOx2Ecm+BYC7xCmqAytVgKjZZvMmIyWGShmSnIs1wZpHlH214pGMhGORxQOcNK7MRWx+Ro3wziarBO2+a9AAy1g+xgUSVdv7k7TzsDdCRw1WRw1NiuxZDyPTwAMFQ7W2WSNBlB3z4RtOsk+lsr8AS0aQBDfl8BcDMwbdYnHxvIUB0lqLMqBke0U9wr4CAZfKI/EbBWBksj2G0DZJXxZjChsrBq3yGTXtYP8iuDoqo3dvjNIKoBUkqUYBrQZsiQ+tjlFfBAgLBt65gNXVdlPjs0NGCGAVKBPklAVlfXl9vu3F/Wy2SeLEMntWNPsAPoSLDpMWBgKFKau2/olghYyAoVpqzJvsm6jfqP9PaMgfQjIp7W9xS4OdDDe6myhDAhx+cGfxB8eKhjM/dUgC7dRxcMg6gi10GykZIhFyBWgCAwrSzzUJDGTn+aswO8AmCYaVUBwOY4jaA7DNIBATxGde0BZVVEWmZAy/NTBOfhuaTdfM13wSCAbRheIjAb8WZxPwJUdcEDtwAwpZ6pC7LBCQoyKOR6sWyPOjuleWJQUpFzFJRvKwMCdrrkMeSMVZK2MQ85G1KtY9o750OkH8lCROpCha3iA2MQCm8f6oSMauFpxhyCnAVm0ykd+y3JmW6+5csGhrg/zKejntqgBN+zabTmJtqKbEpIbAAlcG8jyE02EdIfjuWVvmkcRxDM+9zTEBnyqicdx/FdgmiDWYBhlU1JfZqVVOfYHOnug+50a5ezOY7NvtJ5MJ8OH6vYXGjOZ6eD+dk3mNMY0/bpAZzwswzmXMxvyf6IeRL4NcZDbwXtAAiarM4mEE7/p964TwMgqkuAIV5pMM0zI6R1Jw3yMG/bA07/+A6yTrpXT5UqUp+AIxhDL6mP7tmzt+y/+06lI+8tG/o1P51cKuedrT5VFstOgcYT8iHiPmbEgL3owgu1+SMGId5F2ti58+67yxZJPRnv9Gm8ZwAbN2xQ9jTJwZYEAtKx6XNIU+dg5JGSXn0bSSMbKL3KLsacMqd1AOyXXhlVr9eYOirwaVRg1o5dOyTHxqsI+aoAHdUfz0PMzwE5EyRrrQFUZ9Rpc97O5xT9vV/lBthCokgdUmdZ58HMCpAy+wDH2Ii/SsI8z1XvMQzTYUVhgh2Z8OSHpPNZ2m5j/mAH53djfYGJuBhbzAlutzCsnhbDx4CtAecYS/g10i8XVY8cH0xkstJVtpjKFFKyIrYQ/k79ZVBrroWllXJQAN2gjL0xLF9cZKMPbd+iys7Uf7L86z+9V5K9CQNDMAVvueEz5frPfkqZ31bLFT/yY5aSwRi6+95byztlPr1x/Ziykj2/XHDBBZ7bMQfXxKuy6oRq93ViDCFJPFmU4W4YyeFEueYFP1uu+/TNZWGlIyXLuajzs1MDZ0INdIChM6EVO/fQqYHTauC7ewxpsS99+YmFY+XHX/VKLdJ3GBg6IQ+Rkc0j5Q1v+GktLGEMbSlXCxh61KXfVxlDAoYU/KwFhjCfxkg1gBQoyDaZ1hu5k/adgKEkeLTlNcEy8cIN7wSWnRXcMRW/LtJbQIRZJXHjLA4JOPBuSHCCINGeQKZDxzGx77l2V7pPTI+k/LNgS9p/7np7F5CgWAvFvDbXGFbwdFxMHHyGnKmFBas9HzK7VIAMARysN2sHT5VkLmSKcXb3W740BMs1eAm5RbINAnTJHU+DVw3GFPeXgTK/pywtv5PAVwIauUj2+VRmFq/JzKJcBJ0GrcwYqAF5qw6bYF4sdIMlQuNVRgnyG5UvF7nNnfJkBQXTRTuygIB1Bzw9htpBfzV8dWDdflwFiEM5Iug+nSHUHA5NcIf3M6hArrQWGOLDAAXa/SXOlLhOAkMZsCQwRGCW4N5JMcCaAQgBN6FrEwDLMmV7mL1WC+0dbv2XXlQwSwJMbLCzFICQCapfAV9ka1JdKhBZFDOgX8FYj+5tQBLJbVvkDaGgq6c3MqWRLrm3b8iGsaur3eVrdx0oKz0ywVU/w3Cc8TMjrw8M5AE5c9xFedMrKGQzUTHuFJVPFX/7rWgU/9YK0PU3IMiyAqHBDQJWYZoAEuob1CugEKPeTEBGqv4PSU5XAzRLVlqmhQboaRm2e7yctG8SqbcBiJDCWfJltor6WgUHzC4wOEWQBmAScjHmAlhfgDc29EU2hmCGPm7/H0k/dS6yfSGvOyz/omGNf9ePGWhx75yflwE27gNTcJ2be7OZL4buPq+Mee0XBBiGx9C6ct7ecyQde4jLisH9oFgCvQoKGYu0d2QmFFgOG0P/8V3GL5/DEklWCUxEgxQyCWYcwmTDZymBIc8R+hx5MGXH8PuQGJCf+/frBQyNeGxhKJ3zCddMYGJkZNTtx/iNdNvyYYLJo6GTjCGuCeiR/jCUJSW0XDvLPIicsAIoHMP8t3fv3vLNb36zxRbJedRgo9qCsqx5UcmN+bDJAEpmG95xObfmuMu+2Ty+OfbphwDn9AkDlkYo4xnC/NsCmqrs6SQgFSBC3cCwVKmyXRIgop6ayQTimYMhegBF3JvlRwIhEgCCrcbf4VEVz5iUSNKH5+dl9swczMNWf89JHgqjZ9u2HfKVOa6+onpb0fNJ88OeXdvKhvUn1W8FYKh8vXqmA3bs3bPH/cGZMTUXHDp8xH3bmxCuAwDdfo+vaDu1N9JNcDLNmySgoN9TrnyWwFXEdwgQGaCWMT0h+eOO3bv1b4cAplkzhEhZzzhnDHA9xq4zIdb5OoG8NJ42a7GyfPiM+XZQHlmTGi+Pecxjyq233mpvPeo/N1Qoc4JKtAl16WespFrUp+tO/7L81MGgJGALai88mAxiqg38TMQYn2WKymCwUvecjCE2YgKIDl8hPLv2nLvX16ZMuUkDMISED8ZQ9mfuOQEngDQ2nWA0TQhYGh+fUkYwHSvzn6NHx2UUvldlmnFmyZMnFsuWsWF7QZ5SJsp/e9/fqZ6Ple07N2uDr7/cKinZ9Z/5ZGUM/Vh5nIChZUvJbinv+MM/MmPohT/2QgFD+7zGw2gf43/uc12XJMhFLCJ85dbNC5xmLTMtj6HXlE994qaysLrYiSPXzkadvzo18KCugc6AflA3X6fwnRp44BrQblekYZHhbLw01FlLi+FQtEAsKxNlVVKyn/ipn7BX0G+/6Y/EdNBOrTIYve6XXmUp2eaxs8pTLn9WeeQjH6udrOMCh454l+sD//zR8va3/4XYCDu0oyXGiUwRMZM0AKKFnT1xdOn0g4BNwUIRv49c6K0nzTmL/BpUtj2GfEQUneCwBukZVBswgNJvuUs76GzvxAYAdPoubV6rRf0npKoBG981G6ICP158WwYU0yNliwChTRXP+0CC491eSTM496Kz+NQaT9SqLm5Z/DUlYwRJO3bssJknr5RW8HsAO2Esyit9FRLwsTGo6rMFgtUFbe7Omw2g6yc7KX+2fJ0om31UaoBfy0ywyeI7Kfy5w9kEVwx81bpIiYPbpQkMaTVL4M3Cm7K0vTK4n6bnU63jej7HNbXesg3JgBZt2qra+KUCQ9FO3Mfaeznt6Naf7kvUsQ2Uq8l4DTbZ+eY9B9J1Vz4CkPj6BsmzvBvs/hfMg0gFbrGhJSQuf7IY9J1WEOo7bwc7zeC0FZi0+k6wI3ifPkM9knksQMY2oNWuB86sHXHSNZOWW2Nko3bix2Q63Sdvkd6+2MnfII+LwcFRARpKSy1A6La77iv3Hlfwr51hs4XUVuy6I40iaIzdbwEkTqVNlxHABLvN8qfKCIow2fWRhs5pUk2fJxAKA1+x8wiCSU1E0EGNaaDbhNYNT4QZ77X6m4COkGhqRMKAAQDTHBRsF4JSmDkBCtCrIhU8gQ3ZEclUKKBLGb6cAp5zVbZXdpXAF8PEGoDIHmbMCzBV6B/2chKg4UASkFSsHo11WCv4uTi7mn63dLKablMXCXZSD7QXAS9jc34BWVtk5qMM3QKG8v64LmbX3//4y9QcwerBRLhLniKAcvZLE8hHPQJAM8eGtDUygCV7BVoLfWcJ83DYgGaQBaBhFhtn87CLtrQXEcwGBagwhm5UdkZ8SqhvGD8JdIfZrnxoVPcAGO6TNTjnXuxDo+sQQBvEUt8BZKBcGVCnTMbsOq4Nm0jnY87hd/cDvZpZu1xevR/ZIsPsnjrPY3M8N82n+U6yTADtfY4KUuaclwBL89nCcU2QyL5Eul4Cv70w89RPDK6R1VJMsnju4bs0YON2X4vqrv06y8lxOSfnPTXfgy1E/+P4lBQnmAHwnbLflCpR//Q1M3KUbc4eUxoPA2L0TCq9OSAwnDR9UTI6PZf03O9XvxrqXVcu/4HHlbvu+HpNRBBefPw795xzy9e/dps2PAQmIf1UP8LsnHvDRJ5lhU22PR5j3NIv7OGlNsw6TaB/juehyoGZNNLOXsnQ4Bk99HsusZysV/MKzzKAIcYhXZ7rTZLhjrGme8oNFOqOPpBtm5skLW/Ays6BMYR5dgL1KUU7XaadZUyWqEEezbH0UerWfloaOzChACOT/eqfNo6PZ0eyhuhhfA/wJ8vGNS3lPj7h8iQwyviZkFyOecpG26pPZ5pT9rFW3Wn+oq7nJBubFwg3O6f+L1C/d2BDuf/+I2X7jl3l4MEDzkq2IjDo+x/7qPLxj3/EflP/+O4/Lytdyua2sV8m473yGLqufP4zn5Dn07py9bOuKY++4uoyPXFvOTJ+V3n7H/xB6VsZLC998cvK+TIC7xGry+sfSZChYMIUW7dOc4Rluso2q/4zNTVXrrnmNeXTn7ypLHaAofrU7vzo1MCZUQMdYOjMaMfOXXRqYE0NfCdgaJ0F9VpcnZyUp9Dh8rOv+VkthDaW3/39txkYGtmxpbzuta80MLRpbHe5/IefWR75iMd6J2oSKZkWwB/4wEfLn/3Zu8t2AUPQvXu0UCEIMcCihTMgEIuRZH2w28nOMbvvyS5p+sJ4s92BZYIEwRYiwM3guQ1sxO47wVRmI1rLxGgDQ7kgdwhELMp1CJSIigy6eF3tHd4IdoPZQ3BpI1wHe0gIYBGEbwvXIiDIchFQeTFc5T0OXh/gxWIy0xCzgMaEknPYQ0I79QRgToNbgTCOJ6ML0p9mYNFiu7Agr3KsJsMl64nvJEsngw8HI/WeWxwPAIwKZjiQ0R2zmM3FthlXVebG9xNg+8+AIQJQZ4jSfSRAmMEQQGG0yVogpwn+JCjEzwCGgjG05jstxhBt2TzXd3+s5Tmod+omzb2DHYPHVEgYst5SXkcANjgYu85mkFQWgevZy/uo36yjCL6R8rTBIOe9qaBRs98265abtfcylDe9wlyZtM8E0yHN4v+adRF3TN/TGIQtQ4ClIGzbFqWjFii0vpvgTz4gCtROKsAbGMLvorv8+5e+Wvo37ZBPBBn4gkFz/Pi4AxyQOMyuKb+vjTTCRsww6CTJAOSR1wgBEmNFNeIKcCY/ZFswJwBvKXLdCUdu1VXrHRaP7xXZAv48rSyFVGJk9/Id1aZ1WQQ+ANgsVOPkBHU5p311quyFtkMOBasqwDTaNcZqgqsJasQ8Rd0GowkQadUyNMY/5YhCwPLBc4Sdc/drgeLzYmDAKpgnBbcCa+pvUUwDZ6VyO7LjjiQPKQ7gTdtUOf2IevDxMIgr5oHmype+9IVmfp3ADFw3RWYkMkB2C0xfklQwQB46RvTdOmsGSGO0VGMYOaD7seYtZxaC3tA2kSddvQEf3QcAAqwh2Ar777233HKrso0pmF2UrxIgj/uezffF+qhZnhIYSjCK09u4XmVIMIkemR5DOSVS12kizGe8TqrudotBktknE/hItmHOFQmCG1SqUjCuZ3AXcK4x7HNO8/jRPOnMa7UfNcfNmuMqCyXnKY9J33ukrDd2aaYXsjhYKspYpbJn/cCuwFPKUiQdxbzQ2ohwHwuAO/tdgnnJPmQOY5xxfwmA8Bn1OSygLp+n+TOYWvRXZKD6XeVibND/1imYZ/ydFEXHsmCJgIAgegS+9ig74CaxhS48f6+zGvI51+P5s2lskzKZDZWbbvpCMJbEnENOzfNvQf5jPN9g/I2Oholy+EtxryGpBbCkvsmo6PGr+uMI/Ie6BRRiWr3voQ9VKvVZb2yQOQ0QYrNM8mdllL0gBhHrhPlFnjtiI9fxSltQL9S3gUHVLf+SsUZ/5Pq5ucIxzGH8TOljsx81wcBF+TElGAMwlKClU8+rDIAj6aGY5wCwbcrIAgiK512WJZ/BsDCnlKUtmWO58YCxvL2LBMRwLgCpWUk38xlO3QAMsVlxn/zY8IUb2DCi+VMyvzvvsccQ3mfLywtll0zFkQoeOXrQffSf3vs/1eJLZePooJKI9JZbv3CdpGSfFMh0qlz1Iy8oj7ny6fKeuq8cPn6npGR/WHpPDooB9NJy3vn7VIfaGNC3uwQMnfJGnDLCyYCaOjjVLQaW5K5TU/PlRQKGPvmJG8viqaVOHJkTXOdnpwbOgBroDOgzoBE7t9CpgdNr4DsCQ+z6wBhSdomZ4/eWX3zt/6PFzEB58x+8Qx5Dypqh1NavFzA0OzspQ8Nd5fIfemZ5xCMuMyg0rcwm6xRgka7+L//He0VT3+WdvVXterOAMVjinXB22MNEkx3jSMG8bMZQKxiuDJEIotsBtRfjZlwEO2DN7m39Ti6MWx5Cp918AECVGu7zVY8Nlm6txXmYT7eiTn7VEjYp4CxufU86Bl8XglICf4IfdvUzuIDt4OCoXtNeRKcBHhlocBwLVxb6XCd2W7UgFOuAFLtOEVw9JGKBy+5xLEDTQySDCjM68BmxL0mPF8y5g8852H0EgEpgxlIyLzLbjJzmQtlmybUN03+Ia5rtkSyL2jb/GWOoFfhU9k8Gb9m2yfxp1lOCX00pWTIVEoQK4kgbZHG9+qSOklTzrjwAACAASURBVGsvqMjXmj7xQO/hq1n9YgwC1J1vLfiznFwrgwraIgIPBchi3VGfrnsYBDrOUhhdhrICGoUxus9keDGDWv+kz5i90QazWqCoo08yVIV5cYyXuHbK9Sqs9m2THsE+IGwvzBj93qcg8axdW1XmMM5FqtWjnf/1PYMygSUTWW+56T9uL9q3V6pyMtnBysCYmHTnsHuirPRBAId+eYNEACRwxWhPDFP3IzeDG9z3TQBpbxfVA8El48aZiFQ2G9FXoM9D3bVU2VSVaRHAUMhi8NbgO04NTzbCCthS59m3bIxqoCPMoAl2zRih33MPZtlEWXPcOUMYgadlXACwMJBi/qI/RXvyp+Yh3TcAAecHhIjgUYCu2EjDkpkcPXpUwftGS04cKOMPQvnMpoDhgjeOuBK1zfsdDMqPTUE8YGyffJZWV2UyOz9TXvaya1RnMDyCPQKW3ysJjxkVqlNAa1hDAEMAN0iksn/Rr6hMQAHmL5v/OsCmgrnfAA+D7RUG17Q199Uj0OuLSld/TMAgwfm00ounMXK/5GiUhb+TMdSSgVbAjTKkTCa85WLebwP+IS1tgTkVOBmtPjAJqK6ZlypAm2yZlG7l8yaP9c8qJcv3ImNaAPwB/LfHWz6H8mfONTnmc7wxevH+YZ7Bo2tdrb8TMGn0d0q7DJzRd2sZ0t4uBynnS2ZXli/HdwLPmAgnmNH0JuIZOjIy7PqkXjP1enrbOFsgmS0ByzRGkJH1DQ67PEgqUd3h5d4LaCvG2Tr1xVNiEG3butnPHJ6zExPjvpfLL39KmTw+Wb7+9a/KX0qyVEkXY56DgSd5muYHsuGZsVtBYAaw2XaA7AYzkTyHL5p7m47bODommfrmsuusPeUugY89ZN7iM4BUMfFg5jG+E+D3nFOzdWU7Njd6mIcoL3WRfkwAK/S3BFmo35TtJdiS7dDcbGmyRClTW/YsObVAsF5koymrBfQ2Qw+fv5B0JmuIgUe5k7Wbz00YRHNiAuXaI0EolHKwDnsk/c1nLtnH/NTQdTLj6aJAMphEU9PKEKhMc11ar9mwWu+R3bFfkuHdu7eViaOH7A052N9b3idgSDNQGd20IYChhpTsqU9/XnnsVT9SZqcOlEPHv1n+RB5DPSf6y4sEDJ1//oUVGBLgbMYQczjMtJrCvkebInpuUpYXvfA15RMf+4LcqjpZyXKcd352auBMqIEOMHQmtGLnHjo1cFoNfFfG0AqZgebK1OG7y+vf8DqtQnrKm9/8djGGBAwpkDQwNCNgaGRX+eEf/hExhgCGxp3CnuDr/e/7SPmr//m/ldFkpxcIJ7WjxcKbhQ872ix8RkRnT2CIoJSFdGYCcUDcAIYiM1gElBkcQKlnt5Yd9gR5HOBVYMc/W9Ki2P3OQDsD8sxats5eHKxC2ywLn6sVeGMIy46nyq00zSzK2W0/CTtCRQUU4p+DMYAiPEjYIdXnBCgpJUlj3QcChjIYyCCAvxP0Ypc5PQZ4nwUuoE54EgRYlLvKGRiZ6VQXsU2ZWdLuWfDbrLZmSAnQSIHmaf3EZY3m8G5vSlNyUeuMbLXOc8HaBIbWeALVKD/u3646a4CcJiOsBRDWRXC2a0rTMlBrX2stY6hVbhee9j+dqRVgUJQlJU9x89lXkOuYbVC9IBw8qC83g0aCDnaAXU0AngaC2lmgAIk4H33C/dR92Ves/Rk/nvhuM3h3ausKxDlIceev8iwW4/o7TXaRMUUqZlKdx7WpX/+/zpP1ipxtSQFfn7+PAe66cs7u7ZaSAc66M4tBcvIUxs7y2xEg9KnPf1EeQxvklzWmYwAY8cVQQI3M0JXVZSNYQIl++qV3qBUccJ+uS6ROGl9cs6amp0xtM2EATOQfkX6dsYj/SgRasTtPmm76mVPEI+uq/Sfv0qpY+qe+M6hA9ZQCTohTmUrdKdcF2C1hkg2QoL/xTWE3/SylgCb9drwno1YCMY0JrsX4bYGP+KfAFiTQ81xAXctLCBaQykTAmybIZg9wv5XZMaTADwPmAQWQdBQkVZaZkIa++hPRxLSN2Su6mSF8RRTQE3wzl1AnCuMV5M6WV77yxfYMMTBUfYtWlZHIEh79R9Yyy67UQPiqbZC3CvXpoLeiXzDTEvg5RZBN3QJg+55TBhjAEHWGpwv1d9dd95R75IkyJHP9WYFeAIWAoilnZDxkxiUykoVBb5uJRDmQ8sA2Yf6hDAlsJ3uD/s4cB8gES2XSoNpwqy1OB3+bwHKCei2Pq+Z8ViWWOa+mhxE37CxLpzGGcjzmKSzFohXU/gkOAAwxrjzn6/1hyTNJ5Y6nD/0rQfkBzRHUzeZt233/lnQazGyDUXmd5pjl9zQppp/lPJhlSxnuRsmDeFGnGCvn+7SPmS0ei0wIYcKOhxgG7CeEPvA3YCosQsRlXYA4ApCRC7K5ALuX7+KrNaB+uaS+jDSN9jr3nLPtgwM4Rla3PoyRYQfrP2dCtJ9gZPDj+8sCKpib7JeluYYMfv26zjl79opdd0IMlYnSJSBzlWxq+H2BWql+yZbH84n6xtw65+T0AWqyr3LO9mZTlX3lcfQp5utk66S3Xq4dsl7z/UxX77kdmaLGA+fghXzO0tZq8s6x+UopWQJGMb9HOJVyx5Sw0Q9t4F+fPdm3MOhmDCFVy+tjRJ3PehtP12fSt+69T+XSZwLJ+4cAn9fbqJqHwFnyapqYOFaOK8vcuXt2l0nJAD/0j38j37j5slnJRJIxdMN1nyozUyvlh696dvm+q5+p8X1/OXT0DqWrf2vpXu4TY+jl5YJ9DzGDSbO25rhomy55DDllPWu2HgHZ6mzT02IMvfDny8c/dkMHGGrOQZ3fOzVwBtRABxg6AxqxcwudGji9Br4zMKQFyskKDB39loymX6fnfW/5vd/7Y+0GynxaxpSvf+0rtBs1WTaN7DYw9IiHX1YmJpXWem7atOoAhv5WC9QdypChIIhFaLJ7tPo2s4IMPXoFJT4kD+xCswCy8SMLygoOBcMiMoble5GSWRlDtCAlmMkFdC6uWkCCZ7AABU5fhCegxIYqnjAwAHJRnjuGlAsvEhb9/I4fAPRu5C3IU7rJNOIgK7LSAP4MacFIam0CNIL3VgCvhWVm3vlO5aE+cjc6AwLWk7lg5WfKNfbs2SPK+N0Oslhc5jEEqJRxScEqNHUC5G3btpm1kDv1LI5Z4HKfKZUiaGWBv+ZVgSHXototwTvXc/0XAEE8KrJOm1KyfM8shBYYE8BQk/HF94NOb1FeizmQbRLnaYODLRCwXrcpQVsLDNld5rQhkKXPtwO4yXvw9+u2Pgv1aAuCwG4H3a5jBQIAdCFDiixT2EKnzC52sgUYYCrcCACzv8T11jKGMnhPUC+ZYAn0PRAIml5QTblcG+iM++Z79HEkHJaMqB57FAnu2rbJ5qTE/6SA71Xgd0LZyBZPSsaoOOfjn76hDG89S8EPjIAlASl77V+xXsEbpsWW/WgMYGTslN8CcwBNTqj/Ow2407IHGwejdMAWpCcbJeOiP0zI+BbGA748BKrskpNJh/4JGAJgDKgypACPwNg78AJUAEv4afaP/nPmQN00/bdP9wmDglcGZqNbNjtQIvsRrUTAPAwDTwEZ3ycwgxUxKqkM8wqol+FLACL6TtgbmeUQGadUp0gHJcfjfgmCzd7RGEHi2c3cQPYe1QFm3YNiLgA8UR5AZFiKBLuzuneAhT7JjgxCcRNcG9DHRudVlqS2cSIgyXye99xn6f4lUdI9cyySnGXJXQCjqF8QDvor5aN/Dii4TGCIcWr4CPCHeRWmFL2WwNV9uMoNK9hrmSCMI11jbNOWcv0NN7jPTk9PCRyY0fmDIZSgWAIS/N0npkMCPwlsM5Zob8YO8xZSJcAfACwHyACAFcx80pOeJGbK18txGV5zbM5VZnpVM+eUqiX7w/NTBcGaAK4nKwAu1UtmhEpDfQPbVT6cY6U5l+UMkeyopgQJDyskdTCFrrzyinLTF27wM4n+OKpNBICa8IaZKXv27i1fue3r9mlZVp9ONsnpkrIc4wl4ZZlhflB26iiBC34H/GiOfeqKMh4R4MmYA4jcoH46NTlhfxmAoMVlgS7u1kBC+OcJ8IUjqLGDETXjl841slFmyCrrNCbhOsc5Z+0uW7dsLQcO3FcmzSLCpHqDWZBbNo2VQ/fda5kh80xsJoSJumW0BtEA1gJ8HZNB+eDwhtInXzZAjmn1pR5lQzw6oWxzgMHQ/OjbGidkJgwJ1sly8MABz7nbBcClVI86oD7p75GUIbKBUU/0L0uyWVdU/6vsS+kVl3LoXCNkvzWjqJf6zWyp4ZVE22BmjccQki/kgWlcbSac/bTimZlMMIChFrOz9sUEiRjDLaaQAVqyr7He2CK/t2Mxf9N3JU9tya+ZC3X+eXkLzaru5jUHFIE0C2rbQTHCjh4b94YamxW7z9pe7pZn1CWXPKR86547y0dkPj1/YtZZyQCGblG6+huu+7Syz50sT77iWeX7r36W1g2Hyv1HbjcwtG6ht7zspa8s+y68KIChUzCGdI8GVQGGNNfxcO5mHmIOXFC6+p8vH+sAQ6etOzp/dmrgwV8DHWDowd+GnTvo1MC31cC3A0NEUQrbtfAqK4A1M2VKwNCvvO6XtdAaKr/7u3+kncITZgy9wVIyeQyNhsfQIx55mXZBjxgsYpf8ff/0kfIXf/5uLWq2K+BQsKLgEI8hFmU9CoDsp6OFTBqNsp4wOKFFRnPXLZkoBgscqAQrhEUSQE363fA5O5BJB28t4iqwFIv8NhCRiz8HRvqXaW/5nYVrAlF8j2Nnqr9Pi2FTgaE+LUYHyJoFbZ10vfouQd+wFozsFq+w86pzWF4jxor9U6oUKYOWvAZ/Z6aqBEt8n8gpCOT0OXXDMVu3bm2BPFuUrjolA9QrLzMldCMO6lSeDL7MXNHfmbmleZ0E3CzDqQCJyxZ0Fp+X49PXg11gXg6Ga+9qnYN6rAtpFvKnA0NxeIAEGQQmOyZAlZBfZcC0tr3a4FMLyKmBJFKeNcEgZCEiZ7OFvhtjKJgt0U+ArqgFzDWj/ZPRkMBQLu7TQDRAxCq9cTsj2Yh+hJnwgIAOGAWtVw2+43rx3WQIJbjHZ2ak0e9pywRWa53zvoN/GBf0EUuS2lLIPA/tFPVH/wq5oAaPZWT9vesF7g4piMDAVea4QwrM9fHUrORiG8Y0VjeWD1/72dI9tKUMDMozhKrUWJ4WC5ANblKljymL3imVDz+mAQWkQwry+iRVQPZBhqt5yVaQsuDFMaBxYR8gghkFarBvjh8/qnljSlmmzivDkpMskMZdF5pXH0Y6Q/Yr+vuCjF4tw7A0MtiHhtUARly1BLWaP3TeT33iY5ZPYATOvR9VKuftu3aW8YkpZeKZcorsfRdeoow7+x2ccg8E0wS8h48eKVsVjOGrg0TUdVyvhRMLAAqsCEC2RQWIK2KETQrculUSK1KoP+FJTxRIPun2RB6ypLbpVVALgAYYxflgAczPzIUnh+rCoLTmtcFB9RPV4/FjR8vtX/taWVIdkPKbHgnQsCqJT6+yxz3jGVeqORWMqk2pBep3WXISgz/MIwCRMDyq8S3HtABYV1oFQMOoyn2fvhbAUEguwyMLCVkY6TIYkKbcL5Dmtq99XYCzPKhqIJ5gfo4VvJW4z2Ya+QRwEkylbEhmL7744nLfffetYRXR3nwGWHTOOeeUw/ocEIB5jDLRVmlGnWMxgaGcR5pSspynSLFNv+G8ySSx4bAqi+8BRCaLZ81cBlNMnzOvGtjTHMz9Me8uzCm43iY5pur8sOpm545tCq6nDA4NC/TI+ahH3wEcGh3b7PqdkByvKcFdC37H2M7vchz1tmunnqe6PnWTgCflD0At2Cr8zgsQ5dgxAAXYq4wNJrNg0gEurNLmyMh4PiPxNFuUfFYwXpkLg9HGfaXMG5P2nPe3CWgF1KXvkMp+h+pgnaSOszK1Hh0VUKRz9CKtVN3Oz834+sghd2zf4g2Ufs0Rg2RRQxqt6x48dFig7ZLMkDeVboHTi/RpTUZkcYMxi4m720pdEcn5nBhZmzdvclvySpl0ZvTkPeovpYm5yUK78zvPcuqI+uL35rMw+7GBWpUVM/xk8rK+yWvY30/3fwJZKswd9a0WAFozpmV/ymdEyL9jE4Jz5vMUgCmBoXz2cd5hgVoT8h/K/nhC9ZJglj2iYFSp5UhPv7y8KlBotZx97vnl7nv2m3GFHPbCfedLin6wnL1zqzbrRsvdd90h8+m/KLPLajdZA/RrPrtZ6epv/Nyny+z0anniU59Zvv/pz1LfPlwOHP6agKE/ltt7d3nFy19V9j3kYs+fpyQ5LOsF4vo5LymZGKbMk6fWa+0o8HpmZrG89JpfEGPoC5IidzyG3Ek7r04NnCE10AGGzpCG7NxGpwaaNaCFDCRo7+ax2iL1qHPFIkWRyWk5qYX5sXvKL/3yf1PAOFre9Htv00JBu6BKb/pGGENaJG5SVrLLtYj4XgFD41okTk+Oe1H5j//w4fKuv3hvGdHue5cWT1qO2ssiU5sTFOBJkDtpLHq8i6jgMWjU2D2EjAOwKFkTAQxF8AtggXwjeCuxKEuWzxpgyJ+byNRiDOUCLIxfkTLU67HhVQOiDKwJurlXAlfvwKpc3MeAWEEwG2LHPuQQBHgsPAFFSBNrPyVKh5eHwI4wC26zUppSAu8yks3KgSM7cEhLIpCE+ZNyIt5LOVjQ6aPO2JVmgdsCl7QoJth0Cm6VLbycQnIU90x5I1DybqmK5R1V2BIJDFWJE8AQdZrAWzBj4uU4k/agF/maYfyd56ZdkbtkIJ8BFYwK37/lL/6yTxbeLHGtJhjSBpfionG+kIJZzsFON1miHGwHCOjy8Td+MMQ+9hDhX7P0eRcBPPKZvWv4zbYjseOb9H0CAa7ZTCedxY8aIfiiDrTo9w6vpGa0AYCraT/BLgvALNKXV/iqFZSaAad36T0BTARA6OBa79GuzlTFhjp1W0EpvhHAFuUO0CG8d6IfmpXCWRUwDCgwQz02ulH9WOmFAVJoE3uOiCHY3S8PEi32PyRgaH2/gjn5hgxKwsGpRsQc2b7rnPLwSx9Tduw627v7ZA+KYFz9Vm2OrHSQIAwTaiAMZpva1mb+USD9fd11n9G/68rTrn56uezxP6AgK+45Kgl2Tkg6yeYHmwaGnvtxA7xcwW9HBVvvVIfL5S1/8GaxF0YdiM4pcD9w4GDZI5bGuACbI9p97xYws+8hDyu//PrX63PJfcTkQTIDo2hA6Z7x5ajdp2Uq616DxI360TWGFajOC6xaOblkMOrtb3+bAaY3vvGN5chxBeRqHzIxJtA4JI+m2XllHNN8yDjDiwWQDCCGeWNFddYnbzLmjq/f9tXyrx/8QDmusjKPmKHC/anehjf0lac89Qk6Xia7zJEqGKB0EcvLvi265iAZ4vRZykod9NIfGDemOlUANAzF4r4w/4YdZQaWgk/ktcypBMZ0H32PueSmL33JoJ2zrmmuSAZiSkzNkFDwynih3MmIICAOk/QiIOhey4H4brJq+H6yPfgJGwNgxZn//F08qELK53JRdkazTkh/yaA8mSH0xebLIDJzhOqcudCMNH0vQHtkmZiWB2jZZCHlNRKcXgM8Mz6RoKnG+tXXYLcNbyA7F7I95HXh7ZSA/JQAlOENGwWQKoMTUuTqF4ePFO2VwH4eb0zb9ci5YVKFAXEyPD1fwyCyn468e2B0wuDz80bPV8t8OUb1rnrbKPbPtNK1M7vYz0ttHFKyyN4HcMSYwwfP9VUBZc99zD9Im9R/PZ/oH2MLduyGYY0F9YkL9u6R5+CTyoc//EGbypMNq9tjfdXzzXEBVW43/Q9p4NimzTK7nyv77z9g8+kRAcO9Gn9kJ1s2Cq11g67HXDunPsGL/stzLrKK6TkrgLVbABR1QHnJOJjyco533zC4Q/3FM44XLKLcNPF5uUcdkJ+nVM2Z8zQvsKnjdQuS65i0vaZZUjawdQYJeRYHmBfsPOoYQD/me0s+eRJVwIjvM3czl3GMgUDIfoxH/TP7yJ/DRAoAhnMvqy1pY+S6ZsapKMxdExMz+h3/ND131CYH7j8Uc7LaDHB9lLaXJ9jFF51Xbr3lC+Vf3/c3YgzNl607t5VBzfs3X//p8oXPfVJjY6U8+ak/Wh5/lYChhWPlwCGAobcIGOoSMPQT5cKLLrHRvJ9OSMloTrMOtenFc5sst3pvZna5vPRFP6ssaP9e5ldFP+28OjXQqYEzpgY6A/qMacrOjXRqoF0DS6s4iWA2yZM9GC1e/zt1j4AhpaqfHxcw9Cs/X3qGNpXffvOfKBBaKpu2bCy/86s/UabGJ8vmTeeWy0U5vvjhl5bx8Sl5QRwuA9Ko/N17P1Te8zcfKOuVoalHi2AWeCyl2HHFCDWAIJLSxsusB/xEvGMbNGrLNSpYwWIyA4FYNAeQASsn4vxYWOW58qfBBB2YIFReL6VBSCz4Oostx5lEWRX0yAWaQRUFZ5tEj58XpZ6MQyzkdimN/AkFd2RTi+CHImsBrIU7u6HHFRw6bXiVNRjMqUFIMl0y2EjmSe4SU870s0gJSIJICazwHTxdYGJxzIUXXli++c1vtlg9CWw1WS1cNwKVWNgmkJaBEOcOL5M2iJZlfKCxk/eRu/QtZpcOzvJiwJqMFs7Bbn/u2Ocimr6QC3LaIHdnYxc3wJwEB3vqrn7+HeaxCljYxa/MGpe53mMEcgSqhlRaO7pmCOh+uUQG783+6D6khW6TwdNkEaR0ITO05f1ivOk07qQA1wtlUBr5GrAh8FL/zdTagAfuzI06q7mjXIeRySpMUl0fDuRVHwaXIvh1uwEg1YAlgKf4bEUBSwB6YhHY80OGxzpuRIERmYq2bVb2O+3+DisLkVkZSpG8dBKdmeQC3YPl3z55fenq36zzC/xxamhMYdeXbbvPKY9+3BPKmHzE+nUuMh1ZXglrTgDU0SOHzMAhOze73OtVH7CawCV6VSnILGFS3bv/3vJWmZu+XDKFR172fWVGcjVYhblr7mDP/kzcp8AP95WaM8+BHnUjIEdsBc7bo3b/zV97Xdk8ttFZ1+blhXLfwYPlIRddbGnGkaNiOSjIe/wTf6g881nPFlgj4NL+QT0yVZ5SVqQh/06g5zqkrs1+EMihuWtB93lcrCIYEisKzhYUpG6Ur8zb3/F2Ba9z5R1/8s5y97f2K0AKjyGkVv0yhiawnEY2puAx2Sz4PHXbn0YAroYdQN2AALo7vvG18iEBQ8uS80wqkAesxqsK6d9g/3oBQ09UvWI+TbY7GhmQHJ8jMj0BUgSw3AKGgAJUj5k5KRgLOQeE3A+5XmaJ4lib7CMvMnOFLhrgL3MMKev75ZdEYJpyVBcDhB05IOCNGiwZEQHaRMDMfDQ+rg2E6tcDSIPclUA4QSZnu9K95DwtWKyO4Tb4n9fwjWJETserZUgAlb9z/rLMxc+RdjbBBJOcMTJO0zpHAjpZZu4nWSfNDQ2APNiA/eqzMLVgyBjY1TjHUDxSxgcoDSjINTEHT/Cdv1OO6muYHavsUprbebZwzWS9pPwOQJK+yfvJnuJasZFiBNwAxqL6D2bnk2LKRXp1GZGrXWkXgxuWL8U8ESbgMRe6XnJuYSOh4ulOrACYZrP4eGYyNsckmWMugRnEY3h6SlnkdmwUmASAKjlhBT+Rj1IeAItlzQnTYqAd1YaSVhu+zyFtbgBkLfNMM0sN6SuMWUktNe/QARk/0wLYxnQeABFvRgCQqU7TLw9vuLwnfr/wIQ8pX/3KVzwuAGiz3f0MVX0kyyfn9yYIyHlabB+h1sn2odYok0EjndfMnWquj7zVKA8AXN2wyucIbzchS95PsI/nE2OQzZuUJue9sXYA9GKtQsU7+QVyOf29rHE6MT6r721wRsle9Z3Dx+73ZgTAvN4R22x3ueeuO8sTnvjYcsPnP1k+/IH/JSxZbafNO2SGN9/w8XLD5z6mvrJUrrj6BeWxsgiYXZgohw5/Q+bT/72sl3/0S1/yynLRxd8TWQrRtZqu6SHvn2be8ZauOTt7Qunqf7p8+jOfKbNLoqJ3Xp0a6NTAGVMDnQF9xjRl50Y6NdCugaVTJ06tJ9Wxdpi0JauHPBlCAEYUNADaLE+U+eMChl73GgNDvyVgaEEP+01bhg0MzWqxOTZ2bnny054hYOiRXphMHjtcNijC+XsBQ3/11+8v64b6JElhsRc7us4IooVecxHvAF0LO+/Q1V07rwDZaVNQFguxWEfHojX+kRoaqUrS8VNWw/laAYUWwzaQ1uLXu/TV4DoXgs4kRtYTGzrWLFFV3hSb6eHHQdDLdzYqgJlU4MzibViAx8mktmthxYvAxgbU+lYwezCxjWCeBbV3eiuAlUBCBsAsDil3Bi4pw0jPodzN5PM0bSWgYqeVc3FuTEcxNuUFoMD7CShkQJCeThmw5O5zi21Vg6PsKU1gKIGg/KwJDOUC2ObKFYDiOEACB2rsYmvBm4BOBle5Q5/nIq5ZC1hVM9y6wCbNM69gFoVnBMAQ4J8ZQ2bI0HfafZ2YMI1IkaNQ19Gv4vjWq5nP2hFBBJZZBxkU5I5+LvaTLcFXetT/VxVA0Q8IEEkNnyCUuQWwahSsEMhEWye3qX2tAIa4bmUMqT6TDRJ+KKzJg1GVAavrVdePskYjGghU348xtk6gg4AhDGAVsGGavEHshrGNklMIzOoXW8U2K0CpykqmvfEyLbDhczfeVnqGt9s4mvFiYENzxO49+8oPPvmppVteFr3KtoWvDh4ksA4AJwAyYH3gr3xKTETAligv/UDtIaPlQWUxGz82UV73uteXn/7JV5dLBQwtBzarPhPprc0+E5Bm3NaBFmM/sm8BSjDGgCy6dN4VpWXeIkDo5376VeVspWdGBjNF4Kn+h8n0cYHZyMnwR7pc6Zif8aM/Wo4cnhCIw9kFjsgPjcCmV/ePVxLjlnb0dlCYaQAAIABJREFUx+bREJABSqlOFQhTn/MCNpCTvutdfypQbbK8VbKL/QcP0HCtwHZQIFuw2MQEUP0bZ2Fu0T0C8PUKERrSffR2YwjeJRnZbeUD//I+B9sL8g+Jy2tuUD/fMNRTnvTE79f3dR7KSP8FjFFbAUjaQLjOMbAbPR9yXL1mBL/RT/hJv+lWcgHmFDo8zASOSZ8WJIIwG5y9TG3xNXn+IP0C5AA8aGbHAvijlTLw5hrpBWS5WwU3uZYZiypnZNQa8dyZbMhkPTK2XRbKRb+qc4DrzmAn4yc8plr9vQJgCey0QHgdULmJLRZPjnv7C3FOjdv0gMvsVa15qc5pzTHH98lGB7hHpic2BGDbOAOX+0/Uv8ut+qNuEjDLrIOUMw3s3Z/x2WPjYdeusl8m38ke5Xvp5QTbzGPDkqzwZVpF2kObevzEczOBpFmDF/JeoqyVXeV5kp7s52w7O1wLNAHA1nw9hBedUqQz9pcE2tJn8AdcEIMHX60hbf6wqXNC4Cz33a0+PD25IFN7SVH1KByVsfRmMYdgPVkSJ9BnQlK7aTF9eO6uMi9p/lgUyAowfe+9B8qePXvE3pux9JILnhSoSP/rk6fZsp7FnmeZh/D7Yj2Az6CfdcEghp1LveGDBTsLdpjBN90n95T9Mpmg2Z9O37DJ/kbftcBY38+NFmRcgEyAWDB7GAuAv7C/KEO3BqL9vfSsyT6TzxKkfHluypDsU7M/SdRhBl88l+zbBiMMSaqZQiftX5ieRpQHf6aJiTnV0Yj670A5LqmhuEVifzJ+2OzR5hzzlvrGzl2j5cj9d5f3/9O7LPEPYKi33PyFT5TrP3etJI6L5apnXFMe+5TnqPzjYh7dVv7kD99celfWy3z6FWIcPcwscIOLjDueRSx5tFYTJuW5nvT1c3Mnywuv+cnyqU99sswtn/5gzZHX+dmpgU4NPBhroAMMPRhbrVPmTg38JzXw/w8Yurv88ut+XsHfpvKbb36npWSbxRh606/9ZPUSOLs86Yqry0UPf4R8D7S7rXSoAEN/994Plr/8q/+vdItiPiTfjRN4BWgBY5ZF3YnPhbd34yto0l6Es95rIhSVju1gnsUsu/mki48dvwwCWIC1FuL1WEAKJAIJRHA8x7Bo69eOH4vFBdHB0+fDqacdkEYFWjqmBSzBy7gWXCzIMFV1liktqmFBYUhNoDojv4MADdIQO2Rn3CPBo72A6qKd4Ic6IEjy5+zyKSU9YA/X4p7SO8jl0AIyMzl5UVYDA3wIcneZa0ORp66bMpJknnAedqFh8TQZSQYQKgWewKYVMEVE/J/+3dxJDwAoKPCUE2YIv1Pvc5bekNZbwTyLdIMn0c7RPuw2tk2gg8nUBoYcJNY07U2AiQCM+m8DI47J/Yr74prd9tzYJLlP7I4HKEPQ0JJpsSONBMwMMIL48O04HRjKRX2zbkICuU4eIgpyxBIhMIThMigJVgJ3sfPOAjoW/RkoNDMo+T19lkFsgmTZtwmEPE4qsy4DzQSG6l23g1/L52Jnv191cErBQr+COdoCT5vN8gMBHALQQZrZBbNHBqZ98hiaktn8pz9/a+nesF3BhcxfDagpuNN4Pvu8h5RHP/4JZaN8xHD7IvC0VEmln5OPDzvm1HWfpCEnlTErjFlDzgZ7C1DomBiGIi6W1/7ia8srXvaq8oQfvrxMKwhtB/oquLugmFMKRpydC7mbDXfFBtIYJjCdk+m9ARYFKOeds7u87JofK9vkpTGioPSIfF+Qq2D8OzMzL/BGzEYFpU9/5nPKc5//QgWoMg4WaDWln4A+bPwTiDLuYV3AMmAOOSGm1aICOj6bl4SmX227WXI1MvwMqW+/7W1/XIZ0vTe84Y0GhrpsAH/CGdvW67wE+7AhpsU+zAyN9lsiBbmCyH4Fs6oag1lfufXm8tFrP6y5QVm/BAxFvWs+WGSuGS6XPeaRCiapFsmRjLzpd6k1YAwxb9HPDAh5LguWTjJMUj5lQAgGFmCBgsdg64hBV4EVj4EKmBDwRrr1U+Wuu+8ut99+u9kdsDqani6UhTFFWyNthc3C+cOsN1iQtB2MQfot7+c8YHluBcdTUsvYdPBOdoCGXDgD+Zg/dI8VzG8yPagSzp0gGccQzDfZITmHZthKvSVgnoylFkOkgrAJuiSAzzQDMATbC/YajEv2Bui2ANY5LwBsMCklkAtA6Dmm+sbxO3UAI456BBgiWQCgQZrZJyjBMzRfuSHCtczIo/0qOG7QQf0QGRqZ8Zjz0rzaz0yyBOq60+rPPDcoC//8bKhyYwAYZ/DTnHbRhQ8RE/CoTcdhSgG8bJTcj+cxMjVYS4xv6mJ5cb7s2LKpXHD+nnLgvv3yyhny/cD2gbmHdxBZvcbEKpzS9RlvI1orAMKMyPdrVvPTAhnvDGwj3Q12LPMzUk/6Bu2fqeizLg3gGrBcLJdeeqmuKe9DgY/URT6XMoV9biJlmzRBP95Lqd+QwO9cm1Df3AfyKepzo7KCzmNkr/qjbyNNxU9tUcA33lNs1PA+zz++a58szbHUcW4oJCOMuXW95ll6D8BQjFGNTbI8Iimz8bgyo7IWkZF4eiOxBpiYIMPoqP0gD2jO6xsQoGS5MtniBAht31W+8uUvlyc+6XHl9m/cUj7ywb8uKxofo5LvMRffKmDoBgFDR4/Mlqc940XlsVc8V/dyvBw8+NXyzrf8fulb6XkAYAhGpYCgHiB7/We2XABD88pe+YIX/ET5xCc+Lsla3c1pPjA7v3dqoFMDD9oa6ABDD9qm6xS8UwPfuQa+IzAEYwDG0KIYQ+MChl7/CwKGxspv/N47FPCuiJUixtCv/XSZE3NmdOSs8oQrnmbG0IzSk04eO1IGtDj+2/d8QIyh95X+seEypDTXkdL4pBktLORid5pYFCZJmC4n6JELMCj5LPKSAUEsnLvdvE/WE/bwI1NJmznBeVgIck7MYFkMkl6X67P45f1k4fA+u5O333Gn2SYESlzDrCS8EfQzMpD1ekG3W0ao4+MwTuSDgIeQys8uJy++Q6BDeWFDELgCVtgwk6VeXWjmYjB3b3Nxe9555/karhedIw2iKfMhLfRYzPI+C/cMNgy0KZjhfgggWIRmxqxkUgU4g/9BSMSom00KaJvAXC6QOX9KybLnZHvkPTR7VHOHNeqtDeoYBdA/giV2wvGUSHAOCR/HUm5fU4tegzUNySDXiSBuLShI6uTTy4b3jD13aoDo9qgyMM7PzjayQ+orF9PIAAh2KVv0qwq4cEVbsgTrKIPN5jGUPQPEDFLzuH7tvnKCZE2BAcHkcLBVNRnUt/t8lVOukcXo+ikla16be4pdfjpTADD5yuC6DenFuAkAKY6jfwMMLWm3eYfYNJPqa6sCiXbv2KysNLCtog+zwyxRhnyFhssJeQ19SB4Rqwo4+pQGmexDyKlETinn7bukfP+Tn1LmFaNuHN2soECyDwWGJ7VjjmfRBoECjPslZchJxhCsAViAy2L2zCiwwatn+9YdBoae9SPPKU+56mnlqIAWgqCU0ARoGSniYQRQbwRagJuAsvjQzC8IqIGRoOP2nX9uebmAoSGBXiOSeK0KTOKcezW+jh4dVxC3aIPtl73iJ8ujLnucwNhjZUC+L3Pzmk8URC3KxJm07ARmeOrQdwAfyDw1S5o2BX1jo5pHVFcGthR1PfSii8rv//7vG3T97d95U5kjWx0+Kezm63z0hQ2SXtHOSNHCcFzm3ZtHPI/ALlgHi0vtgEfNLV+8sfzbv37QIJ5CRXu5APj06bht20bLvgv26P7xI2KuQdajoFfCYIOK1ew9gUTeSwA2QW/3hyrlYm7o1T3B+AK8wBAYQCznGkCTBIZgO95yyy0GsGkj+9cAdle5rLPEud7acyzgEHM0TAfmngRUkJMRLGOknOA+ZWH+yv6cWaXwxMqMlM05JsdHPieawBD3mIF1jlGAsgSGco7l2sw73A9jJYGkBNNyjmszlNryTc8DAoBpTSSAsCMBTACibRYuFk/WvY3rBbAkCE+9sqGQhtaZ2ICslglgJDCRDCrKbFZWBX9yTuZzFMCMEVhPlhjBTgUYAzyDrVY3JMj+x9RMeRKwoAyWtKpfhkm65mWB7cyRJ7QpAjCEP9AWgTj4aY0JmAigVyCF2D5zkpAhL2MeHhsbKfd+6+6y04bcPFMBg9cbTLGvE3I62J2cm8xdqrxuScvmBDyNGrSPTY2+PrJmwpaT95TKs3XLdgOKABl3SRJFlk3MxAFPM/Om1xP1PkckW6OfsgZIZtqg2EPMgzxruGe+l3VLP8wNjPazJ/rQspiEaW69WCWOl1xySfnGN263DBPZKIbpjP/sJ5yLPk59Jhjrsaa2mpMhf77vhBzVkD+SU0T2S9rIHl2a1xbw8lJ9b9U9H1OmMdhDbKAwngxg6rlw/Pi0gSEyyE5Jole6lOzDDC7J2o9OladefmX52797T/nxl71YhtD/Uj718X8QlLhOPpCj9n/6jxs/KWDoozJQn24BQ7OzR5WB8quSkv1B6ZG8+CViDF108SWaAhmj6lfeydH/BAzxTAIYAgDu6h5QeVfLjz3/x8tHP/YxGYl3gKHmuqnze6cGHuw10AGGHuwt2Cl/pwYeoAb+c2BIQZQ8hhIY+vU3vV1BzqpS0QoYeuNPCRhCAiBg6KlXlkse+SgtiubKzPix0q/A728kI3vPe/9ZwNCopWSxW6wU1QI5MHBmEczvsEfwS8hgL5kkXlw9AGOoHQgLDBH4QkCQu8opAUjQJHdSOQ0LbRbLgBO5Y2qZgj5j4TgrloLXOKEoiJcWvfbk0Jtk2TlHABLZeNgZxC8jdkXluaTF7LyCRoJmzunFPMCQFqGcL4OmXDASGDR32bkUi0QAChbbgGccE2yZWLy3vBN0HxFkLTugIuQn2Egzaj5zphydi+9mhpqkzOcCld3debEoMnhI5orZKRVIeKBB0wSJMijJn00Qg+uE7AhPmJA95E6801KT6rxKG/iMciYw1Azy+Iy/Qz4YDKOaQX4Ni6dbUqjw5gjmk8tUQZ3YPY/zZFC4e/dusR7usAFuBqXZTv6+bdmRgERn4K3oFyHDiUCTIDLMxPlO9L8wGQdEAAwAZEN2YVDQxrvBfqKP0FYs9rmvZHcl+JSMoWQLJUOJ6/g8uiqAR7ZHgnIEpdl/o+4Ci+LzAIaUkU5B3IhYTTC7VgTk7N6hDFzKcEUGoQ0yVMYoWsZgZUareSWJLh//3BdlN7RV9yWQRG1Gf1sRgLJXwNCjHv/EMrxpu/1m5nUveDJtJAW5gBiqxrve8tdhFxwpGa+5ebIIhfRkRFnD5mcXyutlAv3cZz9fwNBVkpnM1K6H/CxMhl2XrmuYT/ijiM2jv+nnvcjjBKBgBj2t+WfPObvKT778JfL9GbBEC8DoHklyLr7kYQ4+jylYOyY/tF/8pdeXhz/i0WLwKM2zxvHBgwK1h4YFcm3SeYOpQKDmTG6MQ3brCabF/iEzGt5F+DVtFEA1JMDxne98h+Qv0+W3f/t3imKiMqegFh8VsikdU1A8or6GDwmSIuqFc+LNArNivdDDU2oLvIY2CXS6/atf0U77R8r9B+81m8e+VABD6uc7lV56z7m7NOZhz2HCj4xUkZckwdQTAXoCQGbCIXExIzEkR8wxyZpMadKKgvFgrvSL4RW+awbbAT70H/XAP4CuO++80z5DAEghRQqwxT8NSoRkjDmJfzmH2dy6gpUJztJ+mZWpBWTq2oBJKVHzvKl6Z2pqSjnp0yk1o8/nuM8xQ19pMvuajKHMKsb1qQvM/e37hDLGoC99N1g5ed4EePL5kgA8PlDIyWBdAA7BaAFwtQdP9afK+cI+TXUMk6GPZ8asQD/YOEiG8JWhrQCHYt4PJlfK+hJUYl6xKTeVopc/1zWRjdIfkqHo553a1bK9es4B9UcDMrrHZN4hh+oTe4dNkJCSqezqW9wLmfVg9NK2wwKB+GxRz45+g4crZVybEWw0WM6mfkqZR0b0fFHChiX17RExhZBBjuq5aZ8n2k3lJNMYEnOAqgGN1WmtAwAkMS5n6lovn5pFMXkvOP+C8vVv3KF6kgR2KQyo2UAZ2zJWdu7c6TIk+MlzfrpmEGW+t0QLuZle1AEM421bt/j72Tdacy6gan12ZN/x/MmGh8agN3j0O75+CWZu376jfFObSgNiBcYznLZCMivAVuOwKYnMLHj0OdYbyRhKsChYysw1PGiiXf0cZQOBuZ7nnzdQThpkQz7HZhEA15QAoslJ6kbMT83ZAD4LSzOWkjHvLgq9f9hDH16u//fPac67qBw/sr984P1/GcCQ1j+DGgO33vgxA0PHjs4ZGLrsKc8Wm/KoPNm+Xv70rX9Q1mnt97KXvEpebQ8F+XHZYE3xuLCUDAAfjz/G0Hr1paVTAoZeUa69VsAQF+q8OjXQqYEzpgY6A/qMacrOjXRqoF0D3xUYIsvNUgBDv/L6/yoT6dHyxje9TUFMAEO//as/pYUfmUF2K7XpVeWSSx/lHauF6cnSpyDnPX/1vvK///5DpVe7dt1adHQpMIysHWjnw28Gtk6Tnp0mvnj+sJhlUd1mcQRrJBZu8Y9FaK8W4gQRaVqaQTbXYEFlMEIrFXZScxc7wRIWNpQBZg7U7AQNIk1z9YkgqMJQVItUljbHlGKYcBvQh51ZJkcDCzoOM18WaU3PGwxIvcvbYDQ1JWF8xt8sGgmEuN/0BkqwJnf+U66Vi377JbG7rgV/ykTS2DnrOcGBXOC2gZ2aBt1sjDbzhOMJOprvNX//TsBQnv+BxhfBeUqz+D73ysLaYJbYDiyMMxB0vVcpX95/AkMpHcN8Ohk7uTvMbnn4RzTuR1Fe1n0CMpQPmQIShgMHDrhcCSg6cKhgXPs+sr+tvbNmv81+k2bUyCp4If8hnVNKJ+nPWV7aeqP6HP2F+2oHuMFa8lUBKnVPKXfJXWWCBPeJCgw1wSGAIYCUrDuPnwYwRKYgAFcCwCGZwiJ3Q3I1LC+w9fIYA8zrFjiAv5AGbjkgM+abv3KXIk/tusu7wuAbmZsUbOAx9ANPvqL0DY+VIRnBYjBNUITE8vD9BxVAYbRLWwFGiV2g0WKp0ArZkwReqJ6QpFyiLDcvuuaa8sxnPEu+P1dJ1jLn+jNQoJ/UD/2Ce/EYELOmKa/j95MKPPH7ISPZFrEUf+6//IRYDZIyiYmAzAdg6Px9+5y+maxkx5XB5/W/9hvyHdqrAFWAi7xLVmWQQcJuPLsU4Siwi+w6BMcwwADkYBox6ueRfyJvExNivZgVAG7vfOc7DSS/9rW/7FTbpN5eEqDM3IRRNawNwCYHd2ZEhP8Zxt/rAH6YWfT7RrXFEZllf+qT15bb/uMWS2iI4mm3wf4eMRRHy3l7z1Z55UcjMA+JHWAM5tPOfKQ+zJiKPhDMEftaAQ7Svvix1DmpNT9gXm0gQvWlYwCwOIY5E4Ag2lHAhd6/7Wtfs8cQcw+MoZzD3Cfp7/4X5tPJ+gqwIa5B2QiOU0aWjMqc3/iZQGsyhk752RFjI8Gh7ANxLzF2eUV/CeZnzl0uI8fUuS4N3QGpAWgBhhhzfdx/vX5TxpujP+fivIbnFepJdYqEin+W4rKpYO+jAMw8d5HBSvNdMmNJW8/7gBQJALgvI/urzwT6ToL6AUjFmMAInfpL1pfBtQYwZN8ZzTGwatgAQEbKtZh3Nw6PGpCODFkhSzpy5Jh/WtYMmwdmn8Fs2G6YTSPh4r5geS6IjacECzomxwUcx0WxYPD9Y/7ZuXOHnq2SZgrsZI4Z2bjBRvMAX+yWeA4xG1ibK5rH1uPLpt83ye9m//77ypatYjQq7f1RGcU/9KGPsqfWG37td8slF+81C2hhYc4+bUMClM4951z3pwT4ac8p1Wl69FFXZlJ5AwK2YZjk52ZLzp851+azrPmM0eizJDSZznxGfR0+JE9FsQ2TdQoIk+sY+hrPspzLms8WssDlxhXvJ1Drcab6BqDN57yZvmxO6bgwFAf4Dakr16WtpyWlnZ9jruG+tHGkuZVsmMuqfxhDRf5ApzS/AWA//BEXa275cPnUR/9e8zzA0IjnyVtuxHz6o2KSLpYrn35NecwPPUtg3TExlG4v73rbH5YV+Uu+7KWkqxcwhHTYzwr1AZi5zF1oeS1xV20pacGSzKpf8LyXl3/7t2sByjtxZCf46NTAGVQDnQF9BjVm51Y6NZA1ADBERrJuHAMzK5mdKxWEabFRlibKzJE7yq++8bVaMQsMevP/q4BIgde2kfKbr3tVOanAZ2hwW3mipGTf+5jLyuEj42VZC5R+zRjv/qt/LH/zt/9ShgmIWBR3RfDixXrdWV7CqJldJ73HYprFuX0YKljCQre9q8fbsRPqjC8wBgBsBDoQbOZiOz0YkoXCvbIrG/T6k17Ybd68RYvOifKEJzyhfPLjn2yZQ2a6YBZq21XuaTLC6BrsJEPdZlHLjrnT4XpLOcAVFnUs4LkO98Qu7bHjR2zuy8Iaj4bcQc/gJXfYE+zIgCOZNRFIhUFlLiypq2QCZQDhXewqS2lLFoKNkNfKhW4ugCNYirbglbvRLJShwo8JOMny5XebAFOCXBmgeUc/DZl8xmB4JKiHNwq71Vwtz2PGmOrJfhGqs2QNeLe1yj18XgdKYQyegBlSsixD3gMSBkANOx3U4M8ZWdjprmwG+gtlQ47klN7VW2jtjBAZzILR0a6jrIc8tgnYJLDT9m7JzEIKxgA5q1FoMqE4B2VDpkS/gpHGTn+8gpqUcrFkI3mMVD8mAAqDZ2QIqhLM3JkOxlBkRcp+Y8acvgvDBsNqglj6NPEGcpdN8hjatX2zMJVFMVhGnSq6W75AyMkOydD0+i/epqxj23V8SHyQgCgiKNvO2lue9NSrS/eA0m+LabOCAbKlLGLW6Fx0y/BVka+GGDpDQ3iYLCgQGZZXmWQPCgZhFFyw9/xyzQuvKc/+0eeUq5SyflwSVd+vrhXBWQTWySgB3Mpg20ETcipSUcMaknxsi87/317z6rJ1swAvBbDL6l9333NP2bpDBtra6T4mA2pNHOUVP/7TTr3sFPUq/zoZMHeJFbUg6cwJyd+QjJgFoAAcMMWBHaaw6kMTx44bpNkoD7Wlec0pkqT88R//UbnzrrsEEP2pMi1NS04G6Ekfksxk81hkDFNAHNKsAD8ADwCGupjTxD5CGjYoGd7xw0ckJfvncuiAzId7B8K7TFfevnWTmDrd5XsedpHKfdTsInzSYC7i4wSgwCt9YubEJDBDRfUDUJmARrJhONasQWcSo57FBDDIEHXOC2YCfdXSI53/6zKfBlRNYMj9uQWqImdKUCokbO05jnIAzqzqfmY839PRY16P1N455w0IuE1wy/NMlZJlveXcE2Bp20PJ5a3MwmRRtrP/kd2q/TnXSn8fxpv9lFBT1Xkx72nt/BB/5TFmcqllYNshA+wH7GM8k64e1k2lNxroUh2SoQ5GKADNoPtcyI8NyFcfNkz0ncRAP5knE6Bj7seQHRDdz0tLuYIV6nqzlAwj7DBlz8/CY0jG3up/nHfr1m0h/wO4Qvaj42fE1oF9kiwt5phu3Y/7BhlF8ccyc1P1bfZRl56jmzyeAUl5TEVmLV0DyZPuETAGw3vGObwz6teMYIMHZEA9ZbbtgfvvN0FmQKxDnhMLC8sac0vlnnv2q37wvOoTQ+5cAR/yLVN9USeD8hU7clzp2FXG8887P86nuqC8bNAEqIx/k3yr1Jdi3QDQKXNo1UUCza1nRQUyDdjr+950qXJI6heGDxI26rUFYFb5ZQJqPPd59NC23uiBrVcBVto5n/H8znSfflv0J1jLHLsopmK/QGrGIgw9xoD7M75qsNJgY2Kej7yNzHZ60aaT8nRbXFhV3cBcFetT9X5iRfIzgUNI8TQly/dtoTzpCU/UOdaXzyv72L/+y3sMDI2K1d0Ghq6VXG+5XH7F88pjL3+2+oVA9PHby5+/448NDL3kRa8sZ527x2A1IBWyQKSABoUYzMgUqcv1mISX8vznv7z864evLZqaOnHkA00knfc6NfAgrYHOgH6QNlyn2J0a+G410GYMtYEhs5j5Pxa1AoamDt1R3vibvySTwoHyu2/58zI7o0Wfdqx/45deIW8N7dL3bylPuvLq8vDLHmtgaHFmsgwqSP/rv/w/5d1KV7/prJ0OpLpkZgtdnUXUpFg3uShn0eVFvtYUSdHPxVqvsiTxXuzcskCKXbb4VyUm1b+GxRwLMnuYsPDS4oTFEws5sqqwkOY9Fm+RyUjZ0jBDFuspvHnGq1cRpT3lRe8xBWd92klDR8+imoU03iNQunvwDdA5WdSzqGPRBwNgVgGPM4ONi+qdHkn4BfjzMJ+mfLkTngynDPwTQEqvDd6nvNyLGU5auGZgEh5FFaRqNHQuQDOQzuMTqOFvmAQZCHA8dbd3795yUAEfgWYGXgkwZZtkoMc5mpI9gr3mi+xbrQBKjIogx8fimHuk7geRH4kdwt/4NLHgdyCiNk1ALNrRltLt3XFLNQI04mUQUOwU6v+E6ocyBlgV/SBBnASJsm6zPpugl919zLRYKyto3luyLZLBk4wnfgYDCUmbdWwGBQnKvIutOnZ5KzDHjr0DVcCceoEWwyEq7wGHb2YzYoud4/O+DP5URt4a1lAFhixRQQYX0a/+R7sobf3wQNkuWQZsFQAOZFU9g2IRiFVzqmeofPaGLysr4Rb7bPG9Qe2cz8lz4yEPu7R8nzyGVgSodPdqjBEkwAigzXT7K5KnsVs9K/PkKe3+E/gxVu666xvlfBnS9kgWNamMYQ+54MLy/Oc9vzztaU8vz37u82QOHcBQsIVi3CYwBLgyqECP+24xR7iYgmLApmEFjDsFnvz6639Z/Vg75Bq/6gzla9/4RhmUbG1sTEG5xvyMAr3nv+Al5QplVIQDdPDQVNkgL7T7Dh7W+EY+FmOAugUsha1ySoyXdfxNIAz7iYCbk23jAAAgAElEQVTXmdAUfKrv/emf/mnZf++9+vmuMi4j6+nZRYNi9N2F+RnLNZCcADYTHHNflnLhLwTLTLv74ocVVYukHofKRz/ywXLsyP3yJoqAfUEAFCnqH3bJheXiiy9QHS27/pjDCPZ7BNylVIyyM56GJVeaUqY0vFXcP2FcmT2UcshICmCjMvoi2SMpm45JsBFWgDPRwUrSsZhP3yOgjcAwGUOcM1hCAnLtMxTjLufrGIMAYQHiwZJJ8CLnqZyfci5szldkJcPEPgHzlOWkD5DZORUQTtA8GVIpubIvS5Uj5vhOBpI1v7RUlbudPgfkub99QCK8BAgWcK12HdA8BDBjeRN1YnC6ZsESMIShMmDIITFNtu/Y2ZKQ5tyXMmHmj/TOS5l1MISCLcnzLAGwZD0hp4WBmc8azmlPPzF3YLTN6Sc+W1/60pdafnUAlz2VvcOcnL52vl+NqZirJU8CKHSmLMA+taVlsYxLpKPy+BIrKSexNIVmXuM4JIyAf2wQsKFC36MfzOo7m+SxhA/Plm3arJmYZKWgdtbzVqwYABBNQPbuITsbEqrt27cY7GGevf/QfqWh32egLPsXhSBjV0iZxRiG/WamVbDHKLuzRlagKJ6FbWYpbZO+QIw5PIjGj0+WPao3wFCemXzOdwY1LtOPKZ9DuRnj8eApPKSDeZ382SVQiWPpx5wj/f6Q26/IjD820YLllT6H1B11GzLX2KDK9cGk1l2zM0jIWSMJWDJYLuaj2nBJkuBTYgxpNJaHf8/3yJR6XbnpC58pH3r//2XvvePsLsv0/yfJzGR6y8ykFxJCDRBAqqBSA4IICwRs6E8EXde1rbsu6opSLKxIcQUssPpdv2v97bqA0qX33kMIJW0mySTTe8v3et/35z7nJMZ9+W/yOgfjtHM+5Wmf577u67runwn8n2Q+V1WUq3/szvT4I3dZmfljjj8jHSFwqG8HwNCM2XPtGcD8t2cCj2F09TxX8C0T21LO+2KDjqZzzvn/xE66X35r6tTiq9gCxRbYZVqgOKF3ma4s3kixBfItMLJ1TIwh7R0KGEMODCnsUWYSxlD/5rfS1y7+UhqaKEvfveonxhiaNl2B15c+YkFgRYWAIVUlAxjarA1Unzw+6irL0k0//lX6uQyoWxbMUdaKmkVUNRlKc+bMsU0eG7vIylmazTZRec+ICBYi4CC4YoPNhs9lAjArvNoUG0OqTRF0YjAcgUWwUJBX4IcQgTvn4ji2wdMGtUkbIwtaoGprc9+he2ADSPYe00cCJSouAWyxEUIGQnnYJm0iu7tEzRco5RlfTGI984qvDswUfmc+KEjask0om/rwDeJ3kaWNDD2/i01/IQOKazZZSBYUR/AFY6gwcAlgKHq6MOCKTDcBBgEvQBntcMIJJ6S7ZRLJJrVawWThxjk21dvPnW0YSGZanH9URGBPeB8SquhT7gHfHQISAv3wIiHAsay5vDq4NwtsdX0uE3HQxdgHmTQqAkCuFUmBGUyr/QOwQWYYHiaAnZ5V9oA1DG65lpAhMqYK287uIVPZRfsGiER/0m8hlYkqTBYgCGCx0tpESgQdOi9jhPZ2XZePdTb61pf6Poyqo42dMfS/A0PBGvBMfWZgauBUZkKcHT98UwAFjC2kcYxJNGMAaQXSpbpqgRb6vlJACsyfSWXVqU1l5KunzUz3P/JsGpus4Ev9BbhTpkBxUBKp/Q46zDyGBrVUbJXhaZmyyATHWxX4W5l1+YEAKBA6AwxhXIs5+t577yG2y2axizBRH5ZJ7fR0/vkXppOWnZTe9/7TFcB6uwaIGuOGYJn5RXAUEhr6AzAYcAcADnPmmS2N6Xvfvjz1dXcIsKFC0uT0hsCMMt1bkyqoDWrMtYs19NGPX6gKPSeoX3r0tyozluZra9smA7QAfxkbBE6sL7Ae2gUgT4GBIfAMv59qrXVDkrXMFhvpyiu/lzZsbFd1sh+k9Zu2mFytUiwppIt4jsFyYOzhx4QXCQFurzL9DZLbwrKqKFPADTtOgFq7AKHbVa6+r7szzZo5WyW815jhNeyiGTMb9bvmNHduS1rx6ssG5FJ1CnZFrDFGPNMPwTjges0YOVhAwSxD9gUwxLg1sBWGF3M2C0phbqlPWR85IuDKBkl5YA3BGIIWFms0cxbGB++NADnAIQdxCc7dWB1gKIz6C9euWNNCCpZbrzAxEQjHqxAoz5syO6AbzxHWHfo9gCMDtDWmAICceeNAUgBDUX0NYCjasBAc/kvAkIENaiPkioy1cjyGaGPNf5+9XjHNvZxUXUz/oiLWgMZbtF2sbbQJDB/ui++5zmA2+pojxp2SK4DC/I354PJA5pmgCH6vPmJ9C6kZ7cCzjPFGu7dI5sWzDBAiQDO7V7teB/OMcSZGHJ9BQhXgymTtDfgMz7U5c2anDZKM4qHF+6wQhOYYY5Fj8KItMIfn/VxPv0Ab2hyPO8Ai1vf2LZvFzu1WFbY59pk1q1v1+/r08guvibnbZOMp5L4bN7UaQwgG3IZN6zU3Gwxc4uphxsCKw2+H++GaI/HE3gC2lsngZEhv5uAZuy7W3Oh32i4YdwY+67gjei+VS2NcmneW9j8BHsVaRdvbs1MH4zPB+NweaCTBxDFi3oW3og1htXEw9OI6TD5M79g80rjWscsF5nAu1qgRrR+bN/cIBKZaY12ahJfcULfWOt2zGFhVFQ2pXSb7sFc/89kL0q//80Yxhn4pAGlSmi6fpqlaQ5966I/p6cf/pDE1LmDo9HT4Scu139ucNm1eISnZ911KJo+h2fPEGBI4z/w3YAi2kD2Utd6QqFCSAJ+jDrFNP3Dux9NTTz6dOnr6inFk4UArfl9sgZ28BYoTeifvwOLlF1tgRy3w58CQ6O8225WNzKRkg/IY+trF/5j6R0vSd676kWQTKkGtqjj/8g8fpqazNmLN6ZiTT037CxjqlHyie/OG1KiN109/9Mv0f/7j96l5/hyZ0irTq4o5ZPwiQI7AjoA4KPuh+Y8NmpkRs+nWJtOrJeXvgv1ReAx5cOjAj5lNIrXJMtgEzbkAHQZHlkGMzDN+Omyuyc4Z4wSgggy5NrJk73kNapMMdZqMa11tg2W8+yJAVbDMi40qm1A2iAQeGJECZtmGuTBjCBAH40jXwXv5VyiTie/5DIBXZBJzIFAE+1kG1E6eMWiidQpBHX63PTDkbergFOeJa3BwSwFGJpEL+nshOyPPDHBpU7CzyMTvCBjy8NT9RiIIY7OL706VAmTam+DAKrWoTSlDTIlf7psNL58h4wzgR5/x3iF5wGwvwauUX47JfQAh9T5jZAn4iI033g34nwAMRXAcIE8wUhhTfB/BtDPZ3Acjv7H3Tb+XHsfoF68Yr2pEdShAGdhLJn9iwBII65hxf1Z1zTbSburrB3OefWFgWwgMbR+UujcHrhd5ZlwwqLhev7886ymkZDCGAG6oGjYsiQEBaJUAoVqBG5XlMoxVqXVALDyGppSLFSTPmgkxhu6+/wnt82tNftXYNA1CUKrUPGiZtygdImBoXGxA8Q50vHIHngBOqRKmfgNUpbx7v9gzFZUYpUpCNEwlMck7BE7BgjlgyRKVNf5AOk7sozPEGBrW2CDowGfM1gL9s/vTV5h7VDsDuGDt4AUDB+kOldAmFAjtpnL1n77wfAG3tZK7yoND10PwWSMAprKy1srFU67+C1/6alq4x16aq+XpjdVtmr9i5shEqEIm0bAE8IACVGZuA1IijcODp1cBLgwMqpGVltAP6l/d57XXXps2qjT25Zd/VwGSJJIjMr9V9ULAJKq+GcsRkNkq4YlNZH2FjJbxBBNKMhsksuq+NW+tSg/cfXtat+bNNENlpq3aoJgO5QIfqEa27MRjBOa+O/3+v///9MaqN4x9V6s+oUqRMQ2CTcd4Zp7DWFR/G1tIbeYsPPALfIF8fvoaI2BHv4/12ea0sWkC1Eky6W41A2oYC4zcmDMcG7CBDou1O+apr5EuBWb95DqNHWjsmjyQFGsEvw9GoPUxqQXdf7ArAvwPf6KQTsZ6Z35jmdwqQCCXAIccOc8ItPOwnnI3egD6lMyAppj71lgZSpwttPYTgTD+Peb/RAlyWHuAY/JEUrvBGArZEmsQfZ/z0hNrhNLtblbsjCtPKrh8iEp0mBt3yMid/sWkul7goAHZGfuS91HWHqCuobHO5csCZmy8wtjRcQFr+lRWvrGxwZIyDZrDXAvgUAB3sRZG1TSerZMFfJoUFGgE6RJSSIEWAEGw0Pbacw8xx97yNU/nqJQJOwAPY433wI4C1GLeYDQdz5pR9T8gNfMK/yqeAVVKRgCGDEhCViZvs3YBq8MCNKhqyHiGwbvs5JPSIUcdka773hUOmKm9H3/yyXTwwQe5rE7/uYeZ+++YmExtEBU7OT7gYshC4569G3088OxmjxKsU2MEywsK8BhgHFCO9/CsgikV4NIQn9PfmEv8zc3AIeJxVZ5wKNwHYLodSZ98souFAMk0QL9L12k/wLxa+QD1Z0btlKu3PZHW2khsYDI9qL3Z5s2qLqfqYWUUNhjpVXWybvWxxr2W0v2WLE3PPfN0OuvsU9OD99+e/vP/XC9gaHKarWRdqdaVpx64RcDQveqDifSe495vwNCgytVv3PRKuuGaK9N4/1j66EcvSPMXLDLgHJN6GJTmMQQQClOXJIfON0nm093dQ+lcMYYefeTR1N0vKlPxVWyBYgvsMi1QnNC7TFcWb6TYAvkWcGBImz7QIPMYyoAhbf4mU5FlpCsNCRj6l2/8k4LEyenyK29IirvSNHkMfe2LH7KMWWVlczr25PcZY6irqy91tbelejEQbvyRGEO/+H2aNmeWae2hMpdoIxwgRPhHsLgEIFToB1O4ifLvnYKeBzncCwaPITZxLqvy6j0RNARQBJ2cAIj3RYUX3mN/10ad3wHqEDjZBhPZGuCJNsbGMoItpM0Y8grArRaxA6wqiI7LJrJHFHg2/xwjTD/xvKnQzx0KSKPilgUghjK4YXVk+yzwMfDLgyS+J3Ci4grvISiMQI33WnBnGzDPHNrOe7vX9oyfaLcInFwG4LIEgghK777++ut2/0h1Iihj41u4gY7zcpzYFFu7Z/nmuIwAiZw55MFYAE9xbZhIDymLS2DDfcOoMdmB/svJwXR9BE6FwFCfpEbBqIr7oq/Mk8YwF1WmEfuoRoanwRhA6Za/dq8YYwyHLLPt7e8MC5fEeEUsM+HIAofCACK+DyZYtBf3AbAIOOKBvwNmwXqyqJwgNAvaYBNkJKJte9AHey64KwSHfDZoPugbrjv8SAwgzaRCO5KSITPDGBpQbhQGluYOJd/rqqcKpCu1MunMkxIBXVunCORUpnyrmEN33/e4wJ9qG++NyuDjZSNqTVqwx5L0DgFDMhky6QC6BZOqEQzBOITRZ+NdbaC5D+jQL0lVuQCQSWLFYEyLfG3xbgvT2ZKSLTvh5HSSPIbgrwAAeODkjBQHhnwrEvMs5gySOEAXGDwjOv7uu81LHz/vQ2mhQOkhgCgFVJ0KjKnGVCHwB3PrDQo8//ErF1v2W1NbgREV4qjMJOmVqjBVVUpyqnUhxir9x/kApIYVUHdpTuIFRDWxKoHApRp41157jfxSNqSrrvqB/E+0JqjtYEthQTzFAAmBBAqokBIOCgAl0G5WwIu302TNx5Ip8kBRkAVAtIKqZHf8QUB8j1hJbnoLu6pS/TRDVclamuvTl7702fTYow+nxx57zKQnSMlsTcAhW3OOAJz1jXtgHMJmoA0xsQbwctDTg9ZYVzDPdTZC3reN4J2gmkCVccs6AThkpvfZ52OdgAVIlxM8cy1R/csZHC5bGxKTMqRThUB4TIAAhQqBoXK12+CQG7XHOlI4n7df/wBu9cYce5B1za5VfRFzPvqW48Sc0ipiwfn2DI9C9lCsbTYnNSSpJId3V7X8rVhDrIKX5leZABPYkrFee4U+l/+YJGjIkwi8gvVjDBHYcrBTda8ARSF9NrDKYDsHhbkP1jkqLG7YsMGeVyQ6AClCtgxog49YhckB3eiac9Gn9uwAcOP5mI0FGycZsDME8Jn5sjF36Utk4Ei7YJku2W9fAYSr7LkMGw7gGQAKD7gBAbJcuwH0Ojfn6lGVMsAE5mqwtSxRo/cAZvV24/8nb79uASulgEObrSIafdPSPC0tWDA3HXvsMempp55IL7/0Ypo9c3p6/oUX04LdFhg47MAkptZqGxi6ui7WnxIVjrBnlUnR8Uva9plWuK7nve4wqWaNYi4ARDPWfVyz/tBOFN+Iz/Lcif2JPRttTjlQEm1b+EwGvDIWW/YMtjFoc0kJIdYeAcckHMzzT4AeaxGMN4cmKdCg+8oq1pF8GtQaMqE9VlcXoOCwzO/VphNCg1B16dpH5D+0eNGeAoaeSaeedkJ6/plH0q9+cYN5DDF+SpXMePqBW9OTj96tcwMMnSFgSCD9YKdkti+l66/617R1cFzA0CfSwkV72TVUaAybZlj9CchnzzoDJsW8lifl8NBWresfTXfecXcaHh8vxpHbL1LFn4stsBO3QHFC78SdV7z0Ygv8pRYYFW/e2AQFwBCP70naGE9mIyVgaHDLW+niS/45DY5NSd/8zg/NULBJjKGvAgzB+pD59LGnnCZg6FADhnq2qEqHJBE3/eS36T8EDNVMbyZ6lfRCQauy7YXAkGWatfkCXCFQiGDf6NhIHDLzXw8APLDPv7yUuLEv2IJlAQOBBwE9PwfQZGXTM/CEjTdZxchSEwhzTfyuToyCPjLZmRkyzI8IQpC32PvEVoBav3HTJmXsStI8mWKuX7vOgAYo+1yjeUIoiDNpmY4XbCZjCWkDTEa18PpC4lYIDNmGlGpn2gCGXCBYQ0HrNzkenkW4jmZtEBvMYGHFBpy/F7Yfm/PYSIfHz1uS2wCOzZo5yzakIcMKWU+hf0IEZcE0INAoPH4hMISsIl7RTxas0idqfwKIAMOcHu+gVWS8YXIhAeBnq14mMCmCx7gOmsDGQ3afJt2QrIN7s75WUGvGuhlwwt8BZcK/iL6Ke/H71MbdWBd5lkC0beHXQoAq2qdGjDkALwu4YfboOASKFpTYER0wMcDDAB4P9LZ5/RXAkIkcMrAzAmzAH2d4FVQm00m5BgJOAAwb8wJuYDqQ2a+vLZePjfxR1M74iEzCF0mypEmqQjamzO+9Dz4lYEhSMgV8tTIqxTenV6yjgw57V9r/HUcK91FArCw/Vckm6R+yGkhLsCeQXCaxBQGGkHIAmBqQM8UrcAGW7KVy1KeffkY68fiT06mnny7pqQCM3H1k96P2oGJUALUu+/QgGxBkikAVmDt9XR0GDH1dHkOwoEqR0GjsdIjJQORWoSAPiUebZBUf/+Rn0oGHHq6AleBToKKMp8sEEG1UJSR8hgI0oe0sQDcfFRZIvFwGU8u0urR+3dsC1qoEEpWmawQMvb16bbruuh+nNvmtJbXdqPxCJqnfK2BqAZbpPGUAyOqDbsnEMKy3WmgE/Urrl8O+EDNm1YpX0p/uvFXzQ3I7BVqMV5h3MIscGGpIX/naP6pq2Qvp6aefEnNjtfqxMZMpOdOSOdwkqY3NATMPNqwO7o/dBuqPQsDD1zqXylZlZbDpB9iTrHlWhl7r62vya2qTYTCAOcFyHMOZdwqg9b5g++VkThqTgOoWbOteATQKy60Xjv3CORW/L1NwCzBkVdIMtM1XTnRwOH8EA2wMnHTAKwoTMO8wzw4gZBsWB2QNgFyq8TFHM6CksH3iDNusbRkwRDKhRqxF5KjMs3FJe1hLYaiEZJrLor1Yw2DBIE0KZhXHDAkXUDrMH64zZMi8r0byqx4BL4AwHCjk2MgcFyxYYL52AEPcO+0UzEnGqjNYvRBDpxIZZrqNz56Ce1sLdbyQTQJqAGiZHxBz2SrPOVg7CGiq66cvXNIJONUlJlOdsWOHxeas13OUZAYSzB6BJ0g4OSaAIP1WoWsxoA6wV3PLnvVUQVVCqkLALEb1Y0Jre2QKDwsTqffm9o3p3e8+2lhRGHA/8vBjmifR75Kmwe7LgJZRQFwBmb7WQqjNyyNZF1k7Cvu+sL+jOqiNBRiWMJA1jEYAzAFNSXLpb3gRta1bn3sO4TFl95KBrC7JBxT2sRTny40nq+/uwD6vkALzBLMqYsYIY874XKYNuRcANhhFA2LQArLRZ6NIcjWntkhK1ivz6UmS9fZpzRsY7DY5IMDQoPyHjjziqHTfn+4VsDNba0p3+qUYQ6O6tukzZmhfU56eefi29NhDdwhY3Jrec4KAIXkMDQ10yMvpxXSdgKFJKj//0fMuSIvEsiRviBE25ekBhjCSZ9xPgbGl9WqKmKZjo5PlHfeRdOutd9AOxThy2yd88adiC+zULVCc0Dt19xUvvtgCO24BgCGCAyW9M8aQNmhWlQxgSBuM0a7U3/5GuuTSi5LEVOnrl17twND0hvTVL3xQwNC4AogZ6TiZxu4vYKi3RxTrrs2pTJthM5/+v79PlaoMVK5yrlu1SSDjzGaWbGOwZ6KkLkEMmyZjA2TgiUlmskvP4mRtetxfiJ890PYMKq8AcWCYAKZECXRjFgBCmEwGc0dV6BF1ncwqm64Z8jhZr/LL+B5goompdm1djQXXQQsnY9fcMiOtUoZ09py5VsWlQ9nXgw85xLKwmwUU5eQbyDYUZA/IewTpTkgHuPc+bZRhIwVAwteQlYXEqZAdRDvBHmITHtKL8DMInxtsMUISEJvTHTF9tmGdFDCGaAMo87zMkFrZykLgJ0ZPMDe2yZgzdAjMImWa6y9/bBiIouA/QJ64R/6GaSvgBn3OPQIQIiWj7XKf1ZjgZ/yaeHHP9A/3GddhgaQAB/udNshslmEhrW9dl5eeEPjzPjLiORaUl7BGzhPH4x4d4HFWVjz8oj3iuvjqpaphlmUVs7hfbZQBWDBPJWiySlQm9XOwKYAhvroJtR3IwMLCY2fp51y7RcBh7ZkdKardcU8BuAIyhdmtH9qjURtnAENmHOtAQ4narFbysbpaARsCcyl9TplqLmVcYM+0GXPSOgEc9z30TCqvaUkTuo86eXXgLz1FPkN7HXBIWrB4X5WuR0YCYORAH6whMDVgL+ZetxgAMO6sqo8CSoAhvHm2ChjCUHixgtq/+Zuz0jHvOTadfe4HUw+gGtEYjJMscKLfmRdmMI+pLD4sxnTgbYB4GidiTLStW5MOOWj/9NlPf0qSslmW0B5REPXKq/LE0TijDPaQgs3Va9vS8o98LJ146mlp9WpKr4v1RJloAUMdko30KQCm1DdSHwJOALQhzRFAWCtBrWuvE8NqUFKNCYHCGGnfeOONYtOsSldd/UMBT1vEvKrSxcn/Rde5edNGk0hyvbBGBjRGGVxUsqLNJlHeXGAyhtb4I7eufTvdLylZhxiYlValyNtqitqubOqktPdei9LffvoCHbc1PfDAgyYLal0nsEbgGcyCaQpct6hyGn5XzCuWdarYGTjEmknQn8c8bewx7pGCIeVjHaCtuXfmNsAQoE+f2mD16tXyPFprwNC4eQ/lg98wnw6WTLC6eE8whmBLsa6GhDNAep8MvpbFfMyBMFrkKL+9PTCUf1+21nBf+MVhdoy3XBY8c1zWcCRNtoZkLLQccK6G4VZg0ALe7QgYcgAqv64FIAXzDm+oarHvYBgyFsY1JmCMkrhAEsZ10DYjalsAkwH57dF2sRYFOwjgwaV/7pHDM4z1jFe+YqPOpecX9047xrpGMoJnEIzAkE/Zs0RjALCWNQgpFEwcXlSjYjHppZy9xiSso9mzZ9kYAmxg8rD2MmYBqnqVvFm8+2JjCbknDqxb1hFksS5VpIQ9DFofPz3aH9SozQWOqT1oWhJAJGBc3ucm6OMCk/sFzoIejAGkqv0xWEZGBriHdBSQFzbp7Nkz5FXWmB5+6EEZq0umZoCal0yfwr3yIjEkcIXzMmYBAytkvu4AmKSigBcZM7RwzeVYAeKFnNif07g3IWOWt5Nem/Ssn6+E0No1a7NkhD/PYeLFku6V/dSHJiHzvUkhOw/GUFTZ5LxxTTwmqJoKYwgAj+M2aC5vFvMYIM8rujlAxLz0e5L/kRhDHR192l8Aygik15v6xJ7cii+XALcBsYhOOH5Zuueuu9Ju82eoH7ak//r1TygjrzWxSYBhZXrusbvSQ/eLpSimz7EnnJkOW3am9gIdab0YQ9dd9b00Razx8847P+0uYIiqjYDHDgxRXVI+ilyfxs5W7dEmZBqOEvjc5eelO26/q1iVLBa34tdiC+wiLVAEhnaRjizeRrEFCltgQuXqJ1Fr1Pb2SMm0KbVMlzZWZA1HVZWsbWX69ne/LoPZknTJd64zHfs0VSW7RFXJBpXRq66dk056/9+kPeQTojAwtbeuTuWTx9O///TX6Xe/uyMNTxlLDQrGursELansMlU+CCzYcLKpZIMZsimTxGjjg2yIi7KsqjZI+MrkfCKghUtPT0WwKmW5KI/b3dNpGbwRNrNsjKkEk9GsAVSiDDM7f6uwowwaZeXZdLERBAyaJoNYNnb4QhAA1gkY4v0AJtUyz9xjzz1V2eh129xVwh7QppUs2VY8AZSd5Np5r3syeMZ2WLo7Nu3cD/4OfX09AkPYuFNa2Gnk8aIdYLhEGWmXKfjSSwZxUJlYApZ4BWvFNpvWVlGmPB9s8HEYMYVBTnw+AKTYDLORJ/N84IEHphWvvGrXHwCVs7AEPlAeF2DCGCmeHQ2gxQI0+29bZhLHt022vgJMRBDogRLG2wBBqvCWMXkcQFKAqp/Ds4n+IZjIyQ8zoCNYRRYLGBPFWyhAHPyE6F+u08BGXTf3yc/mc5RjnfgmPWSGtAPBm53PQKIM/EKCk3ldWfBqEhJMpDXerD8zKaPez5jzIKTcgm2ArajCFMfDI8IDQ++/QuAugKFo60KJG41MtnhckqEIOJhLVrWvoF8CTMLriOMAssAScl8vmOBr+LEAACAASURBVBvj8uFpSPUquV4mxk2NwA/mUFW1sv/jCiZI8yrz+8Szr6a+4Uny6KnXGFBw2ajARQHc4n0PSksPPVqAkTOGWEcISvFboToT9wBbhiDPJFiw9azfYcdgkj3ZjJv3WLhbOmf58nTUO49OZ5x9jlUMMykNZdLVdgBsBMXBsguQMe4PsAsG0riAA0XoaZZkJ5/77GeMwbHn4t1NXvjAAw+J0XNt+urX/sXAHaqPLVeQc8LJpxl7hTL0+HrAHOpX0M64qVI5cWP7iekyBiOQjLj+YfRKWyKXo6IYPknVWmfwGMJX5aKvfE2MoS0KSGFcUJ7b2VgmdyWg1s/DOh7nAHwaQU6kNW10ZMC8iMY0VoZUYe0+AUMrV7ycGmrrjX0FGWRA0rKqqrJ0+KEHprPOer+C/I3pj7femuaoUtBhhx2Vbr75f+Tz0mlrCddurD9dKx4ugBVEqTbuAQkzvzWTTsKQMIZcfrtnckcF7wSxjNGamlozn35LFclgDHEf/ExwGn4p2QqQm4MBWjD+CqVkABoBZvKekHwGwO3tL9ZBZoztyQsHa/16BZRkjDGf777+2djQ32Go5GSkgEUsDvxNh8mxOrIoPv4WEtKYh9t/jbVte+DKmDsyWq/CXFztB0DJGoZ3FcAGiRDuBXCiRwB4ixIMXEO3xp2tXRk7Muc5kz0XOA/X4L55GPALAFB/vutd70qPPvpo9kzpzT0fYSl51apBPWfrbHwxj8Y075gDrAMGyGmt4Jk6f8E8sUE2pI2qvgl4+Laeyy2qDolsMKqjASTxjGXs2xqp9ZphAoOzQvfbqYSOM6CclTmi52C9PgN4csABB6gC4Zsmw2KccC/Io6loh0yK8cN6vFFm5jCEhnmmCrQtU7l12GWA5WOSdw5rjdhz8W5W2Y85Xqo5hxx1XCzkJsna+vR3Kw1PW+GTZkkjgVtaY7j+LWIAzp83P7WtbzUQBIAwCj5QfZBXrKPc94DmM89sfJOs3Xm+ao2L8QDLykzCBSYD7sNwtvXVnv0uq+K+eG5FModzGEMakCljSpVLsg0IhmeQjV2To6vMvRnFu5SNdgA0QpqHxxFzEMDWTf0dGOJehtRHvQKz++TlVqJ91oASE7XyRmptbbO5S7W6A5culRH042ne7JmS6HWnW/9bxUQEys2ZO8/Wlycf/GN64en7BdKNpBNOOisd9K5TdK0Dad3GFem6q69Ko/r9Jz/xqTRLnkS2PwAIMvPpzK8MI3rtcMZEO8eAelgedcvPFjB0x51iNBUZQ7nNW/GbYgvsAi1QBIZ2gU4s3kKxBbZvgRwwZGQFBf0CdPLAkDYrYgxtDwxBM25sqExf//L5Mnpl8z4rnfi+M9K+Bx1sAR1SstryKekn1/9H+u1/3Z6G5VtUrkBzYoyMn5dd9gCfoBZatOjpWdUuy36x6deK42XnnS1DtnqC4ETBQIALBJ/Q6vFVaBTYBBMBpgQZ4RIFV2wqw6DWcC8qLenAgA1sPlnU2HBxMgIiNs9bFZwBGJVpk8R1zJakCpDA5DqkvyyZXKKqQDNVuWiD8T/I3FWr8pCZROu+yAjbRl6bQ4AjwAlAJjZzs2fNNHNOgKEAL4z9QVBGJhDWgK4/d136nWWQCY4mtjV3LpQ4AAxF4MCtRjDmiF/ehHgb4CF7X2xcowoOG/d2BQqeiRUFPTO8dKaKrlO/CylbZM8D6NgRMMTfrIILIFIGWjhbhQpJbIqdKh+eGPwe5hYBTLBoAMvYpMd5AAULXw7SZIAQuetgA2SsH45drmAn+jJYBsbqEjvFsuN6BXuLrHYtWW0DhvJ+TgREHnx6u4afkbMj8nJG2jkAKQfAvBJSSFgKQTwbmtm/bW7K2tvPF30bLDPMe+mvKWK4RJBrbBKNFwCLCDCjvwkIA8SbSruT6ddYZw7Wq61rBaBUaM5S2p2Ar1weF+OSIyAnU5iWHn/mFd1clQIBBXMKTmrF/NnU0Z/e8c5j0r5LD5HMTPOIgEDtgG8UQA1zicAPc1JKKxsIq3lnMa8mMiwfKgUSUC/efVE6/X2nphNOPD6dcqqkZAAxiiQAjhhvZiSMzw1VfAxgcO8P5iNzHsYXRtCwxbbKt+jgpfun5Weenhpl1AvYC7hEgAQTolnsQJgMXQqizv7gR9NRxxyX2jd3WLUoGEW8BwYgUq9SBT1TlP1mHGAIbP2hc43S1qagcE8lJGYY/N707zelp599Lv36V78VY2iTTK4FFMPg0U1TLt7MyXUewG78mpDbLJi/wNqgBBakAEarhChfpI0b1qdnnng0vfLSC2muqjVh9us+WhPyPCmRX8icdOGFH9f7NqQ/3OLA0LJl702vvvpqevnF52VU3GvnZR7RfnW1Agowc2fNYlybbMxlLGY4r9/FfM4R2cBSkCAqeJ41Cx+bjSYNhFli5cOzNgkmho03W2x9vHHckJLxc0jJkBQRWAcrg09EYB7rDscMLynmayn9oDEV0knmcwA1xtYwg2wIO3lPMMCIwuNyaVEJMO41z8TDt4X5ljel3n69tOU/YyrGHOaG/RwTel60GOgKg8xKqgNsGmOu20GujOXBGAvgv/AcAXxzPJM/Z4mL+LqfSo1jMk0JetaoYFKG5JjKdyH7RW5mfnE843RjgwIsBzQmGjR3AYW7NMbHx8Usa6oVyLcu7bHH4vQmgI3mZKU8rWCDVQsY7dK4Yz1mHLDIwdryttP80HO2T0buSIo8AYArGQzRrQbIuC8WslBJ6/Q7fqY6GOw2fnbgC38iyTc1X2ijLfIwmhAoDZhcgomx2mJIRvaA1/wbHFAVP81r2nZcdJcBravVWqu3YvTNcwD5ttYwQGyuq1OgXHNjs81pWFYMGqSSztoasPOwlpjsHCAqM0RH9gmwZ/sVXWSNwFlAX35GtsY/5KnxLARxNNN3nYDf8bzyapzO2AkmKkyeqNpHQgkgyZhkVInT88jeJ7AmZMlUatskQ3v6A0Ym/mbOwhPgLgCJFww8wG72JKOyBWCeTVICrZ9qZOrDTlVgxFfp4IOWpvvv+VPaZ5891P8d6fabb0w9uv9m7XNqBKg9cf+t6dkn/iQgbiydeOJZ6YBjTpWsvie1tq9MN1z7gzTYNSRg6II0V4zpEl2rM4SQ6dnDV8OMBRn5u+5JXwdVrvKcc85Ld4mlJIJRMY7c5gFf/KHYAjt3CxQn9M7df8WrL7bADlvgrwaGviPGkICdS75zvTZGAobqHRjaqk1UZdVMSclOk9fIIQKGVH65Q9nHiinph1fflH5/891pDCa7pCZlJcqYChgiODe5kjZYBHQWlGjjBSBDEMFmzcvSK+DTpgM6NRtUNpBusKpg0wKWqJyjjZaZRBIsSwZDdQxYQ9qcsdEybw2CeYICZTR5j5Nx3DvBgm4YRuYnINmHIr4eNsNiCYXvi0lYZJxpZXoVJFUr29onBg+bOIK7uXPnKrgja+6VV9wLSPIsq6TlgIGZKuvauAbY3XZ+/T4CA9vsGSXfQYWgmcffxw2xy8slAhhic12tjbtnF5Uhzgwz/b3uu7MjxlAhE4XrCNDBvmb3EffC/Zj8goysNrxRKS0y2TlZF+263UgLxhCNDqjHe8MrySVPTrEPbwf+TgUaKlLl5FE6aDCpLEjMPJWiPQxky8hX1oIGHiiY15gwJpauvUKZ2HZlsQs9TwiegrkAcENgwss29mK8AAYADEQQGBLGkEAAsERWP+SMcfsR9BK08QrPFcYMn+EVAQkd5UawebaVGeXqX4CG2zCGdF7rD4EnhYwh2pNA1P1o/GVtk52L81Yi02OMCoRgfABo1Mg0t1ZVwsoBVtVm1apuNVkyqBF5ZHT0jaTHnn5JVW4a1caqPKZAc1jnHZ0oSfssPTTte+Bh8pWoldREjBT6WOdAtgLrxb09PGDi2mDkoBfx4EvyFIxxBejsvfde6bRT35uOOvooScrONvDJQIfM+NuAoWxNiICea7d6P/YeZCzy/9A5xxQcH7RUVc6Wn6VAUmCWPgfIiyyloaHR/UJ07DffXpuWSUZ2+plna03qEBgmuYrWGeY1QRcJbovptH4ANhg4lI0pmAgYTlsvau0ww3vd+0033iRAaGO65upr0xbJ0XoFypRI1kElNa7bZVqAG5JZ6HeMRcqPWyU9cu0C0fEawsQYT5VHHrzfzOthpcGaIqvf1ydfInlC7b5wrgFDq1UV6jFV/WkRK/P00880NkZX55b0osAhxjb/rGS37odS1VERkXFjXjgGxGuMFLBnfL0gns3GtxmAI/OtsOB5lSqSwfLwcbstM8dMn2k7HSDYPzFHgjEEW4r5EEBIrE8GPmef2/4rHkNjAv3Ch6cSxpz5hrmBvj0TdOZYL5k7cfyYC8YcZF5lTMdYiwwcwozb/uWBocKlLECoPCAUf+U+uYakqn6VNtbMx4t1DQkt7QibxGR3zmQaV5LDPIBMFuRAVqwH1hcZkMu9xvPR+iuTSkV78SzjX7AfXcrkDCMC/VgHqOI4qvUUZhqAEHOC59ERRxyaXnxBwOO8OfKpeibzpxrSz/PtOvEMoyw54D3z3p+VDkrzLLNEDCzSTKZmzCmBnlYZzZ61bvpsgIu+lksSiWSc6zNJZsb85HnC7wFsGWMAQxioT9baO0bySdcKcIqcrEaFLWAc+txzwB1Gz1Z1QK2eG0N6P5KySXqW1grMgX1TIQAG1lajQDFnvSK3RXY2SW2nvQPPZK5Hv2H/4WA8gBYJizKTkHUJ3AtWKc9/EkUVSlgBdhnzF/kiYKjGUDzf2IsEMJQblwbN+ssrZfpY4LwNkpDB8KJd6FP+7b777mmNZJtlAuWRjHPd4c9UIoCR+x/RtbI32qK9Up+qug0KEGpumZneWrPeqtph4A14vWjhgvSKzLqXLNkrbdooQPn3P069eu80vadByasnHrpN/27XkjYpHXf8GWmpKpON9HeK/fhauuHffpgGOgfThedfkOZpv1Oq54aNYYAh1kvYQkwjrXeUqp8kxtbAwEhaLinZPffcpWdGERgqXE+K3xdbYGdvgSIwtLP3YPH6iy2wgxbYFhhS0DZZsgBAFKtU5oyhrlZJyQQMDY2Xpku+e53pzxun1aRLL7ogDSmDVl09M53wvtPT3gcsFWNgksrVb0xV8sD4wZU/Sbf+4f40qv0XtXCmltbYxpCNjIMXHpgay0EbOQIFsowwhCxwVYBKYNKpDVm9AtUSk+kQzIQ5qBsHs5Eny7lFARSfn9Dn+H2UsrYgXBsqYyZlmz6rMATA5KGEBRZjCpTZBPK5QXlCAFSwgXbJ1LhAHpeKAQyRiTSDTn2cbDCbWSjePdrYstl0UAdpHkajlQo82+29bBLLKW2exQJsQCMwsACASkIZsANIETItZ1KRsc3DD4VgDwGHsaOybHa+q/93xlAAPsHg4XMWkGWBHdeULwftZXepVhSsr/BFyEnidgAM2f6dttJXgtIIdPKZcgdKwqCbdrINp74xA2m8ZAqqklkgqPNEQBjXTHbWgsMsCCMoRBYVbczxAHrCeDxAB4Ibzk8/krmG5RWAGj43ZVkVoYKW9zGTgW4R9AbAZeejpTLvlUI5ngWiWXUrxiTXyFihcYzFxtzLguNCYCikNh5MaKyaXxHVkDzDzMu9PvLAkLOY/HgwhoIZBivIgA6Nd9pkqrL+VZJlNDZUp2qCbY3bMhnAUmlsXABGh0xLn3rhNZ1MEg0qbGFSK4lAeXV9WrT3Aemwo49LZdUNmhO1FrQAMJDlN18TAB48lvCcgDFCJTixbQieAYUBKqjGNUNV/v72UxempUsPSMccd7xVvkKiaXI38yKhb2lzB9CCRccawj8bswoEAWmGkYU21MrX4hbdlwJTZE76h3wEvxPA6T4xG5GLzVYAvNc++4oB025skTKCUl36oPrCwCF9b+wzgFL9wzOJ/xgf5Tr2kNYJACMkeIztjQq22uXrM3/+bpaxx0uIYA7AbISy2yYdJEhWJTMFl7QHvx9Vxn9CoAcm1JWA2/q+WqClScqQvSirD/iMPGzV66+mmbOa5BMyM33uc59JK159OT368CNpuuRJMIbWySsNsA1W00MPPZTWr19v8h0rMgA4ZWCsGCQmhWGd8vEDrurtTObfQUljC+HjhCGuQC2AE36P+TSBPF5NJqUxOaQDvIx7AtsYqwE6O8gMiCS5kcaqm+Z6/8Y1+Frr45Z1ItgYxoCEjZBJyYwhmK3eDq5n95Ctf3HMAFZjjSgEhpyx6IxMZ5+xfgICezvE+lQIBMUzhQkbIJRVB8RwWgEygB6eYsCKjAd+z1ivy4or0J5ck5um+/eFwFCAxtYHGYsl1nTaCrmXJ1QAdliHh+zeA2hmLoefHQw1wB+AkU4lL5iXvWK4IG+q0t82Sgp4oABUpLInLjshrZRMes3a1QIMNqWZqlLFAterwN6CfjPpR8qoOab/0WZmgJ2tR3gbMS85H8AQSRaujzXV/PMwJQPw0rG4ZtYF1hGqWtFeMLs2iu0CkMz4IAkC6wTgm/UcYIjKb1r5rEQ9gBsMGOYeDBqusUzXU6n5XaUkCUAJ5+MZChOnv1f7FIpGZG3GZIAp1CL2IB5i4zoP85Q+2SImDbJ0M6hWPwKo7L3PPun1lSvt+VBGsik79maBTTmg2hJXAgXxcMvmVDwTDHMNJp1FU9yfjyLeat6DAphma46bLEwyMJNBar6Y7x7VEfVe2IaAUm1qKxhEgFr0PdcMgAdje4P8o4aHxyX3mqsKiZttHJNYQwpbL/Cndc3qtHDhfAOcf/uf1wDYpBk6b6XGzrNP3JMeuvcWtXOpjL7flw4+8Yw0JsbQ2g2vpuuv1nv1LAAYmj9vnjOGdA2saYBqAEOsEyQBMd2eLCkZVfeWn/3hImNoB3vv4q+KLbCzt0ARGNrZe7B4/cUW2EELbAMMyV9oq3kM+ZbbgKGRTgFDrwkY+oaAITGGrpDHUP+4ytXXp29/9ZOpV9nH2rq58hg6Iy3eZz+xCCTvEmOoWpm9f7vqxvQ/v78nDagsdakqAU3o8wAoZK9hDbnBsG/ALeDTRohNkGXsMBAmWNLKg9lpfX2jgUVech5zXAXsUKstIPCqXfupdO5Kbd4MzFGwGRVbzEeDKjtUszIPA1GnlVkMVpEBQfgiyCSbrwMK9tiIshkj6xoZdTaYbEKhS1Mdhoy/lZ/WJrhL7IAjjzzSzk8lFcCrKFPMZhlvITbqyEEwvZ6Cr1PBi80l9+OeBmPmeeLmnv4+D16sCSyrGa8AJSx49v1mDgxwgMHbZ0eMIf4ePh60OeezjKcCJgJhXhE4EpRYYKe/UzXsr2UM5cEfz+bT1jngI9s8w4KIV0i5zC9H7+W+TAZmLCUPiJzd4PKXCCQ940+GmWy7A0vmeyJggfeYeSuAkYLbYAlw3rj/nKmxPjckBocDQ+7vATspzxhyBpZdA3gjoEEWyIakhHuB6RZsK+uWDOzh+2BC8H2MY++LPMvH/pYF5yEj4XfcswUJ+lvL9JbUsbkzH8ybqa4YBBmY95eAIRhDAQxxn5ijV4kd1VhflWqo1gcAg4+XpGTj+trZP5peWPFWGpkQm07eFYAqsG5q6lusYlllfXOaEIjEkLHAmoBNwMSExvGEJA1k1qskTXHGDPIYl5wwJ8o0V6fJC2ULUgkBOyYr1PX3Mh4NVMkARRht+jvSLX5H0ObsPDdRBjNArlYGS0CG0MOSntTI3Lq/V6CtmWmPyyi+SwDUTH2O6kiaT1pcCMCQjzF/CS77xHi0QJP1T+en7c07SmuiM89KzZybtYlrnaZKTHglYbzaLGkK7fmGPFX23GuJ+fIgF8NTBDC1sqLSpHaY58O+GFS7zJFXh7GnzAxajApJxax0vQAiQJwNreutNDzAuAHVxqBs17pUnvbdZ1H6whf+Pj337NPp/nvvM3nHe8Xc7Ja/EGtYvdr1d7/7nQWcjPOmxmkuv8lknKyDBMv8zcCGbGzaGGXuZWuBe6UJwNTaTZsw/li/YSbBqvJ1MO91BShkVaYM/Jti670DIYCT+BGNSeIyYOcsBIaCGRdBNffLuh4ADmOpVMbc/N38b7SWu6+XG7vH52PdiDWxEOT534AhG7sZ7XBHwJAz7/Jb4fx7ANE09jQuqrXGA1pQsomxYGtexgDlfsDLSCpw/a2trWbemwcRHGCz9SNb9wNUi2cZfUHiBBkUSRBMrZF+hkQV3MbZLpjLC1xUtTyuEzNoEAiqbQKOrHmrVeNF7DmtqfPmz0lf+NznU3t7uxk6PygwkfWrFJBUrI8WsUlg2wA6IxsDCGAcGuikPvR12HEPA0noC52LZzmSQ77SGM7EczaNMdgEAoU/EeyjTknIABonUfGwV+bzAmvKZQQP0Mhc0GkpfmVzxdiIgHEAE+ozgPIZArPsaaf1md/zLKddOFel9h+dHZ221pkPG1W0dK6GhiYZtIstqL9TIY65j58gLGX2HH3yGmLO8BypgOWk27N9gaRrm6m6Jr+iYBgFMwwAKxhDhR5XDg7pmZxL7jhDjUqtvJwx1GjXxdrGHgyvJ583ev7qvYydPs2JRnm8rV2rwgow+NSeXZLUT9X6skleSlY9VW03MiIAX5J1xgr3SLXK5ubGtGHd2rTXXoslQW1TVbIrtWebnGYvWJCmqm2ff/o+Sc3+R06RZenIo05Kh518tsZIX3q79eV03ZXfT+OyEQhgCMYQfY8vEqAqHm14SU1I/jch2fsUMUiHpR9bftaHzGNIBLBiHJnb6RS/KbbAzt8CxQm98/dh8Q6KLfBnLSCWjKqSaQtixp6FwBDm0wBDXamjbUX67rfEGFJgeMkV10vvP2GMoW9/7VMqDd0lkGRWOkG+IHvut79p2gd6tqj0dVm6/tqfpd/86g+pT9nv6bPnqFoGZeK9kgqsIeRkbKLZGFvgTiCCoaJlrbUBI0AiUNImCSq30acVbHnFFDFJyGRb9tW9atjYNjbWW4YRwCiCeXxKCEbs/ZkshGw6LKMwJGbzOKBgDzNek7Fp84gXwoCC11xWXQEdQS4Gj27aOq5qIfIw0f10dnanecqikUUni8emjhiDjROZ1S4Fa1aVyujwqm6kAJRXjtEBawpQQgETEio+l/ONUODFi4xmYcBiIEkmo7C/Q9nnX9Z+24MRhZ+NgVAYjMVm1jLUkf3MwCkzBTcPBrVPZlibB0tc/mE/F2TStx9sBgoV3LMFoBlwFddKuxJwcD7kCAGiuPwvmDFiomQeQ3H9FpDAJrCDOmjIeIGBxffhs0KVIsviaxy4tGnU+pd75nvAvPDncRYUHBl/GfMmC0QxujZfKgt09TkDvPKmtsHoiesPkCmAPo4XwI3/Li/383bx6mUAQBFMRRtZlTxd8yL58qxc8XoGUgFiuU8GAUBISCKbTWAVgXoZ40ZHhzFEmyIlg+lQJ7ChEnaWWCmlCsgwlIb70Nrek15+fY3S2qpKJZkA8qhR7fLLxRLaIjPSDlW7oSoZxvMAB5Rlp7oZt1Umj56oDmisNM1vWAdImOprqxXcAwBNls/OXGXkV0j2MD1VinlHufoZCkgBYAGIaAtkRDCkSqcqbNEakJNIZsDcVLGeCBz7e7vSogWz0ze+flHaY/EiBZndJgtdt3a9sYXqZciKp1CFfJTwGzrnnHNNhtLTI4N4pBwCjkwGA2uKdoKRpHO4ebpXbYMFCDjVL3mpEZX0/YjWj6uvvtqC6B/82w22JnBcM4xVcNwt1kKvAnlAAQLgJt0rcizWISqSEfhSkaxfLIsmgTqrV7+dHrz/vvSaPGUAhgwc1npZWgr4KZbHCe9K5557dnrpxefSE489bl5FAEMdW9q11vbKZHda+vnPf54LXAG3CG7L1D+MPSSw+M8EqFOi+8uBnIxtGCs2H6ngBCDs183YZJ1b+fpKY1G64fq2wBDSHK7X2KDG+PMqg0io+D3tsL2ULOZYgCOYI1sFOn3W1h6tq2Xq+5yslQqXmUeSA9CZwbR9nwGrBdcVv2N9DAlnAMu2fhkA7EB8jv2UHcvWxGxtizlVCAwhOaLCH88exnMZjFXkVWpDwM9o1wCGYHVh8rz9Gh0APOsYnwFUAbjjX7NMlmk7gD7GkD8fHPgPL58KsWkMiNGLEvJ2HxnjDTkVbJaNba1pTP02vblBsrIBXeuE/KOarRoZ4/oNyQRJmpToOdUvjAtmCOeCDccLA20DvTNjf9ZsT2IYh8q89YxFp/7jZcCdugQQKIyxWXM5zjqx2cJjkGSEG/bTbpP0PO9Is2bOtnmHLx9sqCH5wbFuDMuTy/z8dK5aPac5P3JqGD6IzJoFmpNcCWkwz3173iOx1XUDnvdrD0IZd6prISHt6hZTWaDUSgGxALhLVEzDADadY4/Fi9Pqt1639Ymx2KV5T9v2C4AO1iyAGOCihkKO6RoJlELWGX48tp5pTnEM/BOZL8YfMrYRexpPYNDOgFodYgSxtiJDrdA8JA+CiTk+eEMCgmA4wrrq0RrTulHSU91HXX2T+q7CQCHamHuvU9u1t603Sdnbb7+Z7rjl31OvADE8hmr1t2cevj09rKpkkyUTPvzIZemIU5abx9AaAUPXX3NtGlc1ggs+foHWmvmpTM9ppJCWieHJa7JhGEMwyZwxNCTmEsDQnXfeWfQYstlQfBVbYNdpgSIwtOv0ZfFOii2Qa4GxrFz9JKg5BgyJZUHwTFUyvHokJetodWBoUMDQpVfcoA3GJGUrK9LlX70wDSsLWF7RlN5z0ntlQnuwNmpi73RvkYSjJF13zc/TL//vLWlIQczCPfbQRm1IPi+Vtollo8RGDdNfNlr9kqQR0FowYZkn+YBg3OxmPAYMwaggCKnSRgmgxzZ5Fswom62NYb/Mp6dq8xQSLrT6VfJ8MAYMmVgMOLUZ5BwVCoZts6TvPaBA4uMl5kFFyLiz6MF8iI02G042aqPavLIBpIoKwSjUeK6LjTAbPRhDnLulpUkgkmjq0Np1DkrsEuiQGayVOOg5OAAAIABJREFU7IYNe7BK+GqeMVaSWps/KpNgdq1XsHg4bwQsAVJMzlgzBoJkQQwZSQAQbsCCAkAGA8uMO7TNVyq3YYgLPZ62QebGRhhjV/NTKvAgsSDG7iQvEwnpQyELxqKAghd/430mreDz2XVGgAVQE0wgN6t1OQRAHi9n5xB4uQSGv4XBZ7Sby7E8SLLgDPkCWVYMUjOaPuwCmAzVKsvLhp82sw07PiqYhrIp15jn5SAKQaIAJDa7ObDNvXKMvYKhKlIGKv4AAJjPhvcRBqgmobLfA0Y5MBPMiZC6FAJFdFj0L9fgDLA86BYAlMn71Eccv0IATrRRTpqpz+QMUbP2KzSfBgBgLx/m07AcAIZqVOmqAV8tgloxBQzs0b/VbR1pxZvrFSHKx4pS9JaNH02dvUPmMXTUsctSdUOzsujTLDjhXEi4rAy75gwZbqQ00U42HwE4qCyE585gb2qWme6HP/iBNEvB6ac/+7nU2DwDIlCO7RL36DJE7x/WBw+kYRIg3cGYnuB8JO27757pg+eckepUPnyqwAR8wzZubNffdZ8CWfDgILN+0smnpiOPfpePBwWI+AHBhkIWZ7InBXvMRweGHKSj73lR+QtApwZjfN0PVceultwCwOX73782dUqiQnu1iwkB6AA7pEu/Y50gyMMw1kzmGdP6nupmyGC55i2bNogNtik9/8zTxs4Z0fW6ab7A63HG20Q6/bST05lnvU/SspXpiccfkxn14rT//ksdSBDrjaD43nvvNTNqzmPV4hjruvZg4wQwZHMyxq6BrJiTYy7soACyGyoxUh2RgJs1/NXXVjC6bC2OOR3jH/Pc7Vk31naZVKgf018xXcyHKztfLBkEyVRCY8yErwvg4ITOg/l2ANh4zYUXT7D44ngBggJuhRQx5hTAkK1HGfswz6zjueNzvRDoirFXyBjaBtBhlTHATiCaQFW8rjBCB6BmLSPJ4NUOvaIXy+Nhhx1m4NpaAUQBbtuzJfPVMqDFQCpfSwFU+LtXvXQGI31I07FOcSzGFeBJyHqprGXeQ7BPODbMPa2TIxxD11Su8bZY1QBffeUl+cvUiTk0V6DQmwKJZtrxyjR+ekbFNhJDkDWacRCMRcYWz1vvU1+XuQ5jnSLvVL82NU2zZxom5ZSLR7ZF8iY83sr0DOb6AI4HMoN07n+gn2eZs2nIpZSIIUwzjCpRVC8gZELHriOpJFZdnxIpM7RmzJgxw3x4+iT7Qg5K0okXyR0D/jVOzWhaf7fqgllFL5MrahsBIw4mZJvM1V97U1K66WI46lO06W4LF/JE0P4EBq17AU1kawHjBRldsJcNqNTY4r5oLweGeP7n13YYx/QqCS7GBdfKXgLAB+8y9hbmRZYdYxhWo84LMw9QCeNsqpjBbOrVPCRZZkkjHXN92yZLZQxbcQvJ0zRvkZHBLAMQBrzsVBXDGTPcjPvBu3+dNgnArm9qFgu8OT11383pyUfuNI+hd77z5HSYgKGh3i2pVR5DP5LH0HDPsBhDF6aFu+1mHkMAQ7YfyBhDMAgBhDj3pFJVRpMU8ZzlH0l3332XwH52JsVXsQWKLbCrtEBxQu8qPVm8j2ILFLSAA0PuKQQwlATiEE7Dd4YxNHmiN7WvflGBzuWqXrE1fevKn2rTILmGzKUv+/onlU3CYLZeHkOnpUV77S2GT0Xqat+QGqrL0zXf+2n6n5vvSyMK2ga14auqaRArodZKu7Pp6TH/gSnalNYrq4W0zP0ZbJ9B4KpN0lQFrJSNZRNl5Vl1XWyXXealUtLaiEKtJ8CBUeDghYISbdwAOPiZTTUgkpW+tWoh2rBl1TzI/lvwr00TGTyru2XyFWRHMBDynhcEuGTQjZfCBeK7ASVd1+JyMy81S/UfgmuACKjoDQ3Z/QlE4j6RM2XkF+sJQCtjI5iUyxlUMHYiyxh0dM5bKA+KYMzYLpkEITLghYaldg5SjAWvQnAmAjg+wyukc/H2AHD42V2G/JUHdvKPB+4jvHUieIpAjgCYd0ZgQ1DvEggyrXkAxfyhyFir/QKccq8G99LgegFrzIcokyZwPcHiwXvCfoY5g59NBsDRp8FYyjVFVl3MgR832s0zAjJ5StbdcY25z9JHjIICc+8AfMhiAxAY2GeAo4/5CKIK+6KQgbBNH1l7b/vK9SPgH0CqwIx8X3gwThC4TYaavsp+x3sxxuW6RxTQAHIhLasVgAow1KhgnPkzVcwaheGppLI2PfuyvEfaxD5QVTLMpycAYymxLLnAvgcemo549wlaG8ZSvaRKAwpEqHqG1w/VtZBRYSiLZwf9BxOH4J47g0kxKnCHku+LFy1K//SlLyrLXZfOOudDBgzRdlTv4lqRhfB5JGmAYr5GOABGhr1MxwSMpsT71omRtOceu6UPnC1566J5anOUPaMqn40HmbzKTPa2NW0UI+HCv/271CRvnqlIVsjkK9MOi4BAy/xODFxk/hDcueFtuUyn8UcBjEb2BauQYLBGsp0f/vCHZn77zW9cmlauegNNoVUxNCNkm6NaV2HssI7B9tM4NhDPjKc1rinuI3NfjK2HBCo/dP+f0psCfsxLyoBhxqSCZ1Vm+th5H0jLTjreqpfdd+896YD991d1tz0t0EbaxrqHtPXhhx+2gL5CoC+MIUDBqJgXQK2vKw7a+nj0Oc01subBeiJYZfXFOHqtgnCkUG6S69XwArSlwZz54f9cPkgxAYH6AtGoOsU9E5jGPN1+fQr2I5+x6ns21qlyl18/DJ6jn7I12saX+ms3Ba3I7wyEzf4Wxzd5pvWnA0Ox9nEMq0Kne+QV8zjHoKJFWB+ydglvIl+PNC5EE+HvgAeAQWW2jmQ+ZAVsQCrs8awBOANE5Xte3CN9ErIknhFh1B/3F549jD9YaXhOAVrSXTzTuGaYIM8++2zW7lH1UWM488ga1bioE6gzqOfSJM27+XNmy6xdYJWuZfr0ZrFI3pI3zSwDc2UjpoqiWp/V6DnJUNZ2JDhmzpxu4CYXEEUCAEE4Fm3A8xA/IwNpmKuwpzImJ9daCesO5pG+R+aFz5ZV49JUG9UE5PMAINYnmi94bvGsRRpK29TKT6hW8u8ezRPuH7AS0DoqNtozUPPFAH/GN3PXKgKKdaT1mQQOFdq6OnttZgMMvfbaqrT74j1UpGCzzX8YwruLmUmbw9KzuaFrHtS85yHNfz52SGRIesu98zzQfw7O+5yyvEyWoGHum3+XJQt4NsCwoVjGuPZI1ZkXnEuGkYEB0tnzkHbIgCHGDPM89gRWDUzt1S5p8ZCeCUNi1y3YbY/00KOPCcRZZEUweAYsEJPytZdeSgcdvFQS1OfSw3/6jQFDMyRDrVDC5Kn7bkkvPfugVSU7/Ihl6fD3np36utvT5u63zWOob0tf+tQnPpkWi0FVKsaQ3R9zAxNt8xjS+lZG5TcHhoZkYHTO2c4YKppP21QvvootsMu0QBEY2mW6sngjxRbIt4ADQy4dCmAI4ZKbTyt7Ndad2te+nK688vLUPzI5XfavNyiYUyauqjRdfvHfGmNo8pTatEweQ/vIfLpfG4pBSTnqJCW7+ns/Sbff8ajSbArwtElCmsEmCICGbC+BAVn+3RUUrluz1vx/jLGD3CCr9GN+HtogmYQn26ACEGGcSsasXpnOTpkowvSwCjtUgdEm3fZJGUuDakYRqAAWETCxo2GzRVlXKpFB0+9SSdch6OVZFpbrJMtm4ISCDIJUqxYm1lOwOYzdow0uQQtlYasUHPaKFcBBxqB343tCtSQBFKU6zyAbbm022URaXGMBGQGFZ3oJEO0c2sC6hMWhAc8mKygEEDDpkfsO2eZTPxsAkTFxgpkS7+FrfKYwe87vCzPfkWkuDIa2nyt+3395BtFH7IILA71c8KX7jEA0zs2GHtZYgCMhGzGzU90XgRKBBYEGcrzw0oBpEkBWsJYsaGSTrgHKOclq9+JjkwWWyPSivZ0plN1Kdj8Bpvi1ZNworiMbS4WgUTRDIdAUgTBfxxlfAChZYByBU7TLn7OmvG0KX34F/or2KQSGzCNLkq783zPwLxtThccysRr3rH+UV2cMlgt0hXWDn1Z9bZV5DCElowQ1kjGFOKpMVpmeful1BQ8yjJ8khgLAkNq2rLxaErMtVpHsCJlPTxXoSxUawAtkZEMDCtY0lychM9JNWKllA1s058RmsWvWnCWIrMD4WoHav17xHevTM8/+YJo5bzfNcXmnYI6s9/TzPQE3MlIYEPQJbBXNP3DA0ikCahRjjw33yxNjwIChC8//iElkRN+wedzWttGYQBW6dsyzN2u+f+Rj56e5CxZq7gHgAPqabbAFWfyOwNACfIHbgEsGjTLP9LsqZfg7JdtCikdQ26yM+9VXXW2fufSSy1TJRyawmrN4CRHAGZtFxySIctNm1hdYGDLm1xoxrjLgE1onpJnSNSrAlUzl6UcfSs88+XiaIfCqs8OrIrGWqAfTmWe8L51y6olabzrTPXffqXteLN+h/SQjgykCQ6XMAJIHH3zQ5gJBMVK4YAbZeNCRGFPOvPLxE8weQCH3VVLAq3caGAbrResx7AxkcAPqF3qCNRWAPoLdWLcAECitHuOX9dZM4bXG8f4Yz2ZszNy1YNrX5vhbeImxxuIxFNJeGETBWGE82Od1H6wXgLK25tlczs8hA+gywIprCLmurXlmsuxVn+hjM0EOY3OYMQS/GQAPaOGVCf34sFfoR8BOPLSmAoRljEMkfAaYZAwsTwCwnuMbkxVfyAATQIucr5XOF2sO18O1AgZUCCAJoA1QGu86wAOOX6PgHlaO39tUASB11k88G0mBNAmg7ZV/TleHiiEg99Jn991Tpcu1tjaSwNAz2Z69nK+6Nm2S99ZkK6meFQQAtNe9uTxU6wFrEIUZqNDJZ7SWMOHxNyqXjGlIUlGeiV6u3sFHk8KSkAHQUkKHe1m18nUB1DDiMCPXeDQ/PQeHYPnRF4xd1vdaHY/1y1hwYomytpg/T6NAHnn4YbTOuQCR6BmT8xlIKM8efMt0fI5LIqhKfn9I1iYLEF4h8+3Ojp6039KlqWtLlx0Xc2zOg7dSXYOYfjZOvbgAhQ149gN+0f/lSNW0RvAUZw01vzTdY/gw2bKhX4zoXjyZkIGJJo33Z32t+isM2nm/JX2yAgz2wGJe6A9UQAVYBMyknQCykeB1COTqEft6WM+F/fZbmh55/EljXLF20g7777d3evzhh9KS/faRNO6tdMetP7fy9tUNStpp7Dwn8+nnnrxX+5SRdPA7jk1Hv/+DAts703oxhq654l8lJZtIH/ngh9NuCxZI8lttTCZYyyYnNWBI80SMIc2iNEl+dENDAoaWf9g8horl6gufyMXviy2w87dAERja+fuweAfFFvizFtgeGNpqjCHPGJeSupP59Ob1r6QrrrjMzGe/+Z0fGvW6XlKyb/3LJwUC9RkwdOJp709LDjooDahi2XCfPD0EggAM/eGPD5Omk4ktm3Syo06Bp3IJ2TWy8JQ+bVvfqs1qp2XyYPPUqnoGmyx8Bwg6LFjIAhk2TrYx1manu0vaewVtbI7YbCHz6JGnSJnOCcsAVhHBBqVe2WjhK4BxJAG3BQAEPEZzb9EGSIaolLbVhhqAyCngzlJxk1TfhPbLHwgTSEArq1qi82Asy2Z/QJ8jeArJ2ogyixYIKIhoamrIPEXcDBvjVwAi7oWNtQFG2lBSnheGBe9BksbLZUTuVRGE7ELGkIESZCTZChO4Z2yanGdFFsAE6OOgmAMo8SqUNQVItP2ACcbQjlguHMskEFkQXMhucrDLy6TzMnaY7inkWjnzVABAjRX7m66R3zvQRQbVq9kR5AK6hTk312LZf23OnbHkTB/b0Pf3ZuaoOqbJ7cJ7ymJ/exUynxw8KeDpMK7087agUfYZApeCzwczydo0k+Bx/GgHrjde8d74GmO7sL13BAxFf+XGgBOGsuvzeWAeW9u9tvkdwa3aAY+hGm3uJzTPdpMBLRIsAkUy+YAjW0sU5Onf48+9IkaQWDtbyVhrw28B9BSBvVvTQpksH3bUsapKVi9chQASeZjAVAJCKjQZyKugSUEiwY+PK5hDMnLXezCDhSnT0jItfevSS61PAYZa5ixQ/8PccfYcprDGzsDYWPfH2EBywZx0c1qtCTK5Hx+VPEn+I7svmpM+/9lPpZamet2f5BQKeto2yOBaWWzAISQO3fIKW/7BD6V9luyvIA//L8qJA4CQ8fcqO/gtGUuHKkhaG5mjBHwBsMyX/KZjU7vdC5LTK6+80ub+t799RdqsAHxEARqsCgAiZFg2HtR51hbmVSQ2BV4tAAJIKpHEAUQJluvrltTjT3ekjva2NNjnlZyGJCkDNBqU78ffnH5KWi653GYxNG+/7VaBQvso8FtqYwGPIV4vqBT5E088YesM0ixAIQCLmFfcT3j6bAOCmETVjZ1t3CrwA5CLUtmAD0iEAIaQSAHGUP3M/WJY2102CYjEmh6yGuTAHvjCehqwvxeC1sEI5KvJQ/WKKlsALMzxAFmnGpPEGRv0ka3ROi5zIO8L5+t7gMdE6masnQE8/D7H5stAA9ipvCzgzj4ba0QwhmJO+1eGvcvGAIaADZgDgJGs4TxPopw8bcUzxIEnATC6I5fPkngYzLUHIBRghvnzZEzXWDNLBLzyvMLYmfkbgB7PjM6OzdYOHIvnoVdzFEOGZx5to3+whob03J4KgKW2q9e4WLJkX/XnagEtkoLTL1pfp+kc7WLVWDWsbB02KZnA5GkySe6R4XEwUx2YkVRa3jsApkjGGQ+NAmu4fpgw3Xo/9wMYzdpMwgaptTExNcd7OnuMfQYAyRyBYWQsNaTt+sc4mKbjcb00Oc/fNvke7SemHL5IBmhrbLNfMHDeZIqTNe6p4iWjbz036EcSLFQQBQzq0J6jUQbUL7+8whiFrDmcu7mpxaqzcZ1c3ywxq95W+3hiZCLNmTdX7EZVIdX1Y/A9DNhtY1HPNgNKuH5AUH9Ohc+aGebrEF5Z0QEqkmWMBetfrtkSP176PSSfvAe2GWPXTPYFKHdL0gkwZICzxu6ozKatIpnuD1nsbgsXp5defc3mPqAYSalGeSIO65rZiwBo/eYX12odUkEQ7ZNqNE5ffkFA9GN3pwH5QR58iANDI4Pdqkq2QsDQFWlCrPGPffg8VV2cL4aREn3IyXRdJvuzTIvGv9ZYPIYmlarCJ4whAUO33140n/6zh3LxF8UW2MlboAgM7eQdWLz8YgvsqAVGFVUhJWNjhoyMqmR5YEjB0nCHzKdXpssu/5qCxKp08beuNY+h+oaqdNlF5xtjqLSsIR178inyG1mqQK5E5tMdqVYB5rVX3pR+99s70qg2azXa0E1WYGTgDH4CiBK0ASLIYbMNA4iM8NzZqtKjjU6TNp6dMlzcS7RuMp6U1HVzYDKIk7UpRic/3TKkm+TH0ScJSYeyoAQo7E9gATXUT0tr1q21z82YNVsb1TbzfqHqUW2tKpApKHJj65pchpiAk8wjgBPBOiwTjsm19mZVVSzTx8/aXLNhJPjlnrz6D+yEMgOObA+JPETnJHP7lsweKzKGDBtHspfI6cygWptpgBM2zb3aQE/XppwAigpC7CQpay1yVy6DjUmlAyK+GQ5pCFEKwbRtJPV7/AmswkmWhY/AK9gt24+JwvdFcFT4nkIpWfy+EFwy2UgmjwlJGue0wMe8LagGM2xttUBZxxaxLJAvEDjGy2QLUNRhbKlNCB4JfmCTRSBJpbCQpMU1h8dQsGOs/fVDBGUExPYgy4CfAjJBBqzYHW8DFPEzgXq8AiCyw9i//KORsR3sqCEBH1bKl0BUfwjZXKH3T2H7ejW1bR+zhcDQ9v2U8ZnAFApAq22BoUI2WGGboNUIxhBgwDQxBZpU3r2mWpt8tXmlmADiEapaveaFPIYefOL51D+qgC4JXGXjD0CJT4ZAI4Chw8UYGlGQVVVTb2MWiA4bnjKN8WEBIFTgMiYe7AL9vUdZfUxcuzTHKD0NiDRH8pWvfPnLZjh+1gc+LLP6+TYnYN+YdFBzpV9SD3zIoBlSncz8LbgOgnNAUQVho0N96oSRtGDe9PTFz39a5rVNIgzh5VOetigInCJJFmynQQFDVOx576mnpoMOPUzjUewCMYbGBXiNyV8D8KnEJB7u4TKlBH8yKmTBeJIkMAOpAITWafzusediVXSrStdJSrZF7I1vffvbClolj1WADGOqXRJSqhwxF5GqoYmChQizgXkxrmuvUGBbXqbAVm0yqkCzX+bBD913d3pj5csKhhstiK2TPxKdvnHTenkMnZQuuPBjaUPbunTbH28VKLQkLdl3fxt3m7RmsiasXr1aQdntaodZDjT4xDLAw8E1Z+Z41UMHVYydqfbmRRjLOCork9GsrhmAjvcABLzw0ovGECvVus4aChBApSzuEVN2XrBC6euQ/vYJjANAW7VqlbM8xFTAs4jze2lx9zXjFfMnx3LEMF6SQYJlA4F0LQEA+brmciH+FrIrgmm/twxB9Q7NgUf8HuCEc1M1i3UT5mdUS4u1zaRtOo753xGcm1wKJihgJ+wTWKXqO32+TKwm5Jk87PoElPAsiwpsAB1ck7Ut4IBVEnT2Y5hxGxhk7eqAEecI83/uk/kZwBRm0XPnqrCD1lOkfYDY3A/twvyirWlfur1ac4D+HxQwUAojGA9Bnb9GrBn3K9JqZs9Hgb7MO5gxAFSw9oxl5euglbvXM5FkC4ww1m7YX7QV0ie8ciJ5s3lzu11Dlap7dmgsuEePJFA6HrJRLoy22dKusuoCmkdhDOk4BuwgsWYcGsAlRizApNqmUnJt1nXaZZqYvls6JREFLDLwSExI89LxipWw5KZqPq3TPsBKzeOdh/+O5iBGzRg7v/2GADGBNP19tJv7As2bu8CAT1hHBnDquqbJDB+Ql7GxSOy8l195MR12+CGpVWbOAM/m4yawvVZgL/JoZMy0OwkNQLsuGWhzDci+ffxMtX2DS6292EST7gdg1QAyAyVlPq3+sWICur8SgWGse329koaR3IG+rVEPEISvz6o339b6BrDvAH7/oAPq9iwQuD1fCYDVq15X26vymuSIf/z9TdQ/NMZQlY790nMPpKcFDPXLP+7II09Kh596jiStHWljx1vphmuuSn2b+9PfferTBgwBbDtonAFZ3KyeDSQT8IiaDDCk6wIYuu22O5O6txhHbv8gL/5cbIGduAWKE3on7rzipRdb4C+1wKh2c8S9Xnlpx8BQ18ZV6eJv/JOe9/XpXy67RpslsV9UleySiz6RRgWchPn0koMO1MZJFcYkJavVhvWHV2M+/Qf5FKiKmTZVGLHGhrhfcqsFC+ZL3y9jVrKnSAy0GcJEkk0qQXy3/sbmf7aCGja+AA5sisjILpBp5qrXX1NgUafNmPT02hyPyFukW8HTuBgCVFAhm02Wng3UMAGZNouDADfagJGtM0YAki1tQt2XwDfAbPSbpjVYRhZDWTZlbOCadQ9sfqleYplE6PEmZxkzg1grL4t5s8nKvGoMm142hlVsHDH8tFLvQ8reyeNB+ymCgCptdLvELiAoJuuMp1KYwnL/OfkQFdWyDLlXL3EaeWTc4+fRLNhwVhBl36fY9Qb4QpBOVjhkEexeA0RgoaeNI/CgvyJbbn1nzKR8xTd+F2AI328PDMWm1E3FHZjhd25ADPBD4ANzyEdgZPYJIHg/ARFBDkErABufxV+jWX42EdSGh5Gr2GDM+PVxLLwhCEBtI46MBvTGTKq3vS9nLtnd5KZKsIeQkhWCXzn2EMfI9rpB0on3Det6XTLiQTfgImOokDWUY/84orTDXfO2zlB+aXZvSCQMEPFNv//z6zcHH4CS7KIs0M/eQ5tVayx0SH6JMXu/gkQqds2WGWm56hXjjUIgBbwDMDQ+uSw9/OQLqW9YwbA8htwvh0x2ddoo2cJ+B7uUbFSgSpXAVmPv6LwV0nV5mW4HCOJ6uGYCL+YtcwCAFKkXgd1l3/yGBfdnnfuhNFfZbpRN5sdi3iTORKF7mM9WWlz/GUcOho/J0sS8kSFuacm41oym9KUvfDrNmSVgyMaXKhspECwRMASzaUTrFGvCsSccn446+mgBGGI+SrIySUAYbKgRrQ+sCW5qbgQwrV9URXNQwIyc1a4tMpRf+dqrFnQDCP/4xz82mcf3r7kmvbLiNQONqyTJGZZZN+CDVSwkwMNDBgmagtR+yR25xslU1VPwVlkhJiPeMWIN3XbL78WmXC2QDQkXrLsKYxW2tq5OH/nQ2ekj552bWtevEQD/q3TE4Yen+fMAW6enNQKEGBMAME8++aSNO4JkjIEB13LjIwvCfe3w9YS5CWjFjQMMMYwAoEv1+X6BJ9w3YMNLr7xsMhXAEtaXTZs2WQDPGAhDaq6B+/Y+BBRwP7YwHUbyBTjE2gTIEOsF1xtSrwCMaPNxjZV4D88D1giuF7CBYwCuhxyLZwbsnFgnDOyBhmGMDH9xHQTrfJ0+Y6buC3Nwjc2MvRNzKOYxkl9nnbgkmbHg65KXQDeumbIs5QI0SApgKl6lJAnrGPcNwJlNVB/HgI5Zf/CeHJirNud5YObIOkcYtxtopLFurFtM+Em6aP7GeodMM0B/+hOgxI38MWD31aoBdpdkRKy4MATny1+mVYwa+gHfmG6BPAbO6D5L1abhf8Q58ZYC0Mc3DDNyAEHWYzxn+BuStrfe2pAWydsLIBOz47a2NpnKzxaoIfBYbQbLxCpFyucIYAMwabNYd1M078x7CaasgZSoygEDS80jB9k4v5wmkAUvwlI9I3rFCAWM5Pcck0QLFceQ15HsovLZkNqE/qzR9VJFT6cwgLuxoUWm7Y8LTB5LBx90iMnKXnjhRYEuknuLOTxJ4xh2Dr1qfjoqv85zk3ZasXKVpLil8lWrSwsXzheDb0AebZLjqipqd+cWe6Yh5ePcVCVlLOI/6HJSN5CmQl8Br6LsAAAgAElEQVSwXod0vmmqiOhjQ+Ada122bjpzCJBFxQw01mAbDYi1bJ+1IgdiiGl9ARjq7KbyIfI9sQMF1m/YtMXWMA4LiD137uzUqmqHujMbD3fd+gurSlar52mN1v3nnro3PfvEnwwYOvroU9Kh8hjq7dyYugZa040CvTet2SQm5ue1zswz4DCuIcynreIaRQtUVQ4TahiTy892xlARGMotO8Vvii2wS7RAERjaJbqxeBPFFti2BQCG2ED5VjkPDLGFLAHIEWOoe/Mb6SsXfSFNrZ6Wvi5gaHBgTH4ademyf77AzF6nVjam41Td56DDDlf2ToDDyKDMqcvFGLox/fpXt6cRbV4bVD62V9r3MOMls8rmyXwDtMFHxtUvBg6ZNVg1RsUme6wr69dGlU0pFHX8DIgY2bAhVakXnZuqQ5it1tZVWTnWOm2U+SxBAZWINsA40ja4Q5vGfjPLxBRavkWU1tZm0EwxtYkjYGBTygYdaQsACuAJGzyydpSGJ3Do0XUS6E/V9XQI0OkUw2dMux4vMevgRWz+CcTwhADoYpPI8WE5UT0J+QOb+MYsa85GHekBjAQW3KgINirAjEwp7RTsGL4SaLCBjt8FMEQwFxnTcTNrcMAl/l4oizIgJQMNAgyyLHvOSyNAB38EWJUfXXeOpZNtXvkbn7fzElAWSDBywFIGfhRK1tjAMw5COmJZdMumesUhZ5lEtt9BFl6YT7PhJVCKvzsw5OwRXhZAZplluzcDfTIDUbbfBQwdAyi2e/01wFABjsQR82BMVuWNQ7J5pt9DThPBH22fA/e414Lr4XPBGCpk/uT6Sp8lyFVouQ0wZIfIgCaOEe8PxpC1vdoTiUermCaMbSoZzVQFvcpyZzoA1k3YBl+GtgKGnnp+ReobkS/OVoATBf42NstSp1g2+x50aDrsnceITFirgMsDBVVTt+w0XkYAVwYKwHwwaYgCZrtEIFWNSQMqxGYQkPqdb11u7z3rA/IYmqtyyGKpIM2kXbsVcBIceSCVLytufQhrCCBM69WI/IWmit0za0ZjuujLnxfzrl5zShWiNGZ7lWWfKkkb4A/DiCDx3ce+J737Pe+RJ023/b5E51QqXH8TowijW3xMZNJbIbDGq5HpOFoDCA4JTrcy/3RszHwZ9z/72c9M3nGVytavfOMtrXkepJUIdKINAEwA1pDL4IXGcoYPC+2gkN9A7SqxHamGWKaGuf2PN8tcep2CXBl1ay6Pa50p1997ejtUxe0sXfuRuv+x9Jtf/zIduPQA+YrsZ4a6G+SnxFyBMXTPPfcYa4P2oUIW62vMV1gwMVcBGWxuG9jigA9sDa/UxTpABSYHeN4UsLC+db1XztLfQvICgOFmwTBLBuz39E18NcaY2g8p1IoVKxxI0t/DhyUq78W4LTSfBvjDBBxZDFXKjB1EsGzX57MFhgfSNeYVYP1U3WusIZzDmGCZ5xjv4RoBN0gizJ07z6s86bFXyKgMSRnyOPOqyVguxv7QvHaGoxtQU/GPBADLiVWx01d+jqqRJgfKsGebC5nRPufLecmwljJXMq+j7dclwFKGfbAPeQYamMK16MT0J2AQ7wEwq5OMjGcKEltA4HYxi/aUr98GATn4sTULkOjXfeMXA5uWmcl1waxC7gUgwX4g5Hp4RjEvGceMK0AM8+BREQlf07amp556QaCF5FpJhSG0xuOrc+BBSwUWbbGy6CQX4jnAMMMvSvkdA4aQZuMdBlMJRlWtijnw1arUaR1oEpA0rORKJBToM3wKNykZRLEImLhdkmE2633GjMvkybCaWDNhDG7Y1JGe17o2Y8Y0sZtr0xlnnGmVyn50/Y9Su/YwB+69SFUBt3ib6gKn6vk/OIF/jliV6s/V68Qm0l5iqrwUGwQOzZ4908znzVNJyQjagYQQFdx5n/kaMl4B+QTkWDVCBKPZ84z5xbXCGOrTPgkglj4E9MIkm8/TLnTqVAFMAO6MGYzg3ZMJEFKG+gKCBjCDF/jNmuNVyVS9DGkpFRRrlKzSWgVDkXX/jlv+I3WrClw5oJbk+89nwBAeQ1QlC2Coe7At3XTddant7bb0+b//XJorMBGmkPn3ASJ7lsv2Vlv1zBjfDhiCMQS59c8essVfFFug2AI7bQsUJ/RO23XFCy+2wF9uAWXkjDHkLx7dCj4MKNJWUJu5NC6jyvY30kUXfT6VVTSkb15+rbJVI6lFmfjL/+ECbQq7ZDxbn45d9t506BHv0sbPs2012sj84Mrr029/e1sa0WaqQZp9giIyrmTvZkoGhoQIUMTo/GTplN20srza8KDbZ4c+qmxWSAvIBpNZH9dmaP4CZTlV6rdCm7AW6eUBBOq1sSHArxXVHqYPppcVooojR+kWy4dSroM6x1r5GRF0Nimz/vbqNSaFwLMFkKVRm0kCQjbDXOcMle4lk90rdgMSg43tmyyjzIYYdtA6ySeGjM4NIEQ21w123XvBDY6Rg3GdZLuRBwzJVHaWKrrg+7Bw4SILktm8QvHf0LZBTKU2o9YTvMM+QpZhsg9jwURnOSOEn7YHDvhdjj5uDBmvFAaY5gAJ1+WAjzOknH0RQY7JMCSBYKPMVo7gz/pA35OdZNMexy8cWTn2khFgYB/k8DE7vm2MyV7TN9qIWhbeJCcKkjO5AOcKSUhUaqMf+DgBFp8xar9kRYyRGBu2wSY4A+SyMzk4hhk5L4Ka8LSK0tbbsGyI4CJiozcNKHLvEtg2bhaaMZKyn2n8ANaiHb0NxXbIwDNjLWWmsXwNllYhW8iOYf953/r/+/l4WeDrv7Lg3O4nA5XspwDQdE6YVlyDBV3ZWLHPIycEr+S4mm+cyw1S5eclmUeTjFXrasUqM2YBci2xVgQMjYkJ9PzLb6SOflW6ETDk5skw0QTqCEjZfZ/90zvfc6Jl08lac4+warZSIdC8wGReLKCA/mG0cn2YSbv3FtluBVe6DoxvL7nkm8YyOvvcD5j0s1zH7BIzBXyaOchcJlBirhIM+QvjdsBBZeLx7hkRK0il3OfPbklf+uJnJAkRU1EBGoABBtZUH5siiQOMIADeE5ep8s4RR1rp+nEFfmU6B2as/J2+8jFN/wP8Il8j2B7UtQlcIbjV4jmuNWVA84V7+/nPfm6B39e/8Q0rTY/5ainSFyoRGcDpDAgOBFvC/YYEWBDAqn9KkJ6CtWiOWUb/9luNMTQqhhNMJF50T6/kuu8/bZn8VfYSoDEz/eGWm9MCyTuOO+54A7M2K0Ckzd8QY+jBBx+wPiizqo4YXru5st2bTkqQD4gA4MB4Z47DnmCsGZCRtTNtzhrHOHxj1RsKQtttsBLEAtICsrhk0llDzmhxyWesFzAjOA7vtbLfGZhsILc+a0bXGagcSYSQbU3FAwjPFoJR1jTrG2eP8eyAuUPgz1oZ4EiwHzlGACklMCiyVEhIcHkfjA76BjapjywmHCANFcTUVyb5cWajM0IEXNqYoj2t1pnkgGU2DjBWN6ZhVMVivLKWmj9XBlxbIO3zOxhJPFcAkYwZZ33t54t79T5zkIZnCbI9B2cAUN17i+cJYIR57jEX9RmSEa167gHAjqtfkI/1yHDaWKx6PndL3sm6jNk7YBrssBL9Q440rLZlMeoXOwdvIUzhWb9ZUDh/h4yaW0wuKPBJV92jJA9l35csWZJWS44FQIKnFyBMpZI51q8CWwGga+X/MyxPMMCXiVGX3JbJjH6zGI20Iwy/xsYmefn0mdScl61x6g8YRGvXrU97SG7eKdkcbc2+gkRKtwzZkaKO6PswI7fjaE52dPTqujY4SMjzWPPq3HPPosaoTNzvErAjBu+WTq2FAnjM1VnrltprY49Yw2I042cEYGbsOskGea5T/h3AC0nZaAZa4U8Gk4i55YmPcp1LbGFdE+CtjX+NixoBXzZf7LnqDLFKVV8ErDMQDgk2+wO1L89kgBgDhnT+Qe2PmKf4Cg0NTui53Zc20XZax6qr67Q3gW3myS7W3UoBWZMnK9lFgQDtQ26/5RcqKkLyqjI1CDR8WVIyytWPyCvy8HeelA47+RxZA6gqWc+a9NN/uzZ1rN+UPvuZz0n6O1cAEPckr6gMGGKssK4hTYO3OlnPD0ywly8/z8yn1b3FODJ7ahW/FFtgV2iB4oTeFXqxeA/FFtiuBbQhsV0q/zeBlAFwiM2ngiNLq090yxT6zfTlrwoYkpfQpZdeowBrOLXMbk6XffYT2jT2prL6GkkyTk6HH/4ebdAUgGljWC1zx2u+e3X6w813pF6ZulbL74fglA2gByWiQ5NRzoLmWmVtO8W+mSUgZuPGNm1ka1TZSKV1lYUkI8nfTThiZbAFAuGdoOwhG0024AsXzLOsu0fvApMAegi8tEFhg2jlVHUEssF4pOAPVKZAoFOViSwjqs1Vn7KrlVQV04aMjRYVQvq0qaV0L4FDpTJv+KW8/dYaA20IcACKjD0jcAlpme19CAgIPbRxsqyiZXgxGx1WoDrHguD9luxjpaORnLHRp+IRdP8BnatdkoxutcXzzz1vJaaRIEXQxNcAIcL4M7x8LJjZnnVi1+KBxTY+G/od12fUdpg1+lyYvEaFoZB78Vk287zIeG4vM4tzRsCzo0nGAyT8MiIojcAvpBT83sxujXXkjKkAXkxKpiCWYIwgaFhjEAkCwALv4djDYqq5bMrEVLYhpzi1s5C8ohT9YJK2jCUV73OmjQeVfB9txUY8mDzcd7Rx/D3kYhHgBrgmJl7uuqLv7F4yQIfzR6BqwB7HzgG0fBssCO8nA/fsIvOPYqvcls1dMurIJnqUGYYBYcyLbGJb4GkVnBx+wmPI2lFBSymeLQrEmptqVZVG5cwVrJmsToCQQvw0qOXgdUlDuhV09MlnyIAhtfGYdvlDAlL2PuAd6ZAj320gUokMUZG/wAQqA20G2NXn3SQaUESMFQUkZfo8puCwLAhwCaxbxFi6VObTBC/nnHOujFMXGZtmXMAJPkXMJ5g4BCI0k/t3MG/kYSRgiQAQNkwaFxNQDJrZ05vSlTLMB6TCw8jAKKpMiXlTWSUGgg6yUeDrcceeIEBbrBvKQFOtSFl2ghmqr8EsMcAGCQ6eIbAQYdWwDlngrtFFhTCdr4qAWgHrDdddb+vHV772NQObRoiGAC4U7IeJuclhNa7G1H9WYchM4DGFFvPGwG+xAPT+Qa1HTz3+YFrx8guq2jZNP8t/TLIzqzy1eX26QFXXulRKulGyvCGtpbT98uUK5DQ/1q5eZ/Pj1VdeSY8+8pAB8jApeIWJMX1SpWB2xswZAshXa+3RWi4wAKCHsco6gKzGJFPGbvQqUfzNytWv32A/84/xhKTIPX+o4ObrO3M8mH18DtaTMXc0NpDXcA0BeoRcKtaTmP/BqqjAvJvqk3gl0YbZHLZ1S+OWNoy1KYAW2jr8guz9zCXmuM0vZ90A5HId+MIxtqiCxc9xbRyL4D/YfTkwXcfjGcN8gfnK+auMjYUvmcHK7kuUsYLya07BOm2As7M2AVvwCXJplLOGeFGWHv8m2oNj2bjX9fAs9QpqvkbA/mOdQ77GnMAceooehNYugMHZMc0kW+1FiXiToem/LvXdNMkiAdbCvJlEDgy6cq0rPK+RxPXK90pwoV0rLFoSLiRZqJhXRhUymQ0Pan1Zp/tYst/+kpW9IbYf3jpImcuUCFlgvn10A95tgCghyYP9SNW57t7OzBx5UFMLFqqYL/L/wSTajN+1hsDi4zWhNcilxjBnRiVZm+kVTtUG3M+Q5gyMGTx7kHOOaj6+/vrbmnOewIF51NTcpPWn0cY+XlHVuq9VK1ZJWlWttQMa09Y0T+vRKt0TjCrGbY6BqzXM2Mqq6jhHMi1yKVwf7UWDq+UtkQJuCGALU6pLld7w3XJvLbF4xCjkeMjCSCYxf0ymrr/BkupTMQ3GPGvfEFI4JLPspQTA0t7g/w5kl6Y1GicYeldr7zJMxVVVgt0g0/0aJe9YH9mLDMpMulSsSkz5b/7vf5ekdqsZadeoHVe8+HB69IHb1E5TxAQVaH7yByT53ZI2bnkj/eTaq1LPps7093/3mTR33nyT402VXMx8oPCeQ6oNKGvgJck2MbnFYjrnnPPSXXfdnYZYzIuvYgsUW2CXaYHihN5lurJ4I8UWyLfAjoAhgtdJGTC0daxTmat16R/++e+1GWxOF3/9+5kRY2O65DPna0Oiqk+1lQKG3puOeufxKgEtSZiAIbKY37v0inTfvQ+n1r6RVCnTVDLWBCgEAPydLC9gjpVdzbLFXFkE+xbc6jrYELP5Azgpx5NGZrKUwkYSA22bTTCBtZmnasPUMr1BlTT6zW8CXyMkag2iy2P2yF4bE0xkAwBRbAbZ2Jp5pjZOGwXKGH0do1h9XSXJBF4K5WIh1Ss4W7lypTGGCEbY0A7oPDBxzJSXANyqqTgYkcvKgxVpQzhn7qx01JFHKFtYZ3IQSgTXy/R3UNRxvAnY2MPWQC5BYEc7/ddvf2eZRjaGBFoRZMXGlICAICmCp8KxbUCNAQoODAWwEe8haDMmR5Z5jwCFYwbrJAAQzmu/zzLvhef5a4ChQllYTt6UZfY94Mln0l02l68c5L4lXqLcy3UrCyrQkGwqm+tc9SKNC9gQtgsHQrFAMGQhXnras+oO2vl1G2xmgBERVgBDOckaO/0sSA7pCV85ZwBhAaoF0GVtnclbom0Z3xwn2tF8PzLggawxzIyc5xNXlF2bBX3Q8wH2DJDgevPyPqQr5vmkNsOHo04yGoDE3PVxLTA9MgaC3bNVCRMAYqwdSqWXmGdYvWQG1TDbAEME8kyUKBAU42XVW22pR6SBHikZkCiQId6qeblFpcoOPfrYdOAh7zQ/ItnYW5sCxuhudE5dr3wvmA8AOfShVfkjIERaR/aaPoUxJE+viy++2Ob6WWeelfbZa1/zMdmq4HdIAY7NXQN9FdDrQz4uCSwlgwCMwA+IgGxMgZMYCHNnthgwNE0swgEFSngpsRaUK+ibkEE+pJBKzeMD9j8oHaY52dUtRoJ+N662JuONySvnoh3xQikzUFLfixk0gUTIAEOtVZr/ZbDddG5M43/zy1+bf8gll11uMlPAIcAxgslKtS3z2KqT6XjcB/I6Y8iBZcIu0S0CEFVSoUgB51133KJy9Y9JFtNiYxrmFNLZfpWQPvOMU9RuNemlF5639XCafEI++8UvpU2SeI0QoAsgwkD3MZWn5sX6y7ibNWuW+b4AppQqWF92yimpXXLbu+64zVkzCvRiXTGZnk0mZ6vBJqJNYE1sEAPTJS/yiBKYQZEA91GSvEvvdU8dN1AO2RBgA3+PcvUGciA1zJhC5t8EiKHfBzAU69ZUjG01fuJ4heuInUfjKFiQxhDKWEhxTFvfmJeGGDsjj3M5uKv2gc2mX8JSCdZSnJvZVwgMhe+Oy0RlRo5XEDK9bE2dKoCDgwIkBuIb66R9LVh/ggXJer/XXnul1157zWR8tg4ClOscOaCK9IatDVozbNC4xI9nERK61tZ1BqDDyAF0rZaPGJ51gEjDyL8y+Rw+VQDIHJ/Eydt6zs2fP8+OA8Mn2F6sK4AszjB10IP+g/FCxalJCv4BJvDA6hF4Q+zf0NScHnjooXT88cvS/Q/ca8mPRYsWpocffT4d9o49zXOH8QrgwdzvFxuX8QJrBTnYmWednu677x5jucD2KZE06e3Va9OMllmsgLZWjwrUAFzZLIP3aiWRAJdhjLKn4NmBvAvgEsYt99fa2iZG3aL05purlXRRBVAxHteL/bLPksV6roqZ0+ysY8Y2EjLuB4BwoJdqgdp3UFVNc2f6zJliQ8m/kGIT+gcTuFOeQjUChg5Yur/6g7FL9dISK55BOyPPrK9rMBmcmUerL5CLWdEJrUfI54Yzpim/gxlEEsqSaOov803K5I9e3VEsYozYYaYK1OE6SIBtnZiaNko+ie/S/2PvzeP0Lst7/3uSzCSZZCb7ZAUSEsK+78geQDa1tYJdbK3tqYrLz1NrT3s8Wq3WFURxa12OS9W2Wq2CiAiIILJDAFkCAQLZl9knk8wkk+W839f9vWeexIj9/Ulez2CcmWee57vc2/e6Pvfn87kcX4MA3I5rAaJRrMOzkKk1ovPt6+3gM4CCXPsPvvtlAZuISVqQ/z8jMHQX8n/W+1PPvCSdfonl6jvTho7n0pc/e23a0tGbrnrrVTC2F8SzoNHKlZWZfgPxmeeNZxR9FqxImI5XXvnGdNttP09bh9CX1b/qLVBvgf2mBeoTer/pyvqN1FtgpAVeGhgimd7ewcN9U3r3/3obwc+s9P73XR2GgpOnT0offNubCFC2kGE1pQteeXk6+6yLkE9sp3xyZ5pIovD5az6bvvHVb6czL311emDpY6kNcEafC4NTE4jQ/LvzRyBhEmMQaFBadn4DECDw8XV3Ct3xlvVgQGnlHgNmGQ76exhEbyZpMzgexW7d7NkzwgxVLwsI9RHoGsAKrhx1zLFpxfJnI7CSjSSV28DMwFTN/hoSq4kY6a7ApLGF+/BfP58zID4QQOmZZ56N8whK6B9kgiVdW9DE5DXKMYf/S96VdPFUOrbkgvOiGpuBbTslpmfhu2QAqb/SROQ8BtCTCNZtl0ns8Flqeg07+U888WTOzPiK6iQmebRN8a4pLJUCVOwBANUAQ3uP+/L+AgiVXfiRZImAtSpnXYAUd+Br5Q0e86WYQuWcBrjlfeFDE8lY9gwqPiKF1SSIpFdElonkf8H+qqRwfmb6lKnRl1G6nt9NWmSj+L4ANnkhJCyVd5BjKo5h8l0BQ9mbJJvummhlhk2Wp7ir7vVkb44RKs8eEr3q5sL/gfFb+iOYWPyteERFxaPweMjAUJHG2LZeowmAbV6S5wAU93jiVlKTAD8zQFaq0XGHUYXOJFhwyd3pAgplEEivC4BU5T3eG68p18qeP8reMqgxfdpEgKHxsIZI7AGMRhPwN06YnLbDsHl82QupvRcmYMUYcqd6DEnBuvbudNb5r0zHn3ZWGt+CBJNE0cTfXelRSvjsh9j5rvxXqrnQAEpVZC69gKMTrILGtVx/w/VpxfMr0h9e+UfpmGOOj/LWVthRLuG4UxIqM89xIxiRzXVJHmn/YIKFDIuEmXMLDL3v79+NdxJMGxIlWQqW4FZiMa65hf7aDuumJ13+mt9LZ559LtUL1wVoZKllTen1ACqVoqIEdpgj99Ce7sIDmoUMchvJNqAuklCBKf92/fXXI5F9Mb3tbe9MU5HPugqsXK2XU2Y6iQC5nmicm31akB+xhsgOCm8sPZdkj5C0ac79M6RkG9au5r6yWbvjUtYGIzP9+Rv/KL361Zem//r+9zDAfjotPPjgdPjhRyDhORoz+8wyePjhh9Pjjz4S/a7ERpmo/xyvguCHHHZIesWZZwZYdM/dd6VbbrkF/yQlP9mQWUmZbT06WI+5EqPr8bJly/A+wjA4gP5sIGwFsgCpHQOA2a5jrlPZTyWDMOGTxHePnUGuPB9KVaxgAyqlcu3cg9mHAa/yRtb2vKaOMG1C1kPbhBQqZDbO8wygxJpcw/4JZmysps6pPK+zIXzFyrOXBB8rIH14La0M68t6VwCoAgw51QQ7lGkKzPgvWKDoAgvjsBZAj9XGecxalD2KGgJcE7A7EGNfmSGuGbaBmyi2bVRpU2YY4HAGhjL2nyu1+b729o0x1k309btpgzknk0sJ2VbACI/peQRDXD89/jTW0nI/+hEJYAiCxt8lgbBGTOE9SvUENPy7six99QQF9OoaN3YiflarafudqQcvr8WHHh5+Qn4JGJ508okwV9alF1Y8n9pmULmM408Jf8CmNAPAQgm1/joydjraAXHmzwWs7QHEYOOJ9hmPtKqvZ3NatOgQgJm13G/2QhsD4JFjBytxyS6Ckch65jktRz+WjR9B7AnMeZkza9es53dYPzDhQibJuhPAFP1w1FGHw3juYfwS3zAHhgCP2pFkKkH9szf9RboJmVl3VBHF48u1if7Qy2jRIthEzy9PixcvJO5oC7mY/TNZJh99oI+Tc2juvLlpFUy7vEGV2WCCRE38rixd5rJjdzKgW3snoJLXxxhVbt/e3h7POn83vgjGIe0v69mNOCVj69Z2wEIchVRta9pM382aPY/xvwv/NE3AAXB49mlwP2umz85eYrsBgKEvVcDQ5Kgku/wJgaGfMYaQkgkMXbonMLS1sy+95c1vhtG5KNbmUQBoWaPMQBEYUvro81RgiPaXMXnl6/40gCEka/U8cu8grP57vQVexi1Qn9Av486rX3q9BX5bC7wkMGRAva2DAElg6B149mTGkOVeJ7FT/Y9v/8sAhnZjzHrhxa+CMbQE8+nByoNjbPqXz3wx/es3/j1NX3g4DAp2Vtk9LyXIDYxGfCmUY2QzSoMfAZdSttiKXRG8VxT6XGElywPcidUPQJPoiQQ1RRZkdRi9KAwoQ55A0B2lakloDapM7LZiCmsgKish9l+JsHewc6aUrJ9A0Z23KZYZJuDS50TDR3f7DDgPOeTQMDYNFgAB7k6kJJXKKCQvkd8JNBDE6TMwDdnZ8ccfFyCDvgjKAFpIwvVMCJCCYMqdR+9FX6RgVZCQe/13/uIXaenSR3ifFPDBYU+dsqMdwEIluSoMpVqgJvgwL7F6F4+eoLLL7/fsVVIVEorK76N4hURi5L9ITv57oFC8r/ISiWRNJljsemcPDf8VE9qQtlXAUAF3MnA14jEUO/cww9wxFvyz8pjlyHPVL4LT0hmeQDo/vwsIFWaQxy++J7Z1Bluy1E6/mlx+OkvmAizjVsMfiN/Dq8EktEjrqnsxWTZB8XPBJqjaUKaQ1XD8nPdR2E0BiMkOq4BSE5ry5a74CBQV+Ep8VrCxMNFKv3O1eex6f1JYqjYtbAoTaHecpwB+KmuJ15lryvWsbpS9c0bBSGkB4KDKECCFDDjtxXbDGMJ0Jy17dnXahER0cAeJub4zAnu83k5VsvXsA38AACAASURBVDPOuSAdesyJqXnSNBIty2jnqnBWGjM51vTd1xzngVMBnoSsTxmZgADns29kEVxHJS/H4Gte9Xvp0EOOwBx7fTBr9HyZCLtH9kIYNwu8BtNN4BIpCklVA4DQGOg2uwBrZA21kDh+55tfJfnB40PPFZJlr2M8CaIyuS2Yz8vmOeW0M9OSC19JwtcXYLBSMqv6aQmTa0zZ+Fb0wTgeECrWG5I91xilGUpbNaCWJWXr3/jjGwGGVqYPfuB96ebb7kgPPPhwuvxVr4HBgBGuPmSAG+NJ0p2TJoKCmcpsZDTpzLGDrfqoTMa6IjB0+20/Sy+ueC614heSQVrH5RCJ4jrMtf+aY1/M359Pjyx9KD3x+BPpVAoAzMGfaSGJm+yYe++5Jz3y0IO5whVJaFS1qsb1APfUDCD9e7//+zFmvT+BoeVUXJpLFSmBnfAPUmJjUsnnBYZco58FWNfY39eUtjj+vT7BBNtLIMz56LpbpEn+3b7MwN72zKBgHBb2nGPXnwtjyN8LMBxT2YRYAFDAtwKN/Dl/PgPNhX1TQOYCzg6zfQTuXU8qKVk+fvaHk9khWCDbqqxtZU0VzCxzyteKPDSvlY6RCpQwMaYBBD6UdMUcqMDcWilZBUMzFGX36EeUwd9godKGBTzX/8d2sn3j/mSXxTQXcsxrhsctDC/nkWNJUErplr/3sWHi+iO46TjYxDPMjY3wQpI8VQHpAoee12voBfAYw7UJ2MoScixpBq23jRJLDZGnTJ0RLEEN1je1dwGAyH4bxfm2cs3ImbhmpeLz5s5Ljz/xGMDJ4rR61crAEQTpBUxctwW0HLNZajwIUCTrEcka7xNgdN4OMlcnUAnRjSOfnzJxNN3WAygYkcGSQiLL+weoTKj/3CbYRII4lqGf1TY33Xfv/XF9gkRbAIZc063Q2A/QGs8kzifQIvCtlFTJvIwcS9uv5zkzGYbqRDZubGuBtTA3l/kE8GwbnXnm6cEcsu1iTFRyWp8nAfggIZetXDakRrMOCegZR3hO4xL7Uoalv/cg9dNo2wdAxBr0ix5Jsqs0tBeEU9omcKWcq6sTsI8+lEGkx53rm96HAuuTWqeyLgrYwhRDMrwLye22gT4Yjv8cUjJBrElcyzNP3BOMod8FDC1ctDiAIZB0Z2mwg7gx6Y75+cu9hRyZqXTl694AMHQblS3rjKHhh3z9h3oL7ActUAeG9oNOrN9CvQX2boHfxRjavaML2vQ6PIbeRTI4OX34Q9cFM2DyNMpLv+vNyCTQ248bky6+7PfSKSeflbp6kE7oZ0KA88VPfyH94D9vSA2TZhBUzUxbCCYjy+XLpLiY8kZlHAIZA0WDn9rkoJEgTNq6u6AjcqOcHIQZKN/dgexmV7SwW6Sn9+PFUb6klksnbyYhc6fQoPLg+QfHeZRaRFxf7S5bacxr6WK3sg2jyQF3/ziHO/BtGluGx09mHlmJxV09kwYTqMxAIVCN5AMAikDXHVgp+gaqJpoGwp7fz1g5zUpHBs++blUTg8iowMYOqbvGq/FLuAXjRoGhHqU1cXyAETNkFQnh8ZHNpH3NvxVUIcAXV+4KhCntUSuBqmX/lN3xsntcCzCV5CP2qmvYP//dGeV4KAmfx41EtAJVShIU4EcFDGXD52x67WtKvPR68dy+FpX0qvY2CC9m2sFSiXS+QCtZfiUgUYDDAgzlJLlIzHJSaZ95rwIOAeQocSHxLWOvgGYlIfN3x91sJAYyIPzyveExZNLI747zIjPzniMRsx0j0R15tHof8Z+XPvyy7ZbfZ4l6fy7XEKBawAkyjLKkLFc9yqynkOgxPmQbyNaLSkW2gpW0ojUEAwGGGINtM1rDgFopmabIO4jhG5rYoYZB8wSMoY09yEuSiUsGIhtk27GjfuJpZ6cTYAzt0qjaqj0kBs5t/VVk0TSQHNjeuQ+U42huDPgRXk9ec67655z4j//4j/BSee3vvy4ddfjRVNSRuZQNdv0uSBtzS0NYvnsewQ3noGCJFb3EBVmOgil09cc+BGhkxULknoIwJC8aIyvtkiE4REJ04ilnpvOWXMS90DbhQ0YSx/lkDzmfbHclcB3s2E/H5F4vH4EvmVbKQRtDorM1ACLv64Yf3YBxbmc6eMGCYFXdeddd6ZJLL08HY5Ar0DaWZEr2jV4udn1U3ws8lmM6nwXrlEtxb7302y03/wQmwJpgEJocmlB7nxs3rU1ve+tfpDf++R/DatiQbgPQkamzbNnT6dhjj0snnngy685B6XYqkj0Hm6iAD/ZdAZI1FZ6EhPWSSy7Bj2V6gOm/AIh++OFHAnTNlYysggQwFAwH50U2lLafZAxlM+Y8V52ngkH+rhTK36OEfHjAZHPpAgz5NzcACvhc5FLl92j3ahyXNWpU9Ece2wVkKSzH7JWWJZZlnamdswXgyWtzLPgxz4aPrekv16hPl6XAa9k9we7Qf68ClGtBp+IxVMaJrCG702eQoJBMnc7Kh65IZu14l+9Yx7mf8FRzEPBabIhUwFdcM2/UByiKEFTArs8I566G5mUdKgwnAWbH5ViAMiVu9qFyMtdPDdgFhmx3wRjPI9CY21qPmmzen8E6pVoz8JJaAVAjGxCASMkmTTEL4+EV+Ow1U4lQ6fTSpU8BLLQEE6YRGd7KVWsBo/sxKIaxwjqqvLUTQ2QZveMEnrgfz6uU2vEh6OSGiYbGU6a28DercmLEPDoD82MAaRzbMg+ND3owmg5vtPAXZM0J5lSWkmeJHxX9+K7vkbJNGUOtLVPSL26/MwyZm6w6COgqw26HZui0bRfX59rl5tAO2n0087SDZ/52O4o1w+sYBGBxnHrNshw7meeOuWBXYeR8AlXXvKZtVB/1+e6cth9kadnegkL6DNmPbvJMpP2CYScKb//wHAnJfMh8d4THoj08ESC2jGXbIgNJgPbxTAD4J66SvCUwtI0115hFL8Q1SD3b2mbDgiJOQRocACXri2ysHUP4kL34HOvLvwH4w26CYdbKfSkluwdgyLDn1DMvDinZwJaO8BgKKdmmnnTVVVelRaxnY9gcEPiXGSRoHwuZTNsAQmUPAbLz2L0iGEO3whjSn6D+VW+BegvsLy1Qn9D7S0/W76PeAjUt8Ls8hjSf7utdmd77/ncTAExIH//YF6OU81SkZB/7m6vw/wCsIBO75FWvpVzyaejbdw3LDZSS/ed//DDNOfzY1MdndhBcmnAbtE3GnFp6dGFaGHxvJ6AyACrygmBVsPJMZ7fdoMkAtkgTDHgLw8XAyVKuWS6Ep4Dlcdn9lsFhUqdHS1SV4md3wjfiY9BKhTEDZL8Mhnv5OZIYZQ8EOO7qr+d9o/UEAPQZB2BkoiVjaNOmjmEWigCGBp/DoFABTbjuZo515BGHZ/mOchTAnyxvMqYTBKH6j+wBkkrNrMOklPcuPHghbSiAxW4xwelPbrwxbSbQ7iUgLPdcmCNlR70kBvsCc2rBB++3llm0dxIV7VEBLrWsoEJ9N4jf+3j/nQkVQES1M12kVEWyVlhDw/dke1UHLUmlWZNAgl8h3ULSoEeGfSxgZEWlKF8cCVZwmipflAJKCAxlOVtJfgow5OfcGVdeJUjpWDGQ93oEezQjLWBZ8R4qSWuRg5VyxF6fyd0oZZAyAQSJoird+BjDkYhGYppvcKQtK0mbrJoKPM3vyF4t0e/KU2TxEcgPJ80RmGcfKRlDtayGSKoYbCYwc2bOisQwvvRrihYy2bVK1ago6942bRKl3mXl6GZEcogXzwAA0ap1nZhPp7SBioMmf3FPSq1ITo456Yx02tnnp22AQrsBgdz1FhAT4DBpNikT/HDXP2R8IbGxgpw7/QBFsO28kmnspn+NUu/tGzcFMHTo4sNjJ3x7ZSgvS0E4zWR6iKRJ/FOWiKbTft9NrevRStTg5ewcQkoD++nbX/8KHiFKQ6zmw9xySDi2aTMrh/XBdDh3ycXpFWedF4m6CaHgUB9jSwDJdUVWj6bTAgYDlvSWLaXBLGPO121LTeTvu/ce1oVsxiw40jajjXttTLcBzJx62unpqGNPCJBttIbzMCkmhGwVkDAYeVy71aOqSmTKjxzrPfTb9f/1A5gJmwCGplZmzSSMA5thBfSmP3jtZemv//qdAEPr0s9vvQW56pyo3HbjjT+hUtNh6Zxzzgkp2UoYRQILglpTp06N5NY+dGzPmjc7nb9kSfh1jQUU/I/vfCeYQDJKXGNlgQi+ec0OS5NY54BsifXrNsb9+s/XZKU4TgUYCoBZzjWy5mTTdf9loCuzB4fZnRXAVOab37PUi+FdAwyVuTOyWeArGQR+qfUuwOcAXPI0zCwVx2UGhiaRIG+m+lQBn0a8fbL0pzCuCrBd2IZZfoq0iX6cCRO1s6M9PK8EinrxmhkGagVuGceFibmbQVmuuazlgSl4v9Uxs7S4NdrML8EfgXAHbflsuecspdIXTcCaeYAMqX9LxYrl/lynNuCRI5AtgzV72mU2ZbAdwz8sg2+yWIdk3MXmguvCKKoFzkvtFGxQTm6BhnZk40suuIRx9gD9KVusARC1K3x6DuC9jmsBFytsKS3bRVtPw2jedcIKWsraNvBMDe81TqTn3gEHzqLdNKJuYH2H/cP6Ox4mj5IovfgEQmXouIa08FyOSpYhEMxG7t7jJtYRTaubYRlp6NyJN85zz60IYCvKz9NGeu5Y3GGQ63ZtFKBrh6Uzhtf6AG628blGjjWeZ4HVR5tY3wqT2evwPOvXrwN8mRF+aVYmy3K2gP2zb1g10Oyn7W6Y0d72p7HGIDGR80yw1I2kPNYFtpgTetu5jhpfVHPCPpERpWy9ieqKVoETGFIuZln6/v5B4q8tyMoGA9yeAMuyp0cPRB8NzHmOJTA0axayQEC3Z59Zln515w8Bk3alVrzYWgowpPn09oZ0ClXJTrtY82mBoRWYT1+b+jZ2pbe//e0h6dNjSEaSckIZVhnpzvOfVs7sS9RjV17xZ+kW1qeBobr5dJ7Z9a96C+wfLVAHhvaPfqzfRb0F9miBWmCIPTkCiFz2uYEgcBdJV8PuXmjXa4Ix1DBqYvrYRwWGqAg1qTld8w/vCWBoB4aGr4QxdNihxxIgtETSYAJy9Yc+kb7/vR+l3a3T02LKWusfIl09gCF9NghCwxTW3fvYTc5+MxpJRtLFlzv9MoaiFHHFlohAmc+bgClr8L1WlPF4QTUnmZRKr0+IVPomdg01vzVI24oe37/LDAmmB6ygHkxiZUnISphIENhpAEvANQsQybK5iw89NLwqJgPePPigsgzYEfwuM0oLm9jFJijy3HoxaPIp3V0a+Lx5c3JFoDAl1f8FfxbuRd+GKAvOZ6OEdyVnmtk2M4LGVmQt4SND0PWd7/wbQXV3AG61bJ+9E6AipbDdCsOnVr7g6yVB29c0qAWVCiulAFG+vzCFamVO5ZjleAXssW0LI0zwr3gMlWssO/21spByjCg5X4EjJUGLkuHR1hn8mEhCIPAQdC/D0PDpsIsdwyQU9IXnz6CPlYGsYpTlYj7MTET8jEyiPP6QILlTHElqltuUHX6Tmdr7r20TXzdZ8B7LMaNsd1T+UlpVeUlUniglyTUZDTPswK9y9RqZan75Hu8qvyeDnR5/FMmM7WrZcq9PsGk7yUUYmnp/JA56DMXng1kD6MAx/LzeVpGcChZFG2ZgSNFjy8TxABmToypZMxXKIiln/gsM9WzZljp7t6XVG3sT+9CRZBWT7Abm1SFHHJfOOO9CGENNeOdMD1DLPpAtpIzO9+c+tOaQBX64x4o5ZN/JBFRiIbjyf7/+9WDJXHbpqzCrXZwZK8EqipQ/fHks5+z9CEK0VOCu/jbr1qxkjjXEvYwHqNb792tf/iJrmbI22TyaUpd2bCLh3MY61Z3OxSDXf77N9cKGMTHbsGljmg/rR+CpsFFcU0xSBaBa8TTZiGfKLwB+1qxZw7XASAT41Qg3y4wcX03pHqRcR+L5cyQsntHNrUhVW6OvPK5AjG2i3FQW0g6uMY9xpHMcqx+Gxbf/9ZvBHBxNZccswcLXCAZUYp0++8xT0v9+79/AKFqdbrzhhnTySSelI444Kt133/3BjlgC4OMYeOapJ1lnAZoZ746N4kGlZHbmnFnpnHPPjfVaFsQPvv/9AIYEivRKcv0JtlvFZJMx5DFlPCzHa81pat8Wpk9hQNSy7Aqg75j08454ZbTZY26kKllul+wv5Htj3PKaa7uvR2IrO7BaA3zfCGswQ51+1bJ9asHtWPtcx+L4MQHiveUeBFu8Br1pitzNOeZzxoqHridlbjkPCwvQaxpmUTK+p9GWg+EZlf2G9v7aYw0OnDhLTMucDVkY/8JJyblYSf/KvckuVR4qWFTAZvtAMDuYM4zTbD49FN5PfYCjto4VFv3Sc2jBgvnhZyRb1b85xpVHCVQ43gTInMNev321k/VgPIbIoAE8/4fCk6tLRg0g7f/3rnelb/3rtwJ0sb1kuhxIJbX77r4nwFXBsXHVeM6+fHiCuV5pnsyx9dxys2UCssbtgFnHn3AUz+IdMFvmpVUrXwDwnI2sygqkzdm3KiRuen3BRGMzyQ0C1+Dc/3qqbY/1QY8ggfVRzB1lW/fd91CMZwtYtHBdM9hwGkubCBQZFwg4dyjfghm8DHP1qbNmpwbN5zl2VCZVEks7e2wBt2Bg0nj2x0HzDwj2pZKsrVtlCCEtZp4K/BqjuN6EDJB+7ejI1fsauX/9hFzj+zm/670bRa5Dtk/UznOsCyXGgi2oms3XlfMLNMnYGsW8drNOSZ9eQ1YlG2tFQeSyW5HDbcMAugFgaCznmwHrUcbhqNE706b1q9OtN38npGQCXa303bLH7kr3AAztpMLZ8aecn15x2RsAhtqRDb+QvvbFz6WuNZvwT7uK9XlRVKwTAIqKZBple436fQXozxiGURQeQ1e8kXL1t7J5MMKD/Y1JUX+h3gL1FnjZtUAdGHrZdVn9gust8LtbYG9gqIGEY3QFDBGZE0X3EhisS3/zd28nmGhJH/3IF4LmPAVg6GN/905oy70QicamS2EMHX3UyYlYJErAG6x97urrME+9PbVTsrR1KjvoBFX9gBsGnwZVsj3apo+wgUxElF4ZHJlUhl9E+D/k6kAmCu4ya84p22j+/PnB+ikmmn7XRFWTx+XPLScR3B5BvcmHMi1BgpBScMxIoAliGkl6ZAJskXkSsjCSZ3Yjd3GtegsZAG5k9/fkk0+OIFxZjgG11UT03lB+EYwFGU8kbQbnm5GhtUDfP+qII6MDvAaDRwGgSACUipDkiwvp/+A9zAOEmkPZaINIZRrHHXdCZl6R/H7/+z8IiUguTVwqU+W+3Vv+Vft72YGuHQW14E95vTZ58rXCPqpNwIbfs9eQ2vt4BQwSuPO+ZGjpAzQiJ8pslyLLKElcOVd8j3B+5CsDC8MWOvEHDbtt02aSWZMBE053uP0ykC4MBNPAkcSqkmHxnlLlxQQjl7LPHkuaXufkIrNrDMIN0AugU0BM/1Z8svw577AjFaJ/ZejoT1X8myKBJOgvyXNcY5XcRhLornD4eDTEWPafAEupAuWY0mdEeaOll9sAD4sUZxLSCKUDvt9/MlsCUOErwLDCPlB6V51TECL2tMMba0eM1VlU8puC75Vm7hp2yxjaOYoKPexCd3QPpOdXt6ftDTBeSAyLB5M7xa8494J00ulnJe0jxgGK9MF0i0ph3I9+PENKM0hiZO2EZIIj28SR0PPfTkEvQRX+fflLXwpQ+bLLXoWP12EAFOz6cz32cYwBk2XaSBNZ599E5JYmuRrMr1mzCpbMQQAgfcGUmDerLX3yEx/BUHUc/USiCAA1gNdISEFoQ1mEGza1p9e89gqMcc+IZModeBtGNoNzfSqJo33qeM3eUjK3GlIXBr8//cmNMBc2huntZCouKjVqBgi0X2O+c4zZ+Kb8GM+hE044geR3anrFBReG/MZ2KMCD486+PYA1K/xo6A89T/QwEoD7ype+HAwr8bRuEnHXEIGhwW196cIlZ6e/f+/fpg3rVqebb7opnch5Zs6cHePjxh/flJ588slgOW6C1eA9jA+wKsuWXEedo6OR2p0Ns8iS6CuefzY99thjAEKr0vnnnx/m9xvWb4w1VUaDQLjML5lGtuN99z4w7AFT5oPfM2Mge4m5Huy5nmQ/MRkltqn/CkPUnwtgXD5T5lXIqOKomVkR60YFFMcPwcOJiRVjP74qcLmsUQHexEz3b/loI195fPmSnjS2Tel371WpkPcSjKhKPloLDA2vg3SUz76dIdt0w0A5UTZ+rwXuY/wHAJurQmaAKq9b/s3NDp+Xvu749nnn3312upmiNFqwPZtt5+daBuNl3uQ1UMDKcWS1QoFvjcSVNR2MhOrFFwFc6Neo6hhyWVmrk2PtmcVmSXs7RsZuuITHH4AEjdYPyNCCl9jDjzwawLEm5XPxD3Kj5P3/9OF0+YVLgpU2hU0NN166WQejiibXo6G9gJkV+1at3pDmH3xQ6kYCJTuvlYpd3Zg5C6ruxPtmytQJ6YxXnIiZ9Qo2V7gm3uOYUprm+Bcsspv1FZwM02XFihVxL85PJWuyGh1LOwAlZNCNH9dC1bXVMX8see/41W/n4PkHpc09yH9Zo2w7fYzmIGcTCOpCtg0ClQZlOtKgPot3ADg5pko1zPAFI4ZQPjYFQOjAA+cFGGeFxe6eDmIBCklwnCzNc51twcuMuc0aqnfSVgC0LLHUfJ14gvHll+znYC4LEPG7DDDHhEzRbJgugGmVUisesiaFzxBm7rYna89WNkVkHAnc6Kk0CiPozs7emP8yEbs6N6ajjzkMNmV3+vY3PiVgEz6IE+mrZb++i3L1NwcwdPQJZ6dzXvVntEt32ti1Iv3fz3869a7vDCnZwkWLAOqVksmAc+64ycWlBTCkhz7PUv6+jT54PcDQLbfcisl1HRiqWXDqP9Zb4GXfAnVg6GXfhfUbqLfAb7bASwJDJnI7u2H5bEzv/Os3h8fQR/7p87FbNXnKhPTh//lWHvx9qWnShHTRpa9Jxx17KvTwnblaFDtW1370GmRQt6YdzZPTmHGYZ1qdSDYHIIweFuvWScNuyxIXEg+TFRODEnAbhFk1ZBYyGJOnUt3GIK5UDIqKJQRRmeGRjW7172jSvBUauscTXPKcmbUDEADTxN3GkjhoXm1SbfBl4N1DkLqVa1JOtoWg2iBNzxAp72EiXLFJwvum8oNo0CMpvHCUmYzG7HJ6BIYmkgZ/7naaWHit+gpt5zib+3sjmPWc0wHIZgMMWWFkPEG/BpkmyfPmHZh++tOfprvZffUYewND5feSWOzNKKqVFv228b8vYKgkKzm/yujCcPJTJV/7ApkE/EwG7KOy225AbJvti9FUGEEev/xcgKE9QaOc7JQvZRq2vW0rUFHL8vF9xY/DKjdFjuZlh6eG8WswjNyBzYyi4l0iqyL3aX7kyXzw2j1ekd05jjymLB6/vFfBm8JeiESS4DxkJ1yfO8Ml6S1luUM+x/lLlbnwPtG8iq8YR8pB+DKJkXkUCXawWbYPe2nFeMbvS5aDibtpr3PPaysMhvBmElyVdVPJHHcy/qNSUqBGSKGQQcwGGLIq2XjZK5EzY+aLb5DA0IaO/rRiTWfa3dQaYJWJimyCARLS05FhHXfSqZR5Zx4Celg5TMZCMGF4n6wCYaiwyQ1wr6o0h1F0zM2Y740BiH7jm1+natDadO65S6iudWSAsMEgxETXA0apahlESiM4nLv/fSRetkMLbAO9R2TSTAAw3EW/33j9f4XfikwcjWk363FmBSeAIdtkHaDHxbCTlMeYIGcGGaxC1gP9T4o0yuN7fX63lHgff5syuSX6VtbaWOQfpTpegNmycioT33vuvjeYhPPmL0hbrSLk/A8GoWWukRjx3yGHLArJV8hLudZs+qxsljZl191xqseQgJPnG8X7tmztSWeecXL6yEc/RKWn5enHVEM77dRT06FUgxJ4suS668azzz4bVdPaAcGmk5iXNbAAHC1Id84++2wqGM0OiY7AkJKbyyhhf8cddwSLwvG0nT4VgDCJLcyWxx59PMamgFqRTAZzI6ZpZroUs3XvISfIjBsYKYKtjtUi1fITBTgt4HbtfBqe+FV1sFogOTP49uQxZoaFRugjLMkAZ/wXi9lvAkMx8PnfOGQ6ha3kseM6Sfj9fGEMlbU/X+sIWOWyIXNMwNN1yeea1fJqv+I6Mn+uAmEF03K1tgKk+Z4MKAMoAJgU6bRrqV49k2QHAWg4Rsu49VocH254eB3OKzcfMqjNfOO5I/unVADNfZLZkbFGBtOtqQJBldQCULG+CLTsAkjdAntww8ZOJNYdAXoKbjjHv4z88KbvfDt9/vOfRRI6JeaDTKWtzCnXAtthAs80n/OaJVtxa7SbKvSBcrStjB/ZQwEo7AKgAdhdcv6pgKiMF4zeW2FGbcZ0OSpzaWYeTEz9hGAcA9jMgN3W09sVzLJ2NnFCng7oYtdYuWsr192Cx9Ajj/yaPkRexnoygfXUSqGuiQIwwRpiV2tn7EDQN1ynlb1204D9sJJ8BG5l/fB5EExNxvlmqqNOw7vNTZ5DD1vEe7KZ/qhRxALELTnWUTovCKRhPQAP7T3AeTye7Vqq8Vmtz3XH/o0KjBzfAgv2Qa7GmmXEerz5vJk0eSrrB6bi4VPYyLUOBtNP6F2wiv+jXa3OhyS1F2ksVclsN/3LZAzNnjM9bYBl+ZMbvgYztCFAuwm051OP/TLdR1WyHTvGpKOOPyudd/mfYmjdg8TuhfSVz2UpmcDQIXoMCQzBKo3wQN2cUmbHE00oY2gM82gbrK3XX/nndWBojxWg/ku9BfaPFqgDQ/tHP9bvot4CewaplaFJSFcIK4YZQ3iGRAa2k4odgwJDf7UXMDQRYOgtYT49FuNJvTqOPeYUAhX9BAA32M379Mc+FebTCSnZOBIbpRzFj8IAmyynewAAIABJREFUr/hLmITLMjC2LzufxSDV12cDDFnWOjxTqoTeoNa/yaIxQLSMbvMESiTjxROSk5AO5VstZsMBIoQkzSo6VD8jqZwKs8MgUjBI+ZIGm5sBqFpIpgwQZfRMJtidADOgk13uXBkkezbENfLdYE4/ELf1pc1PIjA98ACrrORKN0VWYRCYZSk5EfD9ViHTX8hA2qTXY5rYtcAEiSpKBNR33nlnevTRx4YrW9UmRSWhKp1aC+jUMn5eatj/NmBo72Qm3lft1u8LFPL9OfkjeXVHvGYnXP+Gsmvu+7y2WlColkHz3wWGInGpEjDZQ1F5R/CMNvf1AUA9Abcw6+T8AS1Ung/l+gSFcsn6neGvodQqyzOyZ0iARNVGp0lTYQ14veEpUo3Hws4yyQpJpMybkNhkYKiw2so9awIraON1hvEun3OnuHw+2ASVdEj5VLS3jKYKvChA1VYYOuGbQ6OZvHv8krQW9pUcLIGhAOYcd/yLKmhR4UkAZzSSyqkhJZtUlX3eRVW8XZgl91TA0PMAQ7uaJoWkUh+iJv71AmAcOH9hmnXAfBhDACJN2bg9ZFEwFDKI4H3Y9FVluWoO67kl+GHbei0ybB5eujQAYJOtVvwxghHiXBEgBhAofjIxdgIpyj4/Vhh07tuHSsasIKb5r3KaVgCjrezs622mRMbqgpHock2dAE/+vl0vKX4ORlLsxntt9D/9pqQmswMBn0jGBYDWrVuby5FXxr3jI0HK/ia2vd/nwWCwL5YufTgz0UiWB2kjkziZAV6L81uZrOuJzEXHrR2V51a+39GWgebX8SRZMu8iuRQcaRhKxx97WPrQhz+An8o6JLvfS6eecgqA2lGRjArFed5vfvObyOpkam4OP5UA4xhvwWySYXnAnHTBBRdwffo1DZA8P5KeeurpAItkLq5ftyGAa6WRAkCus4IIgtZPL1seAJfnK6wfQYc87vN9BONOtlfFiFEK4z0MWGKb8e688H0l8Q1Q1cpm1VqS18sMJoY/Vw0wNAwkD7OE9pSShVSsBtSuZQy5DBTGUH5L5dPlj7AsBBfctBCYlQGomXDxWYu3VMf1vvQni8pmjht+txrYLud1gC6sKwAyI2uxLCEBKo8B6BygUfwSa0HtmhgAdFTS9FkxwrIU9PGZddCBsG4Ytxkcz9XZoimCEZiZebancmrBi0H6VyaufeZ8c130mRSSXL6U67kG+mUJeY8nWNJDyXg9ZNatRwLF51atWheVFjWBv+SiC9LfffB96Z8/8fHwUtqwbg1SVXx0otAEoJLro9dePUxCAsU8sHqWEiara61DRtbP/bTAWBraMcD8b4GJNDWMqAVKvdZtAbCMzVg2x8sSPY+bJdx6zLlWWEZeVpJs3p4ePQRt+yxBXYP8bScMFlm4O1mbrFLq5xzX4zGbdo2QZdNNrCGw0gprTOBF+avVyDphUfne/NzJGw6yr6wUtnDRgfxugYguNgmQxFXSZJ/lTYC7PlPsnMxCE7CxsmU2ZnfsKAsT/AsAWna0rLvKY0jQqoClUWWNuTOjbU6MS0G10UhWbT/ZmoNROIDnnxtV4fXsNSG5R8aan2RIkJHaDu1g3nGNN/zoK1HifgptP4G+f/JRgKFf/Yx1dVQ64dQl6SykZJs3b4LRtRpg6NOpe117SMkEhjJjiA2EGJtBA3Xq8A/WEGvzGIoX1IGh2iiq/nO9BfavFqgDQ/tXf9bvpt4C0QK/lTEkMGT0vKMbCcbaPaRkmh1Oah2fPvzutxLAsBvV2pyWvPJyzKdPx/wQ/wmCSYPaz139GXayb05bxsCAgcI9REAUwT1fJikG3QZC2VuF4IJoubCBSiBtuV4Tp7bpebfbXXMTCwNdZT8mEbI+pNDL/JkJDb4DAMeSrx43+8zkXW6DsAYCSg1li9dG+MEQSHod7qoLHDUB7sgYCqNl3m9VGKU+BpMex+sOSRiBm34A+nNEVROi1laBHpJJzXT1GVCiEskByaj31szfZQtZlrqV43pPhx56CMyKLlhOuXqVQXkvlUTGEax6XXfecRcJ5tIINv2qBYaGvS2q8VzLsqkd4uX1fQ37fQFDtefx53KeYCjtdZDaJKmUni6vFSAjm5xmRkz52hu4KklRmHVX9zlyHXsyhvTvKLKTSMQKO4Hry6AOO6b6fFTBeDGJjSS0hvFkcpZBqgzWZQALjxcSn+Ip4o5tJOnVPXiMUr7e8ehYEhz0ON5/yDtkIjFevP9ikj1cVYiTRbn4AH7y+wVcBgjyQ+rEOJD943jxPTlpIeDP2WyM5/I1CTZBL+BleGAwdnPVvFwpLfpNxpP3XHVaVPKTPWByw86x4MxYDHkOxPBVxtBYktioUAQwZBWtXvxEOilV/xzA0A48xqL3TWp4n4mmJd4nIAXZhhmtZqQmZVY9818AshiQCnoJjjoPshDC3M7XZGHZRoK4lr3uY24wlyuT9mhvNVR+SpWPO9LhNUX7kagG4MXPA1SR8jjON6USW/BKUULjGBF0DePlSrY0gaTQXXeTGdeIbIc6YuKb5TmazY9lLmcgyH51PZDxoFTrmeXLMogowKGfGAluWUPsG8HJyYBIrkvPPrs8GAkywLab6AVIohF9M2CQa5Z+Lhkcinsz69fXhc+atDuG7P9dnMMKiq5Fu5DGjW9uTEcefnD6hw+8l/WoK/3bt7+VTjju+HT2+RelDsyFRyMf8bofeuihdDvGrybK+qo4tgrb0vXx4EMWprPOOiv6RXbVT396c0j4jj766EhUn3j8yQBIBIayFDADlkqCH3jgIdp8UrxezJgFG7y/bYxlz1XrJeaYFE/Rh20dzLACbjoHHKO2ZWG72SteZ2HUFSB2X8DQ/x/GUIbcnOu5+l9eHwJriDYIVhopdAZUMLnnmqKfke95nlIEoYDcubw8RQGsSlkBQ82MHaVkghcuNRqVF7ZkVgIVoCuDUQJLfmXj+yybLmthGVdDFSARz0/mjtc1DmDBce3zyGfGMBhvul5VLnMtlF3TCFDtdz/vuPK5mo37ZQJl4NzXBXwEEW0XwZANFohgU+eFF9exVu1mbHTE/U6jD60wNovnclvb1LSVMXji8cem++/9FWsIQBSMNcewYJPPOqtz2cYCpFuIA/Qn24z8aRTfO3jWNQiMcg0bqLY3duwuKpwew9xtAdTtiyIOfUi+pk0BrIoxlEHmDH7lDQiBGs/n9108hwWYZc0pfdUoW7+vHhg2fRiLj2FuzJg2IwCWUTzXnRtr1q2PY7kxpHG1YKjj1y9BqUU8o5W6575rCIm5DMVZ+BApwZNR1oykTEWV7eP12abiO+OQiSl5bZ2koXtmRdvWVhMr0jBl7PZ1AL9uRnDt3p/r2W4OUgBSzakFpyZNng6A1RMVYgWb+4ljOpHwW5XMtcZxpmR2HUCOj4tRyIIFhiYAEg5s7SXGYa3hmq//4VeooNkQ66SMoScf+WWUq3ef7vSzLwvz6Z6utfTV+vTVz38mta9an97xjsp8mvEH/BOAkGuqmxms8sEa2s3zo1GDbGwErrziz9Ott9alZMMP7foP9RbYT1qgDgztJx1Zv416C9S2wEtKyYwuhqhIhPHg+z74vwg2xoX5tIaHLSQmH37P24MxlJqb0iWX/z4eF2dg3kglIRIxd9iv/einkJLdkgabJqZFRx6dnn/m+UgCDXw1qCyGmwahmR6N8TO7YGrhTeQNnqJMNAwCA1aZAAJAMhIM/ILW786YZWoJzJXEmGAb+Ft21gAuroXPKN8wCDNoMiHbCAhkidYWaOp+bdiAb5ASlEiKTRp3Uh3lwPT08meCzTNE8H7AAfNIlB4PJkGAAwJN4VckoCB/muoe+KHoFaSvgkFY+BqFaXA2bdWfiZwVaYiVibJMxITWKjEm9yaJGUChog2BqbvxJmCPLH1EEnhcay3bZm95VvzNZKemk2sX730BRHsDQ+Wjw7v0JkzucldsmNqqWbXMIf/uNZfkKZuBZxZP+KRUu+zl+LUgVu09FWCo9joMtCt1V7wsMFGSxlz1yvEyLleQYtxMAZjTR0OPI4NygYJhhloN6yn7cGA6DlOmi7EngGVVO8G+cs+CmLVltwWDSqJaErhgfVQMo8xWUn6Qe6GwKUJmFDK1nBiWe46f+SfIWKoVmWFoFluAtWBG6RFRMZr8bLCzYEUNEsU7XpWTKWkrQKjXGcaxgkE1wFDxGBJobAIUGsdO9/yD5jB2YUQpYaNN9I5QStaLqWn35qH0zMp2KpSRrIigaZotEy6SIcATEh5LyTcJYAjykoCGlEb2kmXvKzDEPoz5FVXVlO95j/zdxBngow9ppaCy9xDePrTXIKa/gkO+J/qDJEkWzwCJkMmnHB9ZDUrJhlhDAgxUCWLyBWCY2TEsY1zfVk2cSRStdm/bhgTP64WFEsky81lfpKgeaKXBqpqhxrEmYVtpT8HazZzDryIj1ay4F6aCJ9JoXqDjsMWLg7H2/PPPBeAYSSbXZQJoYqdXlCb+41gnR7GeyBjKBs9cHMm8ZvkypwTL9WwbBxtLoMb7c63RPPb8c19BhaA3k2B2pZtu/HE66qij0pFHHhdzrbeHCmoc08/827f+NdphKv1UwFm/b+FYRx17NH5mxwUIIAnjJryK1q5dH8CQ1atW4jekf4tAp5cmu8E57fp7z933Bcgji6GAogHc0wYmwCbXBVAugE9UrnJ9VpYmUG4FKZhQIQvlmuzzAiZlNk6W07jm2HbMkPj83nMorxV7ViQL4LBau2zXMrcCaqwYQ7XAUGl/K+l5Xc6jIonVR8ZjyJSK65F9xz+fDQIE2WOFOckipWfWUFRos3o38wv2Wjm/sJP/MtOQaxIg5dkSgHvZvOD6Cqhm24Tfkc+Yis2j91CUSud8/r3Ivw477LB8j4KtdKZFHIIhWVXssvJUrAnK0+jvzFrNVR6trmW7T9H/ryoc0Mwzdz3Hl+WzavX6tJhKgU88+XRaiKy6F5NmwadFB83DL4oqn7TP0GB/amZTpWGX4wGZJ0UdxLHCiycYvM5hgGiAknbAoN28ZzTgwbMrXkxHAWo+ikl6GqUca3S66IKzOG9/eINNYb53W5EMc3vX1VauXYafZunK0VatehFgLHsHOT/mHzw/gLL7738oA1Fb8NzhXM2cV1+edWsEThtTG0zkPkCxHhg/sgFlzfkcVuLe1w07GPC2D9bRRRdeEMDGBFjEegGWSqpeyxlnnJGWP/sMoI8ehjKvYOvwPYBp7xemknIu+zZvSI2N9rd/rTyawaf8bFJKJhBtrOJ96TfmOlaAobw5IfPV+T82DKvtG8deP5+VMbQNYMwYaJSxEeOktxdmEGu5BtzbXCfZmOrf3MU6gbk/Pkjf+sbV4TE0Heb0BNa/Jx+5M919501Rrv6Mcy6LcvUFGJIx1EnbvfMd70wLYEoJ6tmuo2jjBu7T6xraJejn2AY4hylVB4ZqArH6j/UW2M9aoA4M7WcdWr+degvYAgTchiAR9Efp6FL1hR0fsjsyqq7U0/58+tBH308QMjp97BNf5PHvbuqY9In//Q4CEUwZCX4Fho45/lSSp51B4bZKz+eu+UL67vduTOynprOoXPTwQ0srMEiHhew1ZGBtkGzAbQKoX8DGDRuDUWH1kn7kXu5YGwhPJjBz19OqaRoNB7uoknT0a6JJIGyCtd3AiADKYMxgulCd9cMwKJNuLUjk78EGIMn0Ojo7KTFMcNRGVZI5GF262+6Oromt4JMBrsGdPgqyEAzSDCZNvkxM9TWRKTSHsrUmmVY/6cDzQCaA5Z67CZSlsQ8QvLbN0NhWY1zLx7YFYOC5m2GAaMJpr3h/PeyU3v2re6Iq2VqCd5Ne/VFKUmpkX5KvwsApu6jRqYZrFUNm75/LDNgXY6jIE0pAP7zjbfI28sE9fjYx8nNFXlVYPAFqmCX9lq+8A8w+fZU81AJDI/eUq5IN3wPjwADdQFr5gIBEyLIYi1lWkUGCDPC445rLYnsug+3ys+BhloQpMRwKpkdmCyg5aorvkUQThHsOf9Y01OS/7Ch7LHeqI6CvElm9iiaQ/HttYWQtaFDJzoqvSq6ApnQw+wMpCci731lepnQis4zyrnijoKggKsCCYOcExq+go5/1fY7pQStbcU8lqY2qWprIVxX9BA0ELUPmGN5XYxl3o9MBc9sAhfSzyKwVS7rvIJno3oIRa99gevZFmAK7ss+RFb88hkm6MonZGLaacOnnIdCiSk0fI1k8SiLCiziSdqQ2UY3P+8RTgzat9YZyPciAW1Pcu2wmX9tG+eVQKjhH+FupxDSWHWvvr5GkZCuZTJZ/kZTQIsqiChjh3MttQzs4nwF8BH9y+XrWEpKlKTBf7EPHikmdY7AA1yZaVvDqY54/h2ePYIj59likFP0krtOmUqbaikHcbz9rhCD2ZPzFBJ717NlOf0XCR18JMAukmNAJMDtWo58FgyuWgayFMHhm/RhjmwFmjSGRFeCMccaF92/uAIg/Jl376U9iLr0mfe8/v5tOO+20tGA+ZaQZh2PpF8fqIzANf/XLO+NerErkeHPcuuYNMEcWwRg6GQmahrqWNX8Myepjj/46wKLly5cDSuGnxP3G/DeFZe2x/ZWULX34EcZP9tmKZ0kFHGty7Bwpc7eW4aaXiq8P8vnCEHJtj3Waz9eCxXlty8BtrCuCZz6j4jpGwNXMorEzq/UhLxLxjHHd8bhlzvndcvVqXvK58ofy86+Y+zpObUMrSMr62Jle97rXpquvviYA5wAUK6BbrzyfG54vuEZ8n2yVLHxy/JIpI0dWKVowmyrQ3vtyPVEpOLxe8z4BShk7BVCPdpHJaIVKn3UARM4bjZjXA2AswgRYk3HHlybM5513HublfeGv59q1BaZTK+uQa1sjAJVgZfE5Cyk0k9OKnLO4D6+jHSBImbft5EaFyM4QwIbywvnIRvsBH+JZxfVMZd5MpKz8riH6GpB45w42AQDRZRatX9+eFh68MD3z9DLAeYBFQGgNmF0LGgFXt8IMtGrVAK/JQB7HsXoZk1Z/Yzqk0844EaCE+2DeTWIu2UHTMIPXiFrAT/mrAFZHVa1s9epVVAabH+t+B+NJoFw2oZs2zfj1yWobAJR07u+khPo6DOwdw1Onzwi2jeBsfoa43jakOTNhySkN5d+xxxyTfvGLO9IUntlKyvV3ErRVthrVElkvxrB2aowdVdcqxmP0sWB2Vclsxow22gVQinPJ/Ovi2nNBicxWi42DAP9kKjPuiCdczxzHw2xTXnd9sNS9Hm8+O9xEEhjqJu5S+hbgPf/GMSZWwfCZOm0m0j6eXzCnxvPcEBhavHgB4Fd7+v53KSYCUm780wKQ/uSjd6W7fvFj2rYB/7hL0hmXvB7JfQeS4jXpS9ddm3o3dqd3vvNtyBgPjLGhsbUAkAbYsQYae/kzwJD9O4jH0JVXvjGANchN9Tzyt8RA9ZfrLfBybIH6hH459lr9must8DtaYKfAkIl5SDZMTkwILW5NqIIOvWEIenLfhvTev38PVYpgCX38OoJJAht2yD7xvr/C/JHd7OYp6YJLL0+HHXN8gEfuFE4kSPrMp76SvvufP02NUyeleQfNT6teXE3AuSuqnmzEyNmdykyfzoG9iYK7oyZFBfjYSfBjci/1XT8FDZ0NFg3Ccln67GMgm6gwPJSihO+Ku3QEj8NeMbxmUmopc3eno8S8iRaB23QCQRMUpWQmBX1IIsJLgHN4TQaLBn3h0VGBTtk7hPdSRcidOJPlWRxnCjuzytyCXEGw2UslEpPYwoxSqjZ95ozYcbUNDMRNYAS2pk+drrwvSiYry9kEYHbXL3+Fv8P6SMpD7uDOPT9XKU0FDGVpVSRMJu0Vw6cmVfoNgKgkYWW3OidII2BSBhuyfCnLNfb9Vfv5PRO7PWVv+/p0OV9J9HxPGCZXIE6RqIR0MCQ2mqFa3jubfft5EyZ9puLcATJlk+nsHZTvx/soCZjggp9tgilTKovZx4IlJukmPrmMvUCQJYE1PTaps4GoDgVbIt4XoI4yRhIdjc4jiXMOkZTK34+kPnsphdcUyUq0VSSFuTJYgD58xNnXRFLle6wi5PE9V4Bm7hArc6iSw9qkODx9uP9xJJQhsaQdTPRChkUyZJIZCTvASbCYPC8ndLdd9t2mTesAMFqCMdTclIEhAQt4G1GufiesofXtvemJZ9aknWOQDXF/o0bxV5pDc2SBIeVVJio56bets8G7wNE25UcBnOWEy7Gpb1aulFR5qji+uF4BO9eHME+mj7JYJAN+SirygK/kVv6t6l+TW3fIs6+N85rvnN8x0QLgIyBkMuY1+JoePS2sEeMFS/QYsq9oZwETr7HINjZv2Qzzpoe1IH8fxRg0ofN8Wt0I2HR1b2a3vS31hEREKYpVoralY44+IpiPDz/0MDv1AHmyEStgIORcXIceJ7G7L3tJMK+aa80ATo6rMnZtEx1dBQQ04x3byLq1bTNMhrPT295xFVXS1lGF7MZ0JIyhaVNnwpYA5IMdYbvdc/fdacVzz2aggfFVQBbvRUB7HpWULrjwwhgLrmU3/eQG1sHudMLxJyJhvTPAR8dnMC6rtpExKrD06K8fzwwGQZWKQeM5CztGbxgB9FomXZkDMmq6MCEOcKJi89TO032tFWM0HQbgqAW6y5rn0PhN+alAdWb2lPXLMSBjzLEaptrhyxOfDDAhQHYOFrJj7tffyzni3hiPZb0r/RPro+tVVc7cdcRngc8AgQM9noKFF5suAXcFiFQYTrWgeT6nPl2yjbIBfRhMO8ejKhrzEqDRvvN3ASFZQ8UMv/xsm08D7LPAgYCK7WYhh2BmeZ8AbAX4FHgogLbjQFaR972BDZqpjO1+5raVAAVsNVVvoE8ns37MngrLBkBoDOvB7hivrkVKi/SJ0ndqXMilHONOfMfNjmDtAgyLiMk2YQ5t9nnO/OixqhaGzn/4R69Ljz35WDCAG0GhcwEBn/GDbKwwBjiX/4YAhfXp0fA+HraMAOW49qcMQ6uMaVAvsOa1BMDCc2E0a9rgtp3Bauti40XGjWydkXEF09jiEzyXZZIGoAOjWBbStOlKxGFbVX5mPrNdb2ODCmDcwRNSVQaZ373NXM3QZ4XPBNra9d5nAUPAzQ3BHUG4YDRXrKACwAZwXPki2ieui8Ynshg93SC+jTKD+mFFbenfBgsQmTrrr4UzxrPBtGrV2mjnceNgNIHM2G6uf7Nnz2DdWJ9+cv1X0yDnnyIrmz4IxtAdN9J2O9OZSMlOv/xPqF7WkTZ2vpC+cO21aceWofSWt7wJ9rQeano+2kdssLlec0PbaddRyId3cc4xnHM7jNErr/wTmIhUOquXq/+tMVT9D/UWeDm2QB0Yejn2Wv2a6y3wO1qA3dPdozSrLF4eFTAUQWsAQ3gMda1LH3z/eylXPSZ96OOfJsDUiLU5ffT/vImgoYfd9+npwle9Oh1xwknswsGswfOkmeDls5/+evrRj+9I29gEayahGiCoKBU9BHsKtd9kbnPstOVy31Yf8W+Wpd9K8GYCFWG0QXswPjJDQ08hA3IDaM0TtwDmBFOCYD9XZMm+NpHUcA4D+1Y8UfTHiF1mg24S5gy2kBgSZGuuGR5CBEmyBIRFlER43FwtCGCI8w0n9uwE+3MrgZi7snOgok+EzeS16n0ja0XfjUj0+ZJhNIVytgZuegzJLNL7I7xJOOdUpGT6jsjyN1neRFv8/Oe/oNpKB14y+TiCJN63IITBeKTLNJCJ6d7AUIWLVO/Jy3gtIFSGx96ATq3kpIBMJcEqbednXwoUqj1XbTK3ryFZ2AXBHBJwC/lRLkvtOYJFFBvulWm1xq3VzQm+jMhP4qIyoFMl2p4v/+zurjuxmbWgQbrjrA0wT3bPyHi0xDpyMJKDMGatQAnbW2NQ5YlxnAj4c8U7x20k+WG8yXVWfjreSwBVIRnJu9i5AlEG3IKpUAFFYZrO/HMnWtBBwNb/PGYkmryWWQfeUNxVpJiCQoJS7qDrhZWNkqlu49xgDDlP3PkWoOwn8ZI54mE0pe3rU5IxFolEW5rKnFbmGNe7C6YAu747R41Lazd0pSeWIzUZh1G7yRgMo+2weJR87XQXevxEkld9UrKRdG5vExYNtZGrucNNWwaIxf2b0ArohiF3+EGx61zYYoJokVTphzGx8tUqfjAaPCvNFPzMQKVAWJhtC9LZjgHyIN3S50J5oZIZXm8kgXR33rVDKVwr9yzY5GfGWB1INqFsEvpdAHhT+ybai6pK9nH4LmlML4uLpNYMh2vchQ9b8C1ppzDZ5rxjSWZlYc2kKqGA78MPPgzEpmcITCallVy/faOnh55iJoQxvwIAzP5RAQxZGl6fJhkbjiuO0ce6NABINa6J5JK1+ZRTjkVK9paoJvZLWEEHHjg/nXnWuYBVPdGGjj1Zj934nwkubmUdEkiwLzSndcy6Fp2/ZAnXNCHA+pWrXki/ptrYWWeene69596QsgXTi2TfsRZyL65G9tITTy0L2Vgk4hVoVPyCPEcLc8r7iZLl3gdtO+wrxFgVbJP9aBtrpiygn0vd7/tLyYp9W2SYZU2J3/mIYHJZc8rfBIIKAOk1ON/sc8HHXD0xG+ULKnhv+wKGyjqXx1lej2rXvThnRaN0k8GxLBYUc981J7yG+EzoOfO/wrvMYGm1plW37fPQ/irPvGyKntmvzq+uju4AFGSR+rvPN032ly1blg2TnWuM5amwQAQcXdu4uzBk9/0BpnMfWao8QAn3qfH8LUw8QUnbQeCkmSIIGzd1RSUxx6AgVwP9uHjBAWm8RukwfBq5N5+3spEEfBqZS1vw/RJQ8fk1SBu7qdEQGxey5vIGlGtW+PzwumutclRloocdsRg/Lj2DWHs59ijO4xrfCkizibGuRNS50YEcXOP3eQcckFbhWTWjbWasD45PwXvXCME656FjbRpjXUmeoMUuGGNW8cqgLG1K9UTXh9jh/TAKAAAgAElEQVScYl0LsAqQzIqIPm9l+lqoolSwbGIt2InXl8CbsryQKcOy3sY6GOb2ACKxbisp4/oFf8ociduvNp08p2PUTaCo+Mj6ksHTDEra546fAqgqg3ecDjG/LVWvTM3xrIxsS//2+G5ltAaeA7Zna+sU/KFWxxo9BMDn+ie4NnfuzLRyxbPpxz/8EsD47jSduGU8Y+PXD/8iPXzfz4nhBmFtvTK94tVUJQMY2tD5YvrCpz7FXuGO9JY3vykdxEaC63ZUvAQI0pzcObQDc28eFFHFzkq027hvgaGf3vwzY5p6HvlbV7f6H+ot8PJrgfqEfvn1Wf2K6y3wO1vgpYChUVQIadjemfo2rUof+8iH0iDBVAGGJlLB6J/e+yYkAZaRz8DQMaeexi4wTADAlvEEPp+6+ivpxzf9Mg2RSDaRhA8N6rUxPpg/gi3FG0H2j6COrxnUZrkOZWrZ8WrWiDcAEKqJIFEw6FbyEBKcMLVk152gqhtPgGIIbNBsEFaMeCNRlUnAZycBDJkMeJ5SPctjaeA7iQDZrNgg1UTehCw8iQjO/Gwx5Sz0fhN8Az8D/Wn4Ixl0z0aG5s6sbIRtyFkMtgsNPIJwAvjp7DyaZLZWlW9Wr3wR2v3Bsbuuf4JmmwZattMmgt9bbr0tvfDCiyROE/PuO+f03LZLKbOeEyI3TjMroyQuWWa2J3OnJE3Fs6IAP7UsoyLrKMcJwKYC2oo0pBbM8fy1rKLa3fSSrO1rMBamgX1Qu/tvklcLJkWJ9ABicpBcKv3kJDFStwoc8scs08j+GvkrdlsrU1/HhcCkwbIMscCMJKRUx7b/c4IhIJXZPiIpghgG+5aLllXjmNCEWEmCu8u5QloBRqIT8rXFjyPMheiT6tIyHyj/PftSaI7ODrgsGJPMKvErD+B4t/1cfQ8/nUou6Xgeww57GCNroEwSoZxR4DGkQyQ7WwA3ZdQ4d2QNbUPy4m78vLkz0vTJEwMY8rp3kuQIDCknW7uhOz357Fo8h1ojkTJhO2jhQcGw0yR9TKNMp7AWioQ3fIZErkKrRdJntR/6N9hfXKPgq7v/tp/Js6/LnAvPJGVvfNT02d1+f/Jv3qdgkomUAGgw+2KX3uSnNRJQ28Hy2N7DbpmIlnwXbOB4srHcbVfas5N7H++a5HF4rRsASJaMbWSi6vgeQ9spxfF6QmISrAdZHPqaycDST0QfIwBv5DCua475HTs59vjGNH/+gdFHS5HPCuj5Xi9MGYhAnqDEJGRJ4T0WYzWPhAANOaeJ9m5/FsQQsNq+M/xWvHbye9bL7nQhjKHFhy5KR8FO+q///B4m0ucgpzk4wGMrScnYsVz9/ffeA1A1M9geskGiqhhm997v4sMWh5TMZFI/JBPee5CunnTiyemhBx+KcRi+VSR8uTqc43l0Wr1mDd4qz1U+WFmi5prqGueXPyspcywVw2vb1TniP0FMAfMob1/NT6+rFBfY11phwm+f1nqflXUqXos1MP+9lomYE/IMoNuP2Q8lV+yyQlRe4yqDaNeOCoSpXX9CjkY/CVDsCxgKtlAAOBno8TqD+WilyQpYFijNIztDQ/5/udZgn4ZkNC8MXpsgped188DjC1AsWDA/rSbR90sz8vJ521LQbzKAo5LHUh7duSVw0QKo0jIRaY9sWQHqSsLmeiUI6fNX1qRjPYDDWMsEUDReh7na3hWeXts0veYz8+fNRlBOW7IW+LzzGI1Wx+L4srH07nOcW/lOOZdgRjw/AmDFeJlr9Bz6+K1atTpkjc6HNiRtk2Dc7h7t2uHY51kaGyyUpQfY0Tdu6pTsMSYo0RTxAPIyrlUJtj5iAlBhgi4gKxBNfKF/3OJDFlFZlE0nmlhgJQolRKW+xmA2+V7v3TYLo3/O79qjbN3JPx4WnmuWLCbZkl1d7QFMK8NyM8kRqP2aa0gLht1lrd7pwiho4thzLHJu57RMT5/NAkP5ASSIJ3CbTdrtW69FULAw8by3YFQCdG/mvgWAraDG9l56/jnGAz8PEHdMsLAFTFaBoiGAn6nIXdvXb0pz5+Cr1NsNMNQWwNCNVCXbrpQMv6VxrE+PPnh7euSB29MW5MOnnnZhOvM1AkOdaVP3ymAMbdu8Pb3lr96Ex9ABsY67kSEzSlaSi3R4yuF/xNMsjaG9Blm3rrjyDenmWwCG6lKyfS1r9dfqLfCybYE6MPSy7br6hddb4Le3wO8EhvAY6ljzXPr0NZ9Ig+xO/SOMoV07Gtl1akoffu9fYH67mURjarrgssvTCWecSbCk3GEgjSeAueYTXwrGUEMLlHf8gbo7eiOBMkAq7CB35wWGTIis9LGGhKNIzNx9dYdPFk2uVmYiBsuDYHQ6ZpMb8dwxSI+yuuykmxAXEMfvBlnugk9kh94ANZsUp9ghXY+xaqlYZkJy7vnnpe997/tpEoF1mE9XMhWTBI1ZDaYNng3sivzBykvey+QpmOUSIPo1/6ADAMaUtWXJTgGnDPK8zmlcd7OVjggKi3fCeO7fJK7VYDqAMM4VVPyx6b77H6SE9KM5WW3MyWdmtmT5SzG59NyCEAEOBcsmg2m56smewFD5vQA5tbvfJaGqZRUV5k0xQvb8tccsO/jls3uDQpH0Vrv5e4/EDFxlH5Fh1g9vEhjKXkHZyyfuh6TFQDkCeoLYTLs3HczJVEkKzcMKMFQYR8F28nV9G0gGbKhDDjk0PJy6AAYicOc9er+YxGTDZJgZAoqyGsgmBOSGAAEyc8ndb6jzMIqskCVLbcTrhOAfYCVcRwSFTAhlswTQlBPQcEBxfPOTrJ5IJGWz8D89hHLZ7zzWcqW0DPYFu2AEbeL6ZJUIolXeU/rjcF0ynQRNRGxmIilR4mii2aGZLL4jmkfLGNLTQyDjIKuSUfJ9LGwcL2InbJjBnUgz+Ld+U096blUHaSCJfpj9FPbDKEyKj02nnPoKdqd3M4YBbgWpYCco2fCfx5KlV6q32aYmbZq8OjesiCSDKzxwQiqjHCFfewaYMovG100Egz0RZlN5TNkmftZ+dBz0dHWkZ5c/xfeuqJoUEjvGjLv4+m9socrRRF6bgby1feP69OLqNdF37rpPILHMvkVUMdO0O9gyuW1dE9yhdw1x3gtwabw6QNU2k2ATUsG4Zoz4e7o70hGHHxpr0SrMm2URDJEgbcVnZQaJr+uSoGMra6JARchbqn4VHNaQWp+iDlhLsipMFK3W5jnNrkY37CDR3ZBe+9pLacNt6eSTT8Ak+kV28ecD8pwWprTjqaj24nPPBXjw+GOPIndDTkQ7l8pHJuIzAbEFO88652zWsEnpwQceCLbamtVrkZKdADD0ML4ksBm4pibAv1hJBJ4Z7wJOL6xcFcCQQJTz0n4trMqQagKi+eV6blsUnx/XcoFBx4SJuG1c2BH+/ttkqybUGvrHPAiWT5bkFJZhAZMLgF3WlmB7CbRw/4Id9rWvZa8lGKMVA8ilssyzmP+xqHjLsj7ymhLHrBaxwtaMzzPFs8Q1yxntw2AxVcBQ3CPrQDCHCsAmmJ2Hcga7htcGgaW8vthfVqbz88cee0w6/bTTo59uueWWYA0JAM3Ag0/GT2xqsG4IZsr6EazxWSPgMrNtGhsOsBqrMuvOe48ZUmsBIO7LPnQzQlZMAOlKSi07Tt+/8OKaAHjGAKq18AyewTNvrB5gMIZd55z3/t2VbSJMv9Wr1vCsm5FBDFmE3GcG1vIcFhhy06Ut5FnT01PLngxGzkwKN2wPppAFJABcrfAWUjLWfWSU4RcXXmDMe87pc1cjdH2jBPyUqXYD0uS1IQ6TpeZhPA8Lkbmv39FAVHy0Qh7VuJj3bsDsYO332eJ1Ffao8yLakvcuWnhotJfm0voIbdmKTJfngtcYjDfWP+e688Xnic8NWaleS5bWZemiwFTwxuI5JeijXFmASFmyBStcZ7K/VR5TOY6IcRNrMyxNrrmbNW/Iimsct9E+WkH1MOagm05WqJyMPMwqbO0wzKxS6Py/gDjnRz/8Qbriit9LP7vpx+mO2/49GEOT6Ydm7vvXj9yR7v3lT9L2rTszY+iyP2IzoSt19a9L//zpz6S+jr701rf8ZVq46CDuW8BeFD4z7kC+WfmlymmkDzA0VmBoR3rdFX/C5tYt3FeeUvWvegvUW2D/aIH6hN4/+rF+F/UW2KMFXgoYGr0T01yAoY0vPp0+j/HgFgKIf/rkdexajybAakwf+j9/kXaQZDY2TQ5g6CTkB5upYNTX052aCQA/+5lvpP+6/va0Y9zo1Argsm2rO6AkkFGqVUDIgIbEh51wA0YDXQPTkJq4q0kcsZng58C584Z3kg3M5s3NlUM0ffQzUdab4M1IsBj3mqAYbPt3v3chozEhU5tvRY2VK1dGwum5DNY62UGfzq5ZBNXubhJYbeG6/LzXa+BbpGo2YOzsxy60TKRE8m0p3QHMQA+OxNEES7aGyU+RMsyfPz8o6pNgRlk9xERATwc9IyZRmWwKAJimoraN0hx3/55lV/6Xv/xlBLEmZIVSbsKRE+QMrOQENqcstcCQwXHkNxUwU1g+vlYL4NT+vTCHClBTwKiSkJWEfG8QqRy79rh7v2fv6Vd2//dI4gyIQ/aR7yvv4lqevHgwKK3KyWFOEDMwNOy9E2H3CFsoJ26yLigNDvuhlyo0mo5OmkyZZUCITR1d0b6WUDZoN8kwITcxckfW5D0H5YwLACGryMkSChYB42AS1Z6sTFSqj0XChcFp3pXPfeTYzCboskKyZ1FOiEmqkOkAJUUC5HjwK4yYq3sq/Vfuz+8m7EoXI9FHNhBljmkKgQJ/nkEZaZln7vC/CBPk2KOPCpmVMs8tyMkaTViZP8oh9PJYsGAOvmC2e2Y6KI8SGEI5kDZ1bUnLYAyNapqU+khETSCb+MyM6bPS/AWHpNNfcQ7gC0a0gBG5Gg7JWwUMbelHaiJAwzyTYST7xOtTipRlnqODveV3/x4Je7DtqASGBGo2xrUz6CvbsYu1wSFu0qNnigmUZsBrAHcOOHBuJMfPL3+a5OYhTKKfSW0mmviZjWXn3ITKpEl/kHb8Ql5gt7wHlqHSGxUOAtbufgs+yB5xB9yk2HOVrwD/TOBJMIM1BiDiezXV9Uvj80aAtSFkdiefeHzM/aeefCoSp3kYdPcC2DTBfrDaUb4RgUUZEVTBQ0KzER8x2R36m8TYEtxjfARQyTFCEsga0wibQsbQmWeeDNPwoOjHlbAOL8XnbfqMmXFPJmqCC64dzz7zdHxWoF1ATq+Uu+65O9p87gFzQ4Z3xitO5xrnpq99/aswywbTJRdfGr5Fc1gTvQ8xPt9XgCFlS2sx0jX5tdx3AYaCOVHNyyAXRdtmbyO/vK8A8jmma3RZS/zZcVKS573XCX8XtJ2GZNjPF7C6rBEh3xJck3mjzJN5WaRRnsPPCBqYtCtlKmwMGUMj66NAbV5HCpNxeO6FDV4G5UdA7rz25n96bjEe9L3jPRNluVVA8AhjqAKKBbnjrFq8j4Bcvhg4UQBZMLAqCahgofPc+zn7rLOGwTf7L2SPgL1++eyU0VIYnV6HbT8O2fIsCiI4tzdt2hgef1ZZy9Uax4ThtH0oSKL0uXhsZcBfdt5YNlI6kZN1p1ltcxiX28KsfRLH6MZ4W5nWFOawzDkRtEFAkDf/5f9It/z8tljHvK62NuYw598Ge7Ad1o6bIgKJMoEEDgWbD4Bl19HVCcB5UK5syWsWk7AttvM5162ygeLjzIIVB7E+KC8bCwAzHpPpJ554Ml16+eUBnAUjmfM7NqbjszSONau7ozN8f/QUyhJHN5AmsjZkjx+vxXMbK+jV45dj09dntlGBLeKI8cEQykyiDOi4hsk6ci0QRI31BKDKfrY9HWd+t431A5LllNeWDGAJDAWYKlspmEV5TY9ncMU2jWepUuR4PmWg2/VKMM7zrl61MfySFBjLTNzCOnLEEUenn99+Zzpg3vyIp9oA4TZgVn/kkYemxx99KP0ExtCgm2WssS1sDDy59M50589/yDrTQMW1i9Ppl76eTbeu1L11Q/rSZz6TOtd1pquuejOm9fMDGArENEOg4UsX3wGhrDg3hopzA9z3FVe8Id162608R+vA0L7Wtfpr9RZ4ubZAHRh6ufZc/brrLfASLfCSwNAudnPxGFr73BPpnz//2bSFwPwj13wuPIbGY1T7wf/9RuRhAEONGRg6/bwlwRiSvaPH0HXXfi398Ibb8RhiF5FkBSFFBM1+FRPMHGRnTxd/LkFpSMVI2rfgc7BowcFROlmpmYGhNO61a9fGDmiEJMp9KlPSEdZIdSwCK4Njg7eQOhBkmxzJJAp5CwFUBH8ANhrllp08dw1NhEwQ3HX1ek2QDHSzR0yWf5iwem6rsMn8WbRwQQRysZvMZ/V18bOWwxVamKq5tAkByXxf7PhtjyRCiYqlgq1yY8CqN4uU9J/efHMAGcXno7SfsqgMOmQZUmZQVOygeO03fTB8by0AVOsVVDtECjBU3l9252s9e8p7aoGfvb2Hao/521gA5T3l77H7L1OmAobKMXNCnk1SQ3JWwxLK954Tuvgeu8WlTaoy57KN+PxmjMKnT28DwLACXCs714xXgur+rSSO7MLSMYB2YfAUu7ZKFPTHkOHgZqil1nP9oZyEeu74jbYvjIIAPEZp5quUJHqI/0Ux7Lhd2Ufhf2GQL9NAs048NQaZS4KQWeKSd7gNunOimsecv8frwW5gDMo4ARS1TTyflfOUTigXGyTJa21pRhbQm+bNnhuSFr2GtrPTrYzKcwoqCGbIGGqF7SLgZqYiMMRf08BQQ9rYtTmtWNXJz8qhBMwYe4BoY0kMzjx7STrt9HORmwCywhSwdXbAYpI1FMwomFNhQgsrS8+OSHr4z3nn2JEFo8xT5omMG/tOOZj3pnmzGE1UVeMzft6/mRhlIAxGBcdzvZmgZxdymSd+/Uha8ezTARBNY7ffubuF3XxBnvUbN8FIXMWaNYAsZWqW1AlUhMZBHyDvTRNvpRCerzn6J9gsmnoLEOozNR6fFK+Rv1mVaxvJj/44aun6YVDIJFi8aGFcn+ybnYwZ2QjjAH1akZzKjIjrjz7QRyTLVBcuWJCefPxxPKBk4WDgS+Is2jeg5xjMAMEUgSHH8datPencc0+H/YhMiIqImgNbPez4E04kaVscIJvr3tMAOA/ef1+AbWOqaoaOlclcgwm77Ax9XTbThhdddGFas3ZVeAxd/MpLAhjyfsdZaQrj2nEk345gjbyfBPDa2I53EWM4ZJUVI9Jkv6wbIaWhr0IOUzF8/JsgjQm77w1vFvrcNU+Qo1Qnq107ys8CQ3Nmz4zPBXBQAUH+XVZIAYYKO6kAQ/7uWHM9DUBWSWmYT8OYgx02DJZ7ud4fQG1Z32NNraLfkfWvkohWF1ZA7fAZ45nl82GycqiKgpQ9hixdHk+X+BfQkAm+c4F1RoacTB3ZNY53n2n2WT8ApNfiPPE+OjGCP+WUE+K5UtrAy9jKmBb4LIytkFW6ucL9KomcPWdmrJ9WyrM/nlm+LDY9AjyqgD0/m5kyee5mZqaAHj5lMAL7MDe2D3xejWbwb2fjxE0Nv5RsHnjQAkDknqg4J0i7aOGiAFCVqrr5o+G8a8dExqvPL9mCY/A68nqOOPKI1LW5O/y3XM+mAqC0y5hjrIYcG1TB87pOKOV0fnid/ciiHP+ujPavzL1B2HBWMrUyXjYF51pZT1vpk27AJPtU9qcg9XbmVS5UwT3wTAhGM8cVcN4CaGWbG3u4Ljc1IT2WMUjvud4Ifjuu/Jvn7udZIjiof5HHy2udQKU+QpntGmAogFGunpo3yrJpvktc8dTLZu/Dz+pKXhhjkiP6Weu6ug4OVObTA/gHtcPsFKiR0TTaioZI9gTrH/v1kzAQYT7xnFu4YH564vHH0h/8wWsA0B9M3/7m1WmA9amNAgITAM4eeeC29Kvbb0AiOApg6JJ06uV/CCsMYIiqZP9y3edS+9qO9I63vxXGEMAQwA8XOgwOed8aj/vsECSSMWR/XHHln+KTeBttHULU+le9BeotsJ+0QH1C7ycdWb+NegvUtsCewJDBCUGzW2ruZO6EtQAwtH7FUwBD16V+gpt/+uRnSfbcERuTPvC3f0JwaIWwLCU74/wLCOY2Z+8fjnDtNV8NxlDjlImxo7dtIJvzmrAY7BWjRaMig2JfK4BGJBImTQRRbVCiTWKiUoxXRtIYiTrhh6+5E5YNqYeyJIXASQNrAzaDK3czpdwbMLpdGAlpSFWkiWSQqocdwCECtG0Ea/oeCBRJUc+VSSjJTJKnr0Ep/+1xS3JqgDrOCld8djHlgycidxggqDRBEPiRdm5A5/0a8IVUjiRSNocBv7KDOXOs8tEQspSi3X96+TNp6dJHw7wzDHRJXLM0LBvVhrwmIw/RJnn3XXbKiLQqJFRV0lbauxYcqi0t73FqE7iS8OzNMqoFhQqLyM/m6j7Vrvde02xkl33PP+RzKFvIZbRjR97r4F+RhBjA641hMpHvlfuv7jcfLQN0cZ1xHflfTrQyeyCkfQB4ehW5izlzztzwYOjoot8BL3YR0I4aA43fcsYEuBp36j8jOKT0xHaxVLFJ/iCSBhM6gUPbX7NwExWrUUUSZ+UXusmEyNLpXneAONE3+pxkE2Z9bMR69L4xITSgL/IBx14BD0zM9R2K5JCx4u9ZkkHyQbvY3zLI9L5wbK3Ch0PgDIgF82AEYIy/RhrE6jYDJu47mHvMF72C/Mx45vLcOTCoMGT2c9lPBemjZqq7qbyF38QTy1amhiaMnL1upRbE+JOnzUgnnHR6Ou7EMzgO/hvslIuEmfQOwUTyZp3zXquMBPtISafKujHIHQq4FnveHE/JZy/GyTJv/GyTJZstT67Bs/2nJxD34dzNJaGtxkNyaVUh5pvA0PPIyJ6hotEEfUmQjWlCu6m9M3Vi1NtPopjXC5I5+kYATbCHyowhAznxpFMBSaYDgGA+S2lry9HbyLIwbHNL24dMCKZEM4DbIGCi48JkUjaWffCD7/972rhhHX4mB0di/cKKlemCJRcC+M5Ju0lGXYu8dtkTjif7S2aXiXQvrMVPfuLj+LfMy/4yAlaCgq5XVPsRPBpi7I0hsd22rR9p0WHp+OOOIindzPpouzWlQw49DOBzBqzIBTFWfnXXXQBlyzP7oEI4TJpNMZ9++um0ACB78aGHpvsfuC/ac94BcwCz1kVVskceXpptomjzLf2YSes1FH5IDelZZGpr1q3PkpcqifV+i8dQSJHCiD3PnbKGFHmo63H4XukVw7XJ0AhgQtlgBQrHehRrWoZUZXe0AgJ4jgIolWN73MaKqWQy77WELKjyBRv2aLE9HV2OwSphz2RKTcTzaiJzTLByZC3LIPvIVwF4al4R5OEaXPNlJ+ofF1xBflfiLDgRhIpYq1xfGDs+Q/gnACSIEObxHMPniMBQMPf4vG2Uj+s1ZYP3jYCcPpescOm1TdHnBgC4mH8LvApc6GHleDsIiXMDE89nlecYxFusAGZFqpaZrbniXJbvct9KmGJNlBHSGKyhCQDC+pXtqjZbZDk289xSPtSNt5Wgs4xP79ux2ToJ8FTGGmNe/6CtAKeyHDUSt1iDDKbNvDYB83vBmMyWy+wZXZscD4KkMmrtK5/BEUOw9g3yOQtPKA2TLeM8mAAA6/sOPnhhevSRR2KTwXP5NQ+pmoBTZubkYhSC/31svig3tZsnIfG0/wWugiXK+AzPw0lTgsFnG0YRCTZyNsLAasO/S8lmVP6K8Wuf5PFll23m2J5HllHEDayFykMLb0xmUfitVfPIZ4PysswcYyxXFVcLYyjLdXkecZ8bN3YAOAo+jYUxtCHYSIOAxxO5B/tEhvTGTZ0AgtNYO7bHs2D1qhfTG97wehhDS9O//PMHwyC6bfYc/jY2PXT3T9O9d94IMDQaRuIl6ZTL/jAN9iklWx3AUOf6LoChq9LBC+dHe41SLqrvWjYfC2NvYPsAxxppD2MXgSEZXHXGUM0SUv+x3gL7QQvUgaH9oBPrt1Bvgb1bYBgYij23CIv3BIa2daYNK59Jn0NKRgXT9JGrPxseQ3pp/MN7/oRKF1DBJ0xPS5AxnHrOeYApg6mfAHUCwcu113wl/eiGO9Is9OhDREjdnb2xoybzZu7cuQG8GOTH7l/FwhHMCV8FE2yCCqviSFsv9O7YBa5YGOFtQNAWxqfBjsBLiGNHEkSw5A60lc06ocwrDTJhVxoUxo+yQARt9JngGixJTZQzLJcoQZtBmECNO4WD7Arm3ctcZtvgUu+D8GQAdJDAM3fO7DTZktYk5FZpMdA2MLcqiUFelv5goCs7gtY2mdRUW+PPlpCTTc1SC8CGX919TyRfBooGkvJkcoKVJRpRsp7MrdZzJbqwqthVy+bJHhsZKCngW0nWip9C7Q58GSe1CVGRfRRJRXnPMOhDMFgLOtX+vfZa9hyDZp45WSo0/swC29N82mTLpKr4CuXqWeU9tR5DGRzKTK5c2t77zsAQQIg+QUgip1AxRxPUns0YhIs9UEmlaTzAB0H97HkHpcOPOgZmBx4N7H5bkcYE3YDb5FtAUoApGDzuDOt5EUlbxQdwJ5fd7yaSn52AMH29XelXv7orxkduw4YwBb3goou9U8BHvHs4foCVfFbwQiB0IuMoZIxWPkNKIStCg1WZMzKOhnbgjxLyA1L+ADl3pwMPmJc+/I8fCENYKxE1M7cESZS4yETpRsYxjli+KdpHtg6VgKhINXvWVLx3AC5DmqjxOvPDZJB2odp6emDpMoANxrUJOONeI+BmKt6ct+RSvCjOTR09ADSULd4li0fdEf0TZbZJFAQ+ZL0U5pNtJgMnm6crucuVyQTWZHGYGO+UraB8UMBPiCv8irKnjMCU4JFtFWATfSTrxv5d9cJz6alfL02zZ04lcd0OsLoUZgvVhwT+rKKj1IbzWOlIMsgY2Ie2+3g1otEAACAASURBVIKDD03/46+uQj46REI1ORhjDbtN2AD3glGguXCWb+5UKke77cZzLZJqr49zTcO36NpPfRKZ68p0AOub43D58mfT/3zXu2EpIkNhjVE+4ljx/uMaHAGVfG8zLJDPXncdHi6weyqAIJhJvEcpmQCBZd4Fhnbt2pbOfMXJ6bDDF2Ko2xGMrHEAnQJ2sg4PxVRaGd0TMJDWIDOzEqP+NxrlKiE6CODoscceA0g6JF140UUAaF3pW9/615DJyHI4+uhj0vq169NG1h/HnIwhgTuvxbVpPTKy5c89HzI4E1r7tphP+3P4pcieqOZFPFkigc1luwWBXPuj0lfFCikgbpFxlfWorFuys4aQgxbA2s/VSskEI4qMLQyuBV8Yh/pGReUnfaF8IdhLbidkb6Py3BsGhqr+3hfr0o+W1/de/yKRtzAAx5Tt5jPIcSvAKdBgCfVgRDoGrdDnVfB6kaAW9o1gsn4wAT7zL9/LtopBlBlZ2R8JwEhgnQO1wnCRUbt69ep4hlnCPZsb42UFoNc2gwpljFvnWLSZPmGxIcN10Km2WwHxAoSvnqvjmGu9SKQaWBeZecGq68e3xueb4JXXNsD7t3OcCS2TeP5ifAxwJJAjIy8D3dkPTiDa5+RETLCtgueGyHQkr8YBEwBaGwFrg38pa5D+CtYoa3WsALwmy0wmnD/Pnz8/xw3MDyuDjQ9W7xhAkPaQn7p+CjbKxpJFqWzUWEAJrXFBGXOTAHssuR5yYc4jG02gyvf4rLe9JgBGBouT8WMbFa+94mHomjUq2MUCOXltjGcBHaPnUDPrey+AmUBeSISJMwTIXQvyeABY4f3ZhDoDSspk7Rslau0bN0SskTe0YFICJiu0nwyrajUgrh5DAkMrnl8Ta6KVVpsAeZTGP/XUM5xP9hhrbqzFGM+3b0wXXHhu6kUGeO0170nbMIyejt+YVVIfvOvGdM8vfpxG72pMZ1Ou/qRLrkxbe9pT15Y16UsAQz0be9Lb3/a2dMjiRWwU6KMV2w9xr6OZZ7niGufj2dEEMOS6f+Xr/yzdfPMt9XL1ZcGof6+3wH7SAnVgaD/pyPpt1FugtgV+NzDUlda/8FS67tPXJNKp9PFrvwhg00CAATD0t28ggdtKANaWzr/k0nQyVXG6uwfCx8RKSNdSlew73/5RGjd9cppFsNaFcWGWTriTlv1FIkglLNIv4PDDD4+dN78MlgcJnnrY6dd8WjDHQEwwZHwkTsoBoE+T9JkIyQIwwYxdWoInZRfujBvwGShF+M9nDbi21cjWIogm+JPWbRguSyTeZyTFwUyCg8FDEOeup+yQ2BU0oZWlQdAbO9ORgFChBC8lfTBM/vqRLXmP+poYtBpEa2ptsOqWogGmwJS7eOELg/fHHIAlk66HMZy20tIGSuq6ExqRoxVI4jay3Cp2y00uq59lpYTMKu5TMETjz3xe207QzISisJ3sBxM0/17kHkWqVsbInjvlOSmqTYg81rA/UG7kPcChWqColnlUXg+2SPV0CSmGoBtHiQo/kcBVDCFfC6fW/KXkaeR4I1IyP5cbKydcI3IL3gNwYLKifMAqLAauXX2wFrbDwMBPZxyAwPgWwI4LL04LFx/G8dlZh36vDKmAMVHJTTYE/e7Ovcm2ZtHuzpvQ5T5hN9dh5Pvouq7OjenDH/pH2GDZ78pd5/b27vS+f/gArJFJcR7yn/A2clw45npCgpircsm2GRNVqrJ3hH0lkOo17SJhtAx1bFFz/tkzZ6TXvfY1tA9yB01ISeAWwwpZvuyptAgw4AWYHpOpKKjH9NAQiTmJWmsLUpNZ00JKJuAm8DlEsrBDScDo8VQa2pXuX/oUHkOYJcuEgv3XhBF6E4n6Ba98dTr51LPSqvUdXKNMOOZNVBTKc3gXbe1L7s6b+JjMCQ7nioDOn1xV0F16d9SDqSCoym69Y9a2kEWSWQ7bgjkW5s3MI0EzJSYxfi1hT0Ww52AMPfbwAxjj7kqnnnxiyKE2sba4w64vh/NCYEhJSzCt6M9RJEwHLzosveHP/4LqhO62T43qOpv52bkv8yHmmPwBk+kG/Kr4rOzHUAcx7vVdmQiT6Ctf/gKJbnuwHB0fTz+9PL3tbW9Pc+ctoB2Rsuotxn1rPO0HBRL4dAZCOfaHP/jBAPM8Z0jq+KsAh1Iyx9lu16kAnXvTKy86D4nQjHifshkBkK7uPmQhSCWZK+eec06YRD+69OFoM0F221cZ7dEYGd+PifExxx2TllywBBbUuLQW4//vfvffASDGY0h9XlpJJcQXALYi2QUEU0qmmbdAgev148jJXMvsT/tHoKJUegyGBUB9KT9fmIsZINgRibfrkV9FtlULuATjqJLy2r8m1SbQO2jn8r7y/PAYjgUZLCPlvvWbEwjS+0d2iHKszMDKwBADlPYuuFBMvVi+whY+AIqQglWriX1VEYvijZm9UUClSgIUc9W5yRpfbU745kZlqfRp+Mpx/4INTczd8MPjwWFfR5XJqnKa35UnN1tdjjLx5f4ymyhLzmxf1xKfX4KHrgvdePvZvwIH/WyU6GMzg7Hg8aeEtC0D5Pmeslws2DmcT+81AUPvKyrixXeAVN6vl9YAwODW7bvCl02QUbbOggPxzYKhswGPolEAs7sBPDqRklldzep5fskmmg4o5VybgIeN807GzRRknv2wiXK1SedhLu0uiOwmyFaeS695zWvS7bf+HFne5LRs2bPBEtXPyPvzDmQbCTDF2KId9ACTETyFZ3A8kzVgZsNlFX6Cc2a3hSRsEuNI4CVXbZNhCegpiEkFLcdIFx5HesYprdRU2rHq8ZWOBWuT8Webyxy1HQRLlQbLPJwyZVrEI1NhUgqICBS5tigzk31YfKIm43ekWb7AnePQdcRnfAE5/V2mV6kaqkTd4+o/ZuwSrGMkYq5F3VSF9LlhuNLXq/E4hSvYrJtIf05hDVq7bgPy0A3EFrOQ3W1Ohy1enJY99Xg65pjDraGWrv74e/AY2p1mEXdMnDgh3X/H9emun19PhbIJAEOXAAy9Pg30bEodfasxn74ubenqx3z6qrRw4cKoNLtbaV2Y6Qly+bxSIq0pv9UnXacb0h//8RvTT35yE2OIRaT+VW+BegvsNy1Qn9D7TVfWb6TeAiMt8LuBoc609vknAxjazgP/49d+gcQK8+nmxvT+97wBqvkAjKEMDGk+3dtLxRnNpIlUPo2U7Hs/uCWqkh2E4fOmDVQ2IvhyZ9PEwGTFpMBAuXgMmUwaBMmgcfdOn6FJUKKLMWPIUoKJgUSGwERQyEpmh7Hzre9QME8ILt2tFmSawU6YjCFBI8uQG7iErCBI4po+apSbvRh2s8tlgBnJmLuDrHphtKshsGBLVeY+vFNkfhAQGmAbLFqBR3ndVHZu5yELU25kFZUikfK+BGH0YhBcGk+gKMshrpdd97a26REIukOoYawltNdDEzc32UKQL5vGJDtCSYEhk4IKGLI3A3Agmcj+OwJbGmvLbsmJl/dTyxoKTxrutUgPCmBkOxdwaF875mXkFHDJ322PCKDF0iqUp1Y+UitPq309Hyszhgq4FW3LqybKIz5OJP0Bfo2whAowlI+XpWORKIVsQFNoqsXhp+HOcex+Cxru0hdG5sDONAPPnSaSgY6eLWkLMp2GMXhGML6nzT4gvfLSV6dFAEOWNN5GmwtIZC8IgLaq3WSKyeSRnRUk+mACZbZN7NKPF9hK4YExSOW+L37hcyEN8jj6R02hfPBfveXtVMGD2UK8LABlQmC+GXIOqwWFATbMGD4TXh1WrKmYdS2wOJSeuQOuvMbE1WRNUPLd73p7GoC1B5pACXqkG/zcAhNkMu/rwdA5YSovM8jxIijRSnI1d870AIZCSmaSCjtgh5VsRiGLxGfo3oef4GfkUyQezTComjFs3Y2P0oUXvzqdec5FaWNnT+oGZGtkrqhEBTqJeT0Ozx49W9wpdw4UeUSRHAncCeCux3jZdUHgx3xJ8He4OiFtnpmFmaHnMUrZdceLgNJEkrjm8aPTMjyGfr30ARhRuzHcPjz9DI+u9Rs2/j/23jtM07I8/793etvZMrO9L0WqVKWJBcVuLFFQEHsSTdVYEyO22LDGGmM0GjVfe4EoSFRUkCJV6rKwFbaXmZ1ed3+fz3U/98yAJsfvXzjel2OYnZm3PM/dr/M6z/MKP6dOAB+rjck6EUzL7BWCN+buMceflP7sz9+QdnMfjS2dgDhULsIs3yA0V4WTWZHLZ2epXJY8yY4Y5x4EjeoBjP7zK//GmNuTlhG0Wvr9phtvTX/+Z69Pj0WatVdzWplbBFP26wGAY73JGvFgE/MUIP7rN7whADy9UMzgB0Bh73Kdgt2jBLSHADhHRwbSC57/LJhIC0O26gQ40AvwroRDMI1xLshs8Hzdb68JttHhSGtsxw0bNkQlsquvuSYddsRh6Ywzzwh22mLWyp9deXm66Xc3h2/QQoysx6zmxLh0zhgQN3ONvQSYSpnu430MUrNMUC+kLPFyDrq+K7URJJnJUCxAtewin+PPvs7vRUo8c40J4KIkBQAeBIZmrjFl/RGEkqXimPH98lrnOj8NME3KPpkChjK445o1tc45kwOgmwbAp5mO04B4rFoPAYYqUInfC/THGBc0VOrL541WEkble45fnx1sHlEpWWsyieJGXGNYSxmjQlMLursA67alHrycZLE4DnMFvp64xyicILuO1wjaub+F+TQ3JRAlK0XAzIIGh6q1z7HqQwmpa3a8j4wT+lHmjubIGkQHGAKzp46272Pcze9S7jUKyLoP8HlJsPHCxF4GHPfbwnrUyxolo2g+oKcl5nt7YPIAOJrAEWyyvzWh7sOHa0kl6XLclAISDZaBp9/mwhC20IOVxJSS79qxK84KAmaLFi9Ll1/+y3TscWt4z4ZgAeWKgexbIfk1uZNZsSHzhM2zffuDAESdsc4JWrkPZ2PnxgBbhqz6FwbfmVUWvku0pzK4XLCCMw4/K78re90IwMdpp52WrsO/S4llNqJPfNYOwFqLZbj3ywpURngIwKk3TLU92+yh2IHyza0PPuDOEXPIuRVAcwVa+jvPP75my6aN0UZ+9vIVK3n93vB4C/NpxrQS2SbOE9u37Qk/tVHmyGzudzeg4rJlK9MDD+6grVrTPiRlT3nS2emqX/48HXnkmrQC36l3v+v1JEUOwZJdFuvNdVf9KP3m5z9KrY0d6awzn55Of94FafjAnrS3HykZVckG8ZD8yzf8VWZfyVzlumeZ6JLxqfyNvaypFWYf79lEokAj+/OQkl1+OYyhQGNrj1oL1Frg0dICtQn9aOnJ2n3UWmBGC/xfwJBVyQ6N7EkPAgwpJRsncH7/Rz4VHkNt+JFc/OYL0kHK3nZ0LExPqYAhpWR6ZXRy2PzQBz5HZZLfpQ7YCGbKZx3M7BUPX3rqeEDLFVSy+bQPD/3+3ecVVlFIEirwJhgqBGdRvp5VyazgHA6SBpMB7nAIM1vrIdIDmxIcD1gyLoItYJUpjXz1yuDzLEE9LaHKVUDioKmcTe8bg7iKxu31RRlxg3euw2ox2YTDylK6IcBEITBfzWFugEOzHicePOMQyoE3DGzJvCr90FwzZwStdFWXjjrqqAh8DZA34RGzcROeLsGSyNIz2QJ+ptKCkEsIlFQgTJbjGKzIwqIhqnLMGXiT8ZLLVOdSuDkDWuRjfmZQ92e0wxTwRTuUwOjhzKECwhTGUABKBl4GVoXNNON7OagXYGgquKqAoSwzyoybuM/qmsrnlHL1RYpRPIZmAkNFZpaBIf0jOiPYsZ1DBhTynwwMLVq2AsCPMsUELwJDQ0inuqg6U4eh5otefD4MEkrZI/fygGvjmvm0Oo7BWTAQQpYSdxFSkTjQBwMhty/wo/CcwszUx3z4xte/CmCAgbPlsXnhqjWHpdcBRChrmwtIpAQi2GnS8bl2AxXHaASqPL8ZkMFMumNWeZXyR8dca8gICIb4XRMAw2wCmEt/9L30kx//MBhDmBCFbKyJyTIPqaLXMjpEtlopSFRNQ4YyB2BoiYyh7DHkPR1ERjVMm4wcJHuNEelNt99LBEs5ZjLlLRz8LfEsg+Ccpz2XtlxN1cFFVD/SZ0TjakAqPrfdykx4FQ0h9SrVpkrlKcEcx1ypwmNAX4xzDaiVDip78mF2vxgKFylM9usikOR7VD1aMB+Apj+tu+u2AIYaaMO1q1ekG66/AeYdgRRjwKpFtlvIQSpZTxPtPYzc4/DHHJv+6m/fRDBFVS3ArAkCHPteeZZmtYK/UYpcINi5olk2n6/ctU0wAJBu3tyO9JlPfRRmwoPpMKQu9sttGDn/GcDQcox5eYdYe9o0quYhO2Ee/iuaVlvBcP/e3Xi5fTZkaXMI0qSzZJBHNkkGhsYZA7MYx2N4DD37Weem1WuWh3TXKxtnXMsYcMw45wUXBGAWE4yHYXOU1AbYYU4YCOqPomn2s5/znAAKXJN/QCnr3RhZNxA0b9m8JS1bDAjAeiK4Fz4oVogCxNywaVMAbtkUX3+UDN6V4gF+XmEMZdA0B+rFY6iUtp82WqctqzW/AMkhu2W+lUcrQK6gXoC/1V5R1qUOA3jaRyDEe47xEn5IxXtNBlBBkAPKjfcowFCwHuNNA+ud8fC3MyqH5dkR//+DZ3GPAkOuAxUnKY9Rxkp46tHWZcyHDLIqeKfE1NcE25WxJTCkbFlgzbXsQeRhC2CZOJ98/RAJB/vRNvQeZQvF3NHLSBmofkS8mXuPe2CeY+wf3Jhyu+yDRjIm9l5i+orNWnyForw8j14ksJ2sJ5qNK690aA0z3oc0WeYpfrkmjiKxFZxYAGDkoihz8gCvDVNrwAPXKO/XRIhysDKOBKCi0AK/E/gQLPPVMnNNlgiuOd71EzwAqCR7+OhjjsbDa1cA5EsAPt0bnaMHYPjo1RYMHK7fMRAeTFzfAPuwJt5zaA8rP7oPy1DK62oLa25rrAsyrwSHHDtFWhfcqvBlYjWX8cvXfPpCLx/HjOCMIPkA/ZUrnOmrk6vIxdgEqJWBtHv33iyZ4+/deBLJClZbHIkcwK9ot2rvzKzbSpIoE47r8n7Cgy/2ZFXvrAsC1awLgwBoeqKNjigjw+eL8THAl2bgd9x5d1pAJTkTYk3MYU3AV1HBcdu2LelEgPOLAYbGWOdkdM+GMXSdjCGAoTaAodNPf1o647kvw0x8P8AQ5tOf/GTq39sPMPTX+DetTY3sAXqrOV0aBK4c0CRSHCdj7BOzO7tIjuEx9OIL09VX/0bZdi2OfMiqUfuh1gKP7BaoTehHdv/Vrr7WAn+0Bf7/AENb77udcvWfhEFAifoKGGpHjvLutwgMcQCbvSg95ZnPSief9QSy1qMBDM3hEHPJh/81fe+HP0/NXZ1pJVnwLRsfiANPASiKVEAmhqedIkPwYFbKHnvRhQWTD2u5jHMABXHAhXLP4cnAOJgmehooUeOw4wHQg6cVW5SU+bkebA/x3Ew7z4CI4E+WtOXgx0c2WeUQVh3eCrXeIFVJRmSCfS+jCD7YQFMfFyn7a9asDgDCgM/DY0hqOGD2cXhvJzgtAUAp4y1rwCDYA7LsJ02nA1owUOLZZkKj8hr34GE5s2IMdIp0yQNmRBc5m17pIwJ4sgILB26ztVOZWbN8MqDCnyazigxcIkioZDMzZR3TWfOHbgMF5ClAUwReHkGDxVNJ3arD7kzAqAzE/Bm2TM7qF0mb75JFZFXfB2hEcKxcq7wv7R4gUnxWDtLyITsLQXy+QUsxqbVZyJFHJKiUbMnylVFifRfm0wIcA2B8nXMp2Tt/YXrun7wwrbaiDlV4ZmmsCSCaQSfNpAULmhnjyjaas1dMBaBFeerwoVFOBghJ2XKrSHUgofjKl/4NkODmkOnIUOleuDj9xev/ShFRmJX2wcIIDyEAgQjEA6DM5uj+r5TodlwGSwPmQWSvGYPyc/zcZuVtjIOxwb703ov/MVhB45q68tw5GB23kmEfhV0yRJUZUv4h65hVdzAy6UvxGJoNMKTELPcJLB/kVAEOYUR6yx3rOfhnwKSRQKwTMFYJ3lOf/ifppFPPTD3IrpQ3jBJ4jfvesOd27diO3GQtAbsMDr24snzFflF+kauplTLm3kOuQJRlXrl0dAELfW32msnm9SWTL/C5j8x4V5dVD8fT/ffeSWWda9ME93nSY49J1193HXKKHVFtbi5VuwygxliznDtZdtMRvkKr1x6Z/ubv3pz2UIFN8/HJKFef1yrZN+MEsV6XuKvSjTGuP1h7AiP0gL4/LYBvX/riZ1i79lH1rCvG4OZND6Q3venNum2nOkthcw9hgE2/jgGqz+Z3fm8hyj6Af8rHL7mE0tpzg0GUgSEAbRl/gFeyfvResu+Gh/rSuU97MhXIVoXk1va0up3mv1H9Tf+oypdJ0Mn51Y98RSZmgPO0/RzYjcpsn/6MZwT7TAnOtddiVn3/JmS9x6bf/OrXDK2DIXE9yFhQRiZjqJ6g9Ha8izYBHCkly8yILKm1//y3n9GsBM11dQaAHZJAglyBDFlfBVi2n32U/vZ1ZT2I9Zh2ExiSMVRMk2eC1bJeJiu2UqzplQxNIG9q/Yri8AytwIdymXCnWJbCunpmdtY0MJTXlcxIrMztfV0FDM28t7h2jcm5jox1T6/PMl6DMSdblHsPcFuGiINJf7XyGQLLlaRMppVBN4t+bpO4sAxQzUGGZdsIlriPaUAdSQ/XH95TlpvvH542+gVVUrJePGXcGzMINt0u4QEGsON8yxK1DFgo7WKDj8/Uf23Hzj14Wh2b7r7jzhivHbCClEIqZz5wYCDNZ5wMcX/6m+l7ZjvI5JkdMkDN9Z3v2TfMNS1M+r2eilUmm8v9TSBZMElATVN2fa6UhNne3XzGLjx3XDfWUvnvrnvWwV5ZHSBJ9j7LHmfBLKZdBNMEhXo5kxwBO66HOVaH1LXZUvMmd6wWGFVLkZjrv8R4iEIGXEcH+/IA64j7Z6w98XwZtRpSZ0mswJAmzAIyfrbAf1Ml1479lzVEkN+xa98HK073N/qgF0BXYMr54/jzevJ+lmHFMuasJuncCi8qxwVPnodcrZe20a9IvzqZQiPDGGbz+QJDSvva8HwaAZjZCwuyXdAe4LgdBlcLCYODhyjA0DU3ffzj7wgQZz7M6072qet/fVl4DDXXt1GV7Nx0GlKy0YGetLtvK8DQJ9LAvqH0htf/JUwmqpIBOsa4F0zlHvYC3FmhcfnqI4I55r1b/e98GEM/+9nPYMGyiNQetRaotcCjpgVqE/pR05W1G6m1wHQL/K/AkB4alqvHfHrzutvSpz7x0XSI7PoHP/bZMJ/uQEp28dsuCt8WgaEnU974xDPO5CDHgZVD2GwORx/+4OfTpZf9Kk1S3nnNEYenndt2TwWIBRwKTxkOREpICnvFA1HxUCiARTFfjBKwBFzZj8YgUlmZ/hHm4zM4MJsMnllGD1jhl+AxiwOXkiCBHjOs2QTSij85K++BzxDP10RJYwMAMZY45WcD3DYPilZ1stx4AEPKGrKBZ5gRE1wpc1u1cnlQ172mfB3aAx3Cn0HvoezhIlW+u7s7PsdDr34YHoK344Mga0iiigf8OAiG14XAE/fNASxAg2ARZHDEA2grQX1hWgl+REWrACgMfDCsDAPgLNnI/kPTGe8CsDycNeQo+d9AoYcziOIaabBov6kDboRVcf+ZJl9KvOf3LR4XshtyJaHRuM7InvN2XveUbKQk+6u+kTFUrjsDYhmQikN9DO/sMTJV+Y6f9VQw6jPLKjBUT6Z4155e2EL0Tz2gCBKixtbO9IIXnxfVnQagwVvy9yASQ+/L9pHNo3xR2VYEgY4RPXn4LIM6+ybYCoeUR+oJM4q0cDGyykvSpk0bwpzVEukrVq9Jr3rNX4Th+SiH51bAluYo2U41LbK6gk4CAuFpU7G59Cjx34IsepkEiBegaogiA4wcx/NrMSbIf/c3fxnSuTHkEI00Zjdl0mUN+fx+PHAOMm+jytusiZCiLV3aBXhE0GC5bMsoIyUbpyLZCN5LgkMCQ0CrAZoYjHRoCA+Y9lQ9hk5/YpSzFuQapX3Cv4T3tS1mETUMAcYokYzg1flbAQVFslgM0TMolMetoEuUkyYgMqDyIQjk6w1gCwgoMGvgVd9AsAeqtf7u36fbbrwu1cFYOuG4Y5BN/AJmzN7wF+rCcNw29T1k3/g5zS0AcVz30hVr0l/85d8GwKVxaowWmlVGjaa5Yxq6hq8U84f+GxV8oB20mVHWKBujmVj4P/79XwHCesOvw2vccP/G9Na3/QNgEiATHiRjApZKOAViebESPyuNWaRJhuElH/pg6lL2QjDdgwTWtcqxp2xVg2m9lwSh0PCmc55yNkzDw0JmKFNlD9XXAujiOTIiXH+K5NR1SLlryPn4T7A82FsEyE84+wkBLgwhWd26ZRN+Lvemp1Fh8je/uTr16YVC23fBavO+neYG5evuXY+UbGOwgsIjpQLZS1/F2uNlVmBGrARVvxdmkd9LMsB/53Uty3QzWJN92Mo4kd0lY6h4rxQwyfcOiWcAyHltzo/M5izPk29ZgKG8tpV1KK9dpeCA7Kx4bQW0zwSF8j0EL+4hxwjBjqhAph9YSMjyvRQpmcydAkgFU4f3Ca8wrXsFinzfjFJFuwXMT5+7l4bst7q3LMFkrCsjk1nLnNAAXE8hma3dC7pjjDtuZc4IvAj8HOiBNcf7CwwKoOWKWynAD+VbXou+UZk1ZDl4pUEAGchgXZMsiz5JXC/I5PMdg1Y2bAIYMmFxAKBvAeuiIG0bAINgisDWfORwZb8J2TJ35ho/APijDCnAIRM+wfTVyyozaJVSrl6+Isy0ZU91Aq5ZgXAhc9i2zlJOPY0OUCmtPy1a0g1DZQ5G0R2xT7tWuFbrnSQQ3AuQb/t6XmjFH9E9xzHfBDBjm5rkyZ5AFSAWjJ3p5IJtXs/frIhmdYCYSgAAIABJREFUsYAA+mh3i1nIoGtBUipryLU5+GTB3hUcywkkcc9ioj7K8z2LKP1r00dNs+mQpefPz/v2DFYc91LWxWCH0XbKeXuQjlqZrA+voyFkfsNUBxHgGgFoHqGPWzkHkdkI4KiF0vHDXJ9JKDYl2mMPBvmL8ET7cFRjnce4MTFww9U/Sb+7+nLMp5vSWU94Zjrt2S+hKtlegKEtAEP/ksYHJpDGviEtW7EitbJGOYYO2n/c9x7WWeVky1et5beeA/RJOwQw9PKoSlYDhh6yZNR+qLXAI74FasDQI74LazdQa4E/bAEOBRxd5KcU/ryms5rZWsWJaiRjvWnr+tsJWD6AkqQzffhTmE8Tp3XACHj/u16bJghi53ctT2c+5WnplCc8iUBiFMo3jCEo6B/50OfSt797RRqqH09nPfGJlJLeEqWdC3PAg38OtrNPSxhpzpAThO+QGUD9VgB4/JsVvjxUmb3PVaEMBJSeWEkpH6DMEvYBvDSTQR/AiFEqd2aOkMEysOZAWIJQW8TXeyjMYEQGGcL8OoAKdPJVlRYP1R4IBwh0SxBTDo8e7q0+pbeCRpWPPe7YeB+vfYgDWRhP89mdesPEoa09gmUNMQ0izWqatd0OKKQZZgFYsiQiG4T6GTJOvHfvNfwi+Jv3rM+HQXKwTGYCKjKZqkNqyaTnoOihJZin2TcZWPGwP/WcCowpoyfYRhyIfU6AawZEkSkHpOKQG8aZspI86HLA1QtCs04DIwMWgY8IPPRIKH0YWVL6UjCh8hyKwMz+iZ9neAnFsTMHmjkILMBQlWWtDub2TWGZ+ZxJDs3KGTyAL+heyOG6M23D96p/BBCjbQ7l2RvTnAVL0nOe/0I8ho4kUOoJvwilAVGymH7UBye8j5TkGbjqXVSxCYqPk+3UgN/MJOCEZdGXLl6QLv7HfyBw3wU7hUM7QMZigp7zL3wlN4IXCFnWxXhnyL4wMLApItCu+lFfrihXbUAqoGYfR1wK2KgBqLIw24Of+3r3pjXLl6S3vvmNBGYEdoANDWT02wAuzRbbtn37d4dpdZTyJns+Gw+wJYvmAQy1wi4SENFc2dLD+FhMYp4KM+jWOzbwO+Yuv7fCnlKyMUCjJz7tWemMJz6N5xlbA1oSeClT8VpluOR7mmYJBvOJcWowW+SjBtMF9AnJI4FjBNoVOFDadwqMDKy2VLgyYDUAV6I1C2Do9nTX729Ok8OD6fEnn5gu/fGPMWTGsJbrFTQR7HHOCIL4uW38fmAYPx6Cmb9909vSA9v3RHU1h6VjxyBSycsw7ycQWLL2Mn8Eku0Xx4BSsrm039e/8qW088EtgIddcR+/h1nzdzCGmmAKNnfODxmhfed61cecP0R1MU2rBeVGBg+kT5OVr6eP9VnpIQOvd4iV3kBlgvXXD8sgG93XpcedchJfJ8S4stqQnig+MsPE9TF7fzlecx8AMnFPSpFcKwQaXXue/vRzpyq9rb/3XlhD16UXvehF6Q6ufR9+KPqlOC67CcoNPHfjVbJ16wPBxFLClddPDXrx7NL/hAuUBZFZlfhMVb47pQx6AftcS7MJcDYgLqDhw8HowsxxZZoJLhdg2QYtLMWcHMim7QFKxXri9bnHVEUFqrWjAEPl8/zu2M4muqH0qeZ2tTYVwMm9sVp7YoxW64zzUsmdZsEuXIIIrvG2iXuSa6SsFMGJSIgIgAre8EEB/ATDK7MdRa3mw3DbS2l1AcF+/KkKo8e11fUo7p/PFCSqLjY9Bu+aHbvoFwCSAcaL+4emzwKH7hdewxCyqwFKqDvGXDsc31H1kWuWNSZLRlA2UE/l0g4/903mywTPz4UMBkKyLQPJdVFAULCiq4sxLvjO+yntU0pWABHLtjs2vO5gmckiUkJeJQnaAP7a9FDi/CDbVjmZZut6DSkyE+wQeHH/X4v5cS9tsm3n/vQgTKZlyxdFm8yjypn3M38Bpe3dF2jbMHGXfQeQ65rt7wWFXIdin+faAwwPIEij+czYycULrDhpRXYrndYHCOueZqUxZZuCXLuZI55rXKe7gtG0O9YWP+sg48l/2wYmfBwPzkvnReRS+CTb03ng+GunDTWSF7ByHAdTiD2zjJds8uyeo8xcthhnHBIYgj+l2qV9ZVvZTvUUCXBMz5/fDdi2P5hcSpzZkdOKFUvTxy55F4zQUbwYFzCXm/EY+mm665bf4i3ViEH96elJL7ogjQ3sAxjCfPoT/5IODdelV73y1WnFmlWcYTA0d665//Hd5Jfy91kh5Xc+W5lyPF14wetgDP1cvm4tjvzDI3jtN7UWeMS2QG1CP2K7rnbhtRb431vgD4AhD4EcGwzSZ01A9R/vTZvuvgWJw0fQlAMMYT49NnoodTTXpfe883XhMTR//ooAhk4+82ykZGOR5ZxLwPGRD34uXfaTX6dZnU34jxA07MKMUmNoDqkG2FZB8VF8J0rWuRzUPSzN5gA2QDbS1yhBCfNNgiNZPmYCCyhQ5Ey+l0ybnEUbSk996lMJdK4NU83irzPTu8LfFT+ASWnQZML0IyrvNwiI4aMEAlL3Pbx5mCxVRjrxbvFA2UtQbgAgK0Vp2CpKh/s6M3V+9zWTGovKbCEgOP744ylnvT7u3++2h/dZQJripVGuhfAh6PFWHPK6Q7YR4AS+N5VsTDBqVjBIMvgTpewBA0qbTrNssmysgD8lyCrPE2gon690pgRnUxl5DqbFt8j37Odg2gQQ50FWCYMnXgMkJX1DgHNmVz0o78VXxapJVlqyTYrHSAaAsiwskvJTVcemK5DlfsiZemGn/xsYqqSAwYzKrynMhhGCfMefgOFepENKpsYwUj7YNDvN6V6cnv28F6TDDz88ArqlAEMGw5Y0HmYszKW8sZn0g9yX92MQZOWZDsotmznOASrXSYWsCcZnCyyTFUsWpfe+511pByaoGk/LNtH8+rwLL0p9Q4BoBAFtAFMGG41Q8Bv1BjJIrUBT/z3KZ8ogcOwYpMj+EHA7ZPUf/i7cJYDW37svrV25NL3tLQJDmKoSwMmkMbPfiZxMxKNn705AMoItGESWTO8ElFgsMERgYHAgo2BMFh5ysmAMjdWl2+7ayLqg304OrprIQI8R2Tz1Gc9PjzvryakfnyaBoRYZMMjnvCYN2A1oDYYcP45Xg1tBI+eCUiMfReIYZsECvYzn6LUZ466sDc7/6EsBtIqlEuMBgKu+bjRtf2BjuuvWm9KuB7cGcHLZj34UIKaMIYHAyMvTjhoVC5S0MJfHYQgtxCfpta//65CSaZ5qkMedhkRV0EowMcBMfl8kmI6BLOFivYSd0IUk7/997SuUh98AU4HqR/TPXVSDe9Nb357qGP8dc6ieaGlsxkkuB245bjxXkB0ym8i4b0uf+9Qn0vIleIIwhYdgL+np1Gwpbsb7bqo/jWGAa5nvkdHB9OqLLkzHHvsYylnvAFB+IPrOct6OjQmQOnEGQeVoH8Fj5VYyxgCQGgAABZKsmPic5z471pUWxt6tt96abrnllvSS886j6tidSFu3Z1NprtmqS0SCjOEx1qoD6V5AJPsryC4yL1lPQmpbMX5cH449FunR3XcH0LBs2TLYSPdUYK2GvPvz+ih7k+/FiLowguLCZzzGKwP9YKLx/Glw+6FytZmMIudjSUQEsK6cWJ+bipFRzIZ9TWGsDjInM0e0AEOuNTOqPwrSTgHr1frCtzY9kLhnx7i+O+XzfK6gngxRGTKO8zA9Zl8QXHF98nfDI5nFZtEAQbUdAG/uW84PmSm27ZBSJcaN1y0jxGt2TxLkm8c88/WCmHOiCplgKewc/O6CrcfPJiYcH8OANJ3s0bI0ZT/2YYQ+CCB0ImCq5sUjfrn/wmS0oILj33XHseO9zAUAiiQJ7yM4uALPtgNUxPO6mgBTBWRsayXhJnPsg5KMKSxg2yUb7MPCM5kgE4h1oVXmU9e8tIekyaxKWhftTf+NMq7dj5RyyfiU6Xn/xs1xfa6tw8yPc57+ZObKTky3l8Ye1sN5pFvGYkk0wWqR9XnnnXekU045hbnzYAU4ZsmWEkfX/cFIAOlRlD3SHOMCWnF+YD0J0JM+MJk0BBNUn6LVa5DMb34gQOFRPse5egDWXbnXAoTaNvv29cSYcC10Xy19KeDinhOAN9dv3zqWZpOYiqqqMpAA6Nv5bKViPby/cuTNW7ZyHw1IDecFAL0Ho3BLyHcjO9uHd5qM476+/Wk+a9MBDKWXLVuYvvxvn4EROgQwpJS4DRnZT9M9t13P2a8xnXjSGekJL3xpGh3cnXb1bE5f+PhnUt1Ya3rlK18B43Ul42+OhwRPChmYVP8q7h3stthqaJdRgKE/hzH0ixow9PAFrfZzrQUe4S1QA4Ye4R1Yu/xaC/yxFghgyGBsatuuGEMFGJrsS/dxUDCT3Uhp7X/+6KcIOKnG0zwrvfsdrwm5ytx5y9MTzjk3HXfqaQSCyDTISMpQ+NglX0zf+d4Vqbm7A6q3wQ7sCA5dcbAkMC9yrHJQnCkN8CDp8zoJlv23bB0ZJ2Zcfb4HKjPlOejPwEVQ98MbgcOmZs98SUX3EJgDsSxL8LAaASqvKWagvqdGm9K0DUz9e3m+wZWfW4CIMIM2G6enDQe2wmTKFakmw+zSDO2aVSvxV/CALkMhB0yLybqbydNo04O117x9+/b4e8maFz+BLK/SQ6YKkjHyDUo557AiyxEYCvlSGCBrQp0rHJXXRPKzah//VdgXU38PFGb6+SXg0U9B8I03zWwnAouQNFRtqE9C8QspUiczox5u2wmQzNKaoQ56flyQ8qAsAQgpH8FI8fYImdkU0ONFZgCoXJpBcYAtM6uSzcjalzEQoFe8KAjuU8Hbw0ExzTz1gGkjWN1J2fheqk9NNranpvb5+CbMT8/5kxekNYcfEeNvAeNMM1gDAtvAAMGP8NDu5xnQef2Wos/+E9nvxzLPVuOph7Zv9ZePXfKhdP/968NnSr+bJStWpT9HujTIe2tG2kvZYeUU9WFEKsiT2VDiWrJSBIZkaNn+tvF0QKUJNS0UVbMYZ1T8WbVscTCGBCvGkYIIDClxnIucbII+6d2zg3siOAYsqtNjqAKGLGPfKmNIsJRrIX+eaBq+MFG+cyOAFmXJATYMlgyMhvCseObzXpxOPYNqhPj0qMCxnLXghWl2AxHnogCbAa7mq1GRkEA1zKOVSHGDggYGswUcCO5TJfMpBrkF0CwBVgn4/Tl8spCuNdZPpK0b16e7brsp7d+1PZ10wvHp0h/+KBsyc81z53YHMKQEc5DMf5RZpz/nUnGpDqDrVX/2l5jkyzIQfAV6pP2Cjch96MHjqGrgNRmQAnWRa0k7NZOFt0rTHBhZ3//WN/FE2RwMkHHkenchy/qn97w3zaZ0dGPr3Gg3Deid+0pdIJQRODOvuP6dO7amr37pi3h9ACoBfB0CsJRNVmdb0Sb7AX3GGQctgDgjgAgnP/b49J73vyvdc8fvw0x2545tAfTsxNi2EbbXBF5aJbjUd8hsvqyIAwd6Yf/Mj+B5KcHzU855MmA6LC3a6RoqlW3cuDGdccYZwWbUN2Qv8iDZK0MwE1oBzfQxWb/+Pj5zR4D1tpHBfwFZHKO2UQ6wp4sMzJQKZpBjKJ5jsqCwiAq7aOZeVeavcrgy7otcLK9X0/KzAjYX4KjsKWWclHXbMVbYqhlAz8y/kD0F7Owz8tro7wOpqx5FqBbJE9kSgYxp/t4UII73FGbFM9ZMWSGjAMXleoIlFXJEQa4gXRDsu8ZmOazsNBmkpVKbbJBSxtyqn84ZWRq2l/uJCYxFVC6TldIBc20uf9cIP1gves44jt3nqwTFBH2o99EY6/AY7SrYrQTLqnvev0SQuZipyypS9mghBlm7rttW2ysMlrKPKqucYP3TS2cYUKwZcEvZtf3qNTruSlXCkozxe6mGOcy+Ow4zyHXqLMbe1s0bAYYwNw9J2GSAyz0UChBwEMzVd28/gMgg87UHcKpPgIo1WHbNMO28hPPGylWwMAFnZTdplxR97O5QSbOz4T1yLNqrgHOCNPaNhtZWD3Xf0gcoClgAyAnoyaDz88MgWgNr1oThYVnNsHcAkzo7XeO4Huai9685fn5fi09kUNCf8xiWmZTnjvtp7DFRJCKva7HeVR5SYzGeGsOfy3XW/cZxITDkumJZetdmuaWy+0ZZn3cBDun919k5L9iG7TAL9+zcxmfWpeOOOzJ98P3/xPo+mLpJDAgMXferywMYOjhal04/85x02nNelEb7kbfv25A+T1KwfrwtvfpVr0or16ykchusMq5ZznkcOqQyWhHEs1js6IBq/SPpZS97Xfr5//wCRm6NMTRzXav9u9YCj/QWqAFDj/QerF1/rQX+SAtMAUMcSoNZopdKUOnZ2icBMybIDN96HdV2PpmaqEzy3g9/nCDFADKli9/+anyIxmDHrIYx9NR0FCWZ+w9MRNA1B+bAJXgM/fiyq3D1bQp/j317pssTW37Xw2WwaMwKSouvstvl3wYOUQ66yhR7MDUzWFgp/QSYGfTIIICPTM/XdDkbaBawyICiGBHP9Njx7wJHZtrrQhLA4SwC2pxh9z0s++v7+zsPh+Et5OeEhwByMU1POXjLKKnnYNTMZ3nAl7Lue3cAbkXwKovCw37lDWFAsWvXrkw75zpyJhuph/fNId0DY/Fa8t5k+8dhEor/FEPKe6bPPPCHOS7X1+gBrTyCYTPNGCoBk3+e6SlUApxox+rL+/XVxeMj2jYOr7STJXar9vUgXYLCDlgpBjR6ZmTPndyOBVRZQvnsLYB1AmP5nj0gB/QT91CCpAxo5YDpjwFDXtk0yJWDthLcmbx0TPgoYyOPj2wa3sR1zyfj3QSLY+fe3goYIvve0Z0aOOw+74UvQkp2dFTQ8X70atHDJExTeZsifSneOGbS7QPHcgkyWzmoa8KqnGs5JcU//5lPpVtuvilL5yyTDPvib/7+rcw1QDHAFoOqWSKfFVjpvRQGg0GbPjp+uL/Ln+t0zZV+ogpfABVULBo4kFYs7k5v+fs3hrxpDJNi2UKWSF+0kOw0Ac5Azy4wI8FJ20zGUHNasljGEObCTfRbBQyNU5lsYBSwaXRWuv2ezRzsMc5GKqPZqr4j/aBGz/yTP02nn31O6kOONyyrRNNlQZS4HkGWPAczEOK4yZImK/o5PuxDgQH9wvzufZfS0Y4Zfy5BaPEcKsBYeJZUwNAkfmiJr/vW3ZHW3XEb8ocD6fhjj04/ufQyMvn0H5lzDVuzvENgCMCMgEsj7XpAobkLlqaXveI14ZWk0W5hDIWkNoL2POc0Ds9gsFXpMnNF3y99gloB4L7zza8ReD0YDAUdg2+48eb0+r/+G95/cZq/ZAVBurKWPFYNwpt4TkuLY/Jg2rt7OyblX4SFCXCJp88o123FoBE1GQCR3u8wZuIexixxfxTmux/7xIdhNvSlDfetS/etvycCXcfoCMbpsg4cVwakAbhU7CfXKQ2DZ8Nwsv1e+JIXxRhvZVxeddVVUVL7cY97XFq3bl3ahwwvwEkCYc2t58CYky20DraQjAoZMIJkAvfFUDqzO5HAKmmpqkO5jpV/F7DDgLkA+jNlZAX0efh2NSHTyiqRrHEzgZ8MeuTEQAEXp6W++XczPzuDinnPCFloAEMVAy0kr1nulw+9eV/xu+8T4LjgTQC3+RnBOA2AUKkmwEWwkjQEz9Ik96029jEZOaUK39RaxdvbfrFfWCiAexPQCelTxU7JoAS+YuGHQ1U2iRnBOjWBAaMWIKpzLjLn2EtpI55gGflYO01exLohsJ3XsXHAnTpAR33x9PJZhL/Mli2bGQ9UmWJwtsMkYrSzXpDEgAkTQLceekrlGONKnSdZa8r+sXr1aiqnbYtkyiRgpONeP6CQo1Xt45qlfNP28JoKKOfvTdSoWnMevfiFLwhguWfvHqTn65kTu4IRK5iyBJblzbfciiwUvzTaYpR5coCy8Rs2bWUc4tfFc1rZN3uQ3sn4dD9cgKRTMDVXW8w+bI7nDtiD9pFA6hCgtMC+11fWqsWLlwJkYw5Nnzr2s3dWTsLE/gcQFj5Psjg1oBcYY2l3HMsctY0EhqwmamIpEmIYdAsQuu44HzqU4+pPxHpov/o97+t6SGXJvZ87j73KMaCptdeivN01zb1VxpAV4aI6WZwtsrx7iM/tAPjbCni7oHsR72/1RPYk7t/kwUEkrHPmIH396hcB+AfT/IVzkLN2YD59ebrz5mtZg+rTE57wtHQqHnIyhgSGPvvxz1KWrim97rWvTWsoJtIMQDcFDMVgY96wLmVvQMBVWEwDfcPpZS99bfrFL36h3LgWRz58Uav9XGuBR3AL1Cb0I7jzapdea4H/rQWmgaHsJSBdexJJyBQwNNaTNtx1c/rERz+aWggK3v3Bj3IwRfpCMPOed7waBsIQWeEj0+PxFxIYGujL2fh5HNCUkn33h/+TRhon0+lnnUXFoM2hxffhAagYj/rvwhryMFSChPg3h78SIBtUeoAuWd+oCMZhLaQeM7K+Hp48FOln44GssA0KeOH7eTArB1RBKmn7s8n4l+AipGpW1gmTa4MfSpwvXpQeoGpYkWBlBlEGhzyIG9xaDUj6uJl031/G0B4kIGZw9Sgw86mPkO1c/D+8n+LFYdt4bR6yg1peVfmJzHhU/RIamwGEGXwLqHANtk0DQIHmp1PBVcjI8vNz5rsKcyogrYAr5W8FYCt9VF43xdiocumFseE1GggZ5HVB/+/pxSwVxEGgQkZI5N0jkMnyhyw10OA0A235MnJuPkvJ8vMfIiUr71GVGPcVeA1PMYhKNn9KxlXdYw4eZ8g+qiC/kYOzQUsd4EbvAP4xk4B/sNmaZnel1s7uMJ8+7IjHxKFeHO4Q4GfO5GcGj/+OqzYg4N8GZwYVEbQFqwrolJLnGhIfHB9OSxd1p3//4hfSr3/1y7h3DUEbACT+/h/emVpg4e2DldHciIQwgu/Mdsvj2uBLcCSPlezNkRka2ZCcAILxaQAUHiE8tx+pwEqAqLf8/d/xMxITpB9WJ2smMFwGc6kfWcXYAME+UjeBoVlEZDKGAhjSY6gVNpxmrAAKYwfJtlt++GBzums9Mjh8J8wCGxSZHRcYetqzn5/OevK5kbkfIhuuGapJY43YRUAspdwBA0b2lWPTh23vzwI0AlslSDZoss9sx5wNFzSZZqLINprO6D+UoTIxSRl6ZFnr7r4trbv91pC4noos5vvf/k4ESwEMAbYYpBl0D0eQjvky3j96JSklu/BVr6XMM35ZLQImsr6UY+n35VjLPjoTMuCKJ0xgqEhAzNJbnRH6z2U/+n5ad9fvMcntiiD/ttvvTC9/9avTouWrU9fi5Tm7zuuCCcjc1BicnwJg11D6n99zcVoIu6glgMWE1JD7EvjlWXqnDNGfUYKdPl27akX69Gc+GZ/dCKB3z113pI2b7qfsPdWBkHCM0h8xZgjQXM8M7jX5z/JS5XzDMA860zOf9Yws02Xs3XD99YAEW9IxxxwToLWG1gIP9rcVFQUFBYY2Wa5+OwAjgWYnZtlR/ZF1S3CoVJNz/BZQWNDPdTMb/WqUq1fbQHz394UtWQCdPL8eduxk/QugQyCo+G3Zn9VaZsMWQLWsTyXpUDzNMriTmaMFFAqmHqBYMfh1zMbnx9o0zRQqbKTwbOcvwU6tWB4CnbJ8yu+8x1Lh0Scb9Je1PO8b7GMyoCo/JMfiiBJM7kEpWYvAB3/3/WzTmHOsV8qIZDtu2/YgyRbYjKIRjI9G3t/7iYIMAvaAjkocZcxMMNaUmTZZot2WE7SVTWYVLtaVboCH7du2YTDehf8Z4FJlzKx8sBH2nLLoCaujMWbqAIasPJgruGXZZ5hoC5rKoAGg0Phc/56SlMkMu/yzj1j7Kzmg9xbP48oWMO6XLVmctiMD/avX/0X63XXXpmuvuTrGicBjS3MbvlbbWT6RheIXNmplNoCrPft7YegwlnnOLD2e2HNlJwr2rFm7MuZGA8zIAcBivbiCesznlQIYyoBdv237Uu1QplApqGAFRse2srvsl2TiyaIPMHrY10YAafT8aWZNN8EkgLUPyXSzgDdt6HrmXnEAwMp7d5wV5tsIe0xJMBTpdi6AUYHOru+Vv+I4bSiTKQBzxms+MyGVA8BSWraPdvC69/DZixYvcTbAGNofINhB5o6M0mbYXtu2bIQN1k7Sah4Ji4/BksQncgYwdPuN14SU7PQznpIeDzA0Mrw3pGSf/ein08RAXfrz170OjyeAIQA6iyfEmuYC5WbJEi8rU2BIedtg/yjA0KvTz3/+i0TRtFocWZ1Nat9qLfBoaIHahH409GLtHmot8LAWmAKGkIRFBRf14RUwVH+QoIRDwbaNd6cPvO+9qX1ed7r4Ax/lAEiQgPzhff9AIEUgetjaE9IJjz89pGQD/bIWoDoTAF/y4S+k7/7gyjROLHzSKaem+9dnYMiDpAdCQRK/e+gqj3y4NRjLS47Gkx744qAegAc+A3Eg8oCZzacN3uJgWh02Pc978DYYEnIo0izlFBriRmWi8AnI2X+vyQBFT5xC/5eef+QRR6T1992XASTe/yQCzeuvv44DZ2cEqDn7qb9INk49BOsqzEA5yCmtmKqKRTZTI029kjzIB/OE6yvGlwV8KSygcngsB8aSDVe6EvddVbIJEMXDdpXdDhmZ4JlxXwAs/mOaMTSTFZQlGDkbPhMcmvmcEjjlYCxQhHh+NujOUjPxCX9rcLh/7+4I+s0Ah+yJ1+lnYX82cki0bWQYKCXzVcVcWRZHZOCnPIa87unAUFlbCaZsO4MbLGViLERyv2IHxe0GdvZQNtHUvQZARklpgmArxM3icH1gEE+JcSpnYTxd3w44smBZet4LXpxWrTks2CWaoB5ibuTPNxjUl0lfoapqDNfQwQF5CKDBQ77PMxPfYIl7j8hk6Zcu7CIz+x/piit+ElVoPEw3c1izvnhvAAAgAElEQVR/49vfgddLG3IdzJExGTZrns1iydhznQaGXkMbMp8iHYzOjr7LwFgEomToA4Ljunr37wUYWhQeQ8o8R/STwQhb4NLqaHuQWM0CNJklEBHSPH1HBIbm4wvWEj41eosUjyGlZIcoXXzXvQ9i0i04ZhBv8MehH9Pmc5753HTmk86FTUQm3eFEu1jC2sDUYNT3KWCr3wUNoipVsCz01cilzgv4m+WJMGVCvpeDzgLM+trM4MhZ89ImeX4S5AIO3Q0odOvvrkvtyLseS1WyS3/4A4ANwAfaN4ChkNPI3AMYZkwLzFlFeQlVyV58wSui0prm01ZeC75cVLGjMhrrQZZ1wIYJQFND8DzvNeAVaJsHu+zH3/92uumGa9MRsHlcj9Zv2JRedN75aenKNbDRAFZ8b4K4YIHI9mKyjo8NAGQNhbzjEx/5MOMTSRL319QA4IpHUwPzRdaXwe6w1ad4jf5Nxz7myPSZz38KCc4AwIBSntH0u+t/mx7Y8mDqodqewFC1cMa4tJqSQKMBrszGDDiORVWypUuXpHaCzjt+fzuVEXfgDXQM0sf7gzWxE0mPoJwBoO0iO8G/ZWBIM//MClSy45ohqOHv7b9gV/JfyGdCWsoaANtKtpFrfwHHZwJHRT44zQjMt+Fyn9ciRzurIJ/hfC77RQZ98lgqwFBZUwsY6bhS7lWA1iaALsdzAS5irXC9yRvMDNApAxrOORmhAS24BgaIC84C+GISwLGtzFmgXAaOY/wAEp4VeNfJxPJaBVp6AdBjDlvVjmuWudIPcOF1tJGgcC30CdO+eIJsmTG0jL7asHEDZdpXVmzWinXH2qrvnutFrIG0TQGNR5Eeuj6YtJDL2szYH2afjjno+HX/pF37GZf2U4ceSN4Lc0aDY8fqhHutTmMAKUrXQnJVFYOwf30M4O3nGh1+VkpgK1+xIhm0CIF9mCt1Ac7xuVYIVH7s9eov1Mj4PuH4Y9Mp7LdXXvHTdPONNwK4DKcjH7M6wJUhWHfhWcd9DOkJxHrR1NTOON3LelmHafLJafPmzQHMrl69jHuhPQFf9eVqZNw3WEqd3wSw437dosR9IOZDWYtk8oSfnJ6A9PNeJFnOgWAHu0ZZkIDvMobcrJSHylReADNaiaVsojCXZq6HhxL3ncEly877uTJPWUOR0Mkoc00J6XyYfgP7VnuYY64NBleYdMeZAe8iZex6lQGeux/1IqPz/XsPCBrPwgdqMKqazplLoob1Y6DfogmAfvTZ4kULYBPKtB7Hg2lRev973hEeQ10L8dyjD6//1U/Trdf/OjXNaksnn3JWOvO5f4pH4u6058DW9JlL/iWAoT97zWuCMdRqn7Ov25axKguee7QJtppQnwUbxtIFF7wmzKeBW2txZF7Kao9aCzwqWqA2oR8V3Vi7iVoLPLQFHgIMmQN0cydLaN5HYGiSQ8G+bRvSxf/0ztTBIVFgiNCX7HFD+sA//RkByK509NGnpmNOOjWdcPqZqWcf2X4y250cGD/yoc+nn1x+dWrq4tCnZ8ehXInKg7mZtQVU8BBg8avIQjwIxSHIK/CwyqcZEEYARsAdVUYqCUqYT3Ow08ulZCfjhRVC4CGvBKO+xkO7hzsP7YWl4AHW3+uBopdIYdrEIZnAxYOaFcD0VjiWQFNzVq87jKf1DSBQ1k8iS75y9ZJQHEWwQRaZA6xVRgSGlDEZ9GYKTZY/2BYGfIUZUbKpBSwqrKYArPisXCZ5uiRzAEM8gp1T+fJ4TCvAWvblme7zzHqpKvZEgJUDntxsVVWvYNo8FDjKbzJdir7Iy8Y18q0YTnPI0GooG35OgnSeAyuWyxj3LUMomBcREeV+9PAeeAL/hZQMkOPhLKaHAENxjZpPV90c8VO5/vw9A0PlfvJ9BKOM3xkIGwgJDGnMOUiQ0T+GHwrVtw41z05zFy5P5z7reWnFKg6+BOd6U5hhz+yjzGDJ5uW5DpjjSyCnjC//FoEpdwWEEj4/S5AzfOeb30j//d+XRsAgqDIPadFf//2byb4z3gPfJEgni58ldwKaypfMYLdVgWueEzNlNo47QTI+JMAY22Tfnp0YwS5J7wAYEpQaIyAMYIhAcBmA0fYH8L8BFPJ3h2K8PBQYmg04pOeIHkNjMKl6KYM8OtmU7oYxhK0uc5AsOAGoPTCMh8VTngEwBGPoECCGPheWzRYYU7IgGGX1MsFVg+XCBilm7xMAFEUaJzBgYJTZJgbEyhCz5KTM7WygnDPlPr+sFQGg0gYGf9u3bky//dUvWH+aYOl1wFJcl7ZsfTACuPkwEoTQAhiy7Dftq9F0G0yxltnz0otf9nLYCPjd0CcGxvqbRPCqKbZ3zOc43q2UVFhjAk36CR1CMigw9N1vfSPddvMNsJVOoTJifwBDz3/RS9LqI46KDPuolfEIpmSYCNKAX9EHGA8PwPIB4Pnal78U/kKdAIdAfhH41gk0Mnj3wwQQGMpV/sbSSoC+L/7b56OPBfQMcncgY+s/MJh+fdWveT9Na2kVjYdpT5kPPicqSgHmOJZdS7zH5yHhWYyP0KWXXhoT6+ijjybL//N4jutT5+w5lB7vpu0BHymTvX79/VF9SYakTE7XT4GPmdLdAnCHUTL9VTxmXPsFCFz3fW8ffk5h8RTG6MMB6wnGm31QmBWlCmPsE9VaFrInxk15FHBdH7dFixYHkOM4ywAMMkLWVK+v7DnxPpVELCL7GeujYJT+Opoti7dP+//I5jQhkPeS1atXR1uEVFFfnood5XWVdtDsuVvfKcFpPJ9kFGkGnkEVvWiQ/tBmZa9TMiQ475okqLR27drwphMs8jILQNU5p4Nqdvtj72lmnDjG60Gf9CVS4uk6IHi8bOHikJdauYwlN/Y097t+gJ0wPmZMdOF9VgBwfXvmYkJ9EEQ+gHGq4pkYkEnUSyLAfdI+LObKpf0dFyHTrvYd5YiOi+Kp5/fipTeP8bkT5tLjTj053Ydp+6e+8On0lc/+a7rip5cHaOpaMmcOHmaMnUH8rsYFBhl7IwAkw0Pu0RMAkPMZpwsZnxtIVrRTVXJR6urGtBnwddFi9v79e5g/LaxRtq1nCvfUyVhns/n9oTB5X7BgEfs7YB9JIPdvgVzPDo6VAOtoM82f9zEXnBsCVnqZuRcI1gSwA4hqW/q67TCSbR/HY2Ex9/cNpiOpfinIWthljnlfK+Dm+FqzZk26hzVs2fLl8XuNsFevXpPuu39jXJueRl7L9h2wkpEnC2DtZzxp53P0Mcelq6+9Ph191LFcH+w81o7DYfps3Xgfcw8PJCTE/+/rX4IJOhzA0FzWPM2nb73+VzBeO9IJVCU7+wXnIz3Dawxg6NMAQ2mkKb36FRelVYzxDvoLFN3MQewlmb8NI0o/Mz3S2NOGSR5cCDB0OcCQJ5+piVn7R60Fai3wiG+B2oR+xHdh7QZqLfCHLUCFjzCfNpuYqSfT5tOHxjioju5PPTs3p/dc/K5UTxD1wU98lkN9HRV2WtP73nxRlFhes/q4dDxsoRNPPyvt3tVPLEyZ3tntsIw+na74n+tS3ZzmqKAyNmIwMBrVaR5EkmWW0YOYDJNyOCzyspIp9aAks8gDpAdtwRUP8Tm4zEGb53hfN7MaTQlCff+oAFNJxwxOlEh4gCsmqQYWRRIV3h8c/PzZwEXfB983sxNySdtMJ89m1mb/s8ErvhUEwwWEicNzQAcZUClBvRhGhBsVwFWu24P5Ng7Fvmd5rn/zOn3E9QtCEWwLbpTnmWE18NDENGQPQRLKvhrxPiG/mu738vuZYFD56xSYVAFE5TkeMnOJ3GnASK+VArjYpgYVBj2TShu4QftJdlbxiDJwitL2VVuHrIBrC+NYvpdYLFgZVXsXuYHA0Mxgz+ttUs5joB4gjW2fgYSQ2cgmmiE7y4yiqgw0x1dbyiC5GQbFIMFEP66YA+NkjQ/Wp1WHH5POe9lFgAgLgmHRrwSqYqL5uZmVkGn+tmuRjhTj6SjbTMaeKwopknKypQBD3/rG19NPfnJZAIWaCU+Q2X7/hz6SJjhADwK+NDZZzS73vUbHpVJTYTrkcZiD4vC34ivAr7gf5VEAUspODuynCtoCGEN/j5fIIFJPpENk+f3bIuRN+wGOJjGkFhhS8uHrOsmoL1/WjcdQZgxFVTLG9EEqtW3bjcytvSut37SL+Q/TgQAjpFiYTdcRYD3+zCens895JpEpr8V0dReeIAa5ehh1AhRaEWx/b0/0aQYixAonApgp0sEA1rgO79lgR1Wc7WngrnG189/XBJDIfTifewl+BMVkAcac5fO8l9tvvTHdQ7n6ep5/3LFHpSsv/2kAGfUE7XMBPhx3jtcB5K4yhmbDChjF1L1r0fL0vBedD0gEi5H+8LNbBaJj3BAI5llL37DmVJ5ighD2iZ5MsrPmEZR/82v/njbi9zOPindzkOb87pbb0oUXvRKpxtI0b+GSeL0GtK4DjpNJ+meCjH17S33ahHH2N/7jK2k+wa/gUJMeHTCDWghajf4EtAfwB5GR2AywMwcg6j+++iUCtwOwGzpirRpB2itrY9eOPemmm26JINQALQPNjvwsvRUY8m+zaGzXOtv0pBNPiHu87bbb0umnnx7f7btg/BEAljLZ4wBn9xHM7tmzNwBzg1j7175yvNqfGli7phUwqLC+ilRYYMh1vwDhUb6bvikBcpEdTa9cYqx5nS4gQwH3NW2eWqsqkNjXzVzjiuSryNtcEtyLyno0MyGh2W+sbc6BIn/S0rdicQjy648l88nrDYkjTJ4Acxg3sU4yYrznbKyeWUQCP65ZggxlLaljHcheRYbU+TPCN0wmkoRFPj/LRoOjFOCQUjNlhTJeBGZcCHxdZkcxFmOdAgQHzGllrLcAEGlALVDsTnTqKSen5z7jGembX/9PPMhGkPtozoxETNkTbaJfT4D3PLsNMFMguBcgazEgy+x5GNgDBio5m03lM4EsmUUCQMUv0Gtxj8zV2WDICMBbur7qO3/nffg79w373n1jlHk3wX3JJjzqiJUUjoC5dtQa2ha5GX2hR5iyqH4YgEqj9NbZy3onY2gQ6aQgRHf30jSAtKsdqdlcrnUBJusH+veneXNh7AK+zkM6mb2bskzXcdEIOpv9jzJYmiXnynS5boCXLgFl7ilXIp2I97ZUfEgsYfDkccHepvw0JF6sxbS7bSiLSNNs55eApPdrdT9BvVWrVsUcKDLHPFdysqEVyZvXsRCfp934LWVQ2vWvMRhnPaxpAfrSZ3otuYf0c61jXF8AS+xd/q0D1tB9gGSLFy+D+TMIy2xZ2ogX2ejoAMBQU/rBd74O25OKdt0Ae6wrt1z3SwyoryCp0ZrOfuLT06nPegEV7HakHXvuT59GStY02ZFe8fILgzHULjBksQRrYrq38y9liI2C9pGv4prZW1/20lemn15xZQ0YmrmY1f5da4FHQQvUgKFHQSfWbqHWAg9vgf8LGLJcfRrZl3ZtvTe9793vTq1Uwvhnskach9PsuW3pfW95RXgMrVhxdDrxtDPS4cc9lgMeIAFB21yCmQ++/9PpUsrVT7TOSstXrgrzaQ9BfnlAL6CI/xb40JhYcKT4VRQZiYFGziwSGFfgggdzs6ICQwaiHsz1zDCLaXUYD8wFVPKA7uHcL/2EzGDODECKd0u5tgwiSTUX/OCAb8UQwAcPhnHAE8iqfAIMmPx9Cwe5LIPL3iGRea5kXgUYymCCB0hCABksVRZV4MHPMmAw6C9SipIdjypRZik5rCq90b+hBEVtlQdSzm5nYCgTuyvGzMMYQwX8+d9mwvTfZ7CHqkRfsG4qUMSqLN5v8UsoBqlhNq1PjmajVueRZm/76UsZXiIEANLpoe+HUWZYNMGMiSAi+3IUAKBIkAowlK8tB1FyRASiQqpSmbZGe9LmVm3KbVjMXPWzUgqkHweBMOCa2fomZFy9mPRqsNyLwfLBhvbwmnn+n56Hf8eiCCCiOlWEU5mrVYAhx2H4LlWsFj83M12szNPKIdtTMkAisq3FBCdfhQly9dW/zgEnN91O8P/GN781JGUaDE8Atk6SefVg7aMEtY7JMAueAUKVvq8XLCKDP45EwtiynQ/dB4PPcvXv/Id3hGRgZBAzYgI52TvLFi9MvT170zhmxXUEA5ar16tmGhhqhdkG8Cjwav9S2WrX/j4O+vMxn96CR4TmusxBrl+XG309znnG89ITn/asNIiUop3MucDlsLIMWAotMB+GAN4KCJolFLKumgPkaCXwCo8eJZ80sW0ncCYwNNCvN1g2Dc4AslLRzHZr1v+L/hSQkG1hYC54Y/B7JxXJ7rn9Frx7JtPRjzki/c8VlwcwZABnuWf7y4qBMihiLeF+Dmmq3LUkveAlFwB2yYgCdGQcNuvZxbyvHG2i76MaEddiFbLoExmCBoaAE+3Iub71ja+lbbCWZHvMJii76dY70oWveDXloJelNn6u47M0lXYcy/xxHAsMdQLIrV93VwCIysgaCbhaANvGBKIZEzLunDvqqWSwDcMuWkVFsS988XOpDwZIe5sDDvA6fKb6GROTIWm54YYb1HgESOFyFP41GlHzPlGRKSR5eEOxXjuzlMA6BzXvvfPOOwlAewkgqahFsKuXloGxQahVyR7ctj2mo9WsiqlyAQd8j5DzKruioUplw8IAExwTGChrXfl9zKkAPTOjMNacig00iY9VAWIL2J0lxBWwMgMUKutbmUeFfSaIHxLgYHNkCXJOIuSiBo6zmcBQkalWhkMZmPWaKjDGazsCyfFeGEICQ5Ypd//wdQE6xHrG2GAPk6lVPOtK4kKahX+3b62O5T0LDGm4HHdVgVF5Dyl+bfrsUR0MsFMp1kxgSBPx8EPzxbyX/SlTaOAApdHnz4kS9V3Ml5e+5MXIDq9Pv8fMeT8+UgJRsumGYMkI5sowawEA0dtoENDEqpwdMHAWAQ6NwTh07bDymJJX202QU9mV7aI3X9kXog8Bcfybe5dd5D48BCDl/FYa14fUbnKM+9DAm/nUiB9QH4DPyuVLuOMGJKGHx2ssv66H0BjjQHbOiKw71kCrkkli1JC5DjD7ENcsgDIGWGzZ+9Vrl4XH0GwAcJlakUCIuZCLIpRqcLHG0J856ZPlXnoEZbPpLFF0/ChF04PNh+ylkNbyO9cG/YecK+7X7uUmVfydlcycG5E8CcAx71+FeVv62f1TkEow3D1VYOh+ZIPLkSJa6UxAzX63jwQ2A4gKYGgkqpI5R/VesgJhO3tLjwwwmHb1gMwyNFesWJr2UL1w376d0R4/+A7gIP8tXNJFu9elG6+5Mt30W7zw6trSWU84Nz3umc9PwzCGdmI+/ZmPfiY1TrSnV150YVqBjFE/uTrWqPAZssKkQ47+sDBBDEv6ahTPNoGhK2EM6ZZWO4HXWqDWAo+eFqhN6EdPX9bupNYCUy3wfwFDUZVsdF964P470/vf+96orPOuD1xCvIsnAuaF733rK4hFRsJ8+nGYTy9atZYD5pzUR5a5nQPpR/EYuoyqZIuPWBHVbdop11zKsnogL1lav3vw8/CstKBIc3xuYeYUsMDDW1Qz8g44TMuuiCpHHMp9D/2IlHOZzVOmlauJlGohVlDrmiodP1NWVVgg5eBeShEXP5GSAVXOYcbY4DIHLlkGkSn02YzUQ/tYlU2OyInzUFDEI/ucg0txnPL5vqZUXrItis9SKd1cABLvIxvHZgPL8L3h+eF7UEnJBDCKlKywWkpQk1//UPnYTBCiDIoAYKyWJTOlAoJy5joHIUbxxRukVIiyXK8SKZ9vSKPPyDCHYQMVA2vlO/ng7Vtn02bbTt+KgFwqOUQZF9mXIR++G8LkuXiL5KvMwFCm2ys/K8axAgYRuFXBpSBaDi4dMY45pFoE5HpBKH3a10Op45FDqZ8x3YDH0OJla9K5z34u1P1VwfbSdNfDeDYtllGX2zDuky/lcUWGUsBOmTAd7ch9yH4LoazhMP7pT32CqmQ35sw+gXr3oqXpole/LnWSPQaXynIy7qqwzwQwCmNAI5L4zGi8wv4gOx23RLv7d/4ZPjQ9u9PqZUthDL0p5EkTgKVegyyTpUjJDuwDGILlp6G2Q8Zy9XM72/At6UZKgNxHyyzZcQZFMJj2A/7UNXamezbsSJP1sh94Hf+NE+yNEHA86anPSk94yrlUnAHwoUpNgD4xRwiilO1h5GymOzN18NQgOHZ82bedSEPsn4pDF/3qmNDwVkPXElxnqVhm5dl+BpgCsP7s+8nG2N9jcNuQ7rjt5rT+zt+D/41QlewoqpL9ODLpssNCxidoqYE9a0WMC8ZAS8c8/DLmIyW7CGgFQAhmpH0uMGSQbhQ5HsG748chUBn3Oie4fplRVp+zKtm3v/k1KinhMQJg20EVx1tuvyu99MJXpIVLV6ZmAimZVgal3tO8efgb4U3VALhXz7jccP+96Uff/U6YBc/jta1USxsF1OvnOc5vwa8xxpQAmG3ZNXd2+uK/f4Eqc/uYCzJpMgCq9GWCAWUA+/3v/YDr1bdpJALbXAHOankZOM3ME1hPegIx5mR5CLTpX3PLLTfHmmq7hWyGsvUC23oMbd60JYz4lfPIilEyVbziHKtlnfczC1ungEPBvrDiGvcZbJEKACogTplfRXJY5GDgrHnesc4+vBJZkdjO3NoLw7FIzTKrxlA9r4Fl3mb2ZWYzxhjU+McoVxA3wOQMCPvwu1UA/VsGRDQutsIUjFjuRRCzMEAKiyeKAlTVLP1bZgUBJAg48J9j2aTG/K650RZO82AEBhCUwfDC2MysoWyqHwkUgBWB9gJwdSH3Cnmeay3jNNZDwS/uaS4s3tbwfRpOb37j36V77r6b+XFp6mINEgDRi0vQ2kDf9x1GZiswFAxBEkCjjPHjTjiWed6SjbIZbzKG8tqrFNbqnPRNxWoMk2Tlb5Z+B3CSHVN8pwRryx52AB+rMf6uGb3G9a0ArK1I1U49+XjWUb35+tJe1i3H8RCg5CBzaAQgWi8o3gRQWlNo+wMmIr9vCMBZYHGCs8kivMU6Yz2aA6uuDxleZd8Uf3cMaD5ddXgFErpW4QUmS5ZWVL6VK81llmM765xsJftwxHbj7/ZLRyUps1y9Pk22g+tNADq0q3NPmZpjIHutCexk2WMBPB1HRVLrd9nVO2FhWnGuk7ONoJNjbJj2cq9w3MryGkBat5f56bX1ALQJkq1eszakbkqUR2kX98UOwMd+kgOHSAxYlewbVCUbZQ9ZuHQaGLr52quCMXQWVckEhpSS7e7dnD5HVbL6sVYYQy9PS9ljWriHZsDDWfV4Bnq+sT8cm7FHeU+ei8YDGLrqF1elgUkQ99qj1gK1FnjUtEBtQj9qurJ2I7UWmG6B/x0YIstE+edZY/vTlnt/jyzsfWkeWe93XPzP5roJaNvTe5CS6a2xZMkR6eynPj11LaMCSAPmw1Q+aidQEBj66c9+m1oWmFniIIyXixlns2Eyg8yGeRD2IOsB2MOSMi//7SEqwBjAIrOVcSjnS1DIrGQcrIMFkjPGZtQLjd+DeC6PbXZ7iApBCyLzXSqBeNCNAJRrjPcMM2Vp0DlgC1ChSC7CzwOWiZlM/xYMEbKfcbDnwM3BObLdmTsdAVYr5qG7du4MRkOUQeZLUMH3DY8h3t3qRiVrXII1/16MtYtcrQQjwTQxkA1z1eoa46IrhomHxMpoukjJZgJDJSP5cClZBEIPy7QXYGg6O5/BiAxoTTOdpsC6AnZV96hnhQGsMgbZObIbZKwYOGVvExheZrwJbs28Wr3Ediqsm1LJqHiNCAwVoCffE/3Pl2yO4j0VgRE/OzbCkLxqF3/nI/wjQqqhWTDSIf09BIZ6B1L/KPfV2JHwyUxHHH1Cesq5z0gL9OCQfUaQUc/zzBpHOwWwMw08FeDMQE6QSFBFEKkVc/Y6WW2wefSCueQjH0QqdH8ECa2YEB+CqfKWd7wTAAYpBof9jk48riL4z3LOAIF4BCBVsYhmBhAxcGUXaCJcsUiUjAz096RFZMnf8qa/DUBo2NLEgqf8bQWH+QEYNqMARpOUcC7l6gWGli9bkLpgBCg7i3vgMkap1tUPanVwVmu6875tqWdIlosyAVkX7eHt8cRznpFOf+I5sAgwGNb/g/eNfo54B6jLcs/COtxXsDGYN2HCGuwwg/wMcBYA2Cau07NCeyZlMtX41Pw2m8PKPpAZIEiUx76vlR0g9vf7W25Mm+69m6pcven0x5+SfvC97wIeAW4ADJnJbifwqjeIjWAa1gwSlDkA3q0d89NLL3pN3EdLW2cEXc2sKwJqDqlg7MUcd3wBTHNtSkdl3Syjf2Vmtbc2pP/62lfSPkzYZS22EaTddue6dP4Fr0gr1hye6hj3Q0NWiCLwDbYbYACmwz2AefMITtfdc2f67x/9MAL5hfi5zaIdxpCoDSHbEeztBXDPLETLQcPUoU+//l9fjUCviQb3y+sRUHD42873rluPee+tEUwa3AriuN4qhwv2HvNURlABhgzeDU5PPfXU9KtfXTVlCt4Cs0hpTR/sDOfNhvs3pPvxT5JdY9/IGipVH4uUyD7yMzPwrel15c/CWNC/xaA8y3MEIPJ4LwBHnrMCC5nBEf5DAEOFiZTXrLzmTj8CzckbhT1VgajTwLqm6NOvyUBQXlvKZwdTiTXCAZg/I3uelfUnQBlZRxVw7e+jTLsNzvNLNUklQ7FOVSxJ+2uanZTnQcjaYJD5GQKcbQAu+XMErwIOmrE2+/siO8tyTGWUAQJWLCjH1ACgQN7TrOgJ+MYYawGcaIOh2QaDT0c33/8YjMuffu65zI/vBeAnq0xgxWrzqoEFUwUXctUz5gttYhJm7eGr0srVKwBE8LbhM1Qw2z9KQ10Xwg/Q+5KVRx9nENh5mtlBMoecW2EwTzLHPViwZb9sIBYdEx2rVi2F3didlvLVs293VOKTGahPTh0gRD0slQMYKofEmfHH4ZEmVxQAACAASURBVCLeV0mbLCLN2kcBtVrbmvGVWhBsONf8kOMK1nDNfcwTEwuO9VFYnba/AGn2CHKPB+gGHNKzx3tyKEwCPhXQcphrDyNpTLMFhhxKVkLdBotuFf50fTB1bIM+WD/K7Lx3x8zeiq0cjEcYqxngzibt5czj9ywfdA2k7Rhz8Tc+xPvs7sabkT1D6aam0ruQdMoO2oFJvNfhZ45wbSswvN+09QEKCyzlXCVYr/cPfcS6MTzcRx/0pct++C1AffyjumczPprxF7oqpGR1VKJUSnYaUjKBoT0HtqTPf/xzqW6sJV2ElGwJBujNrAkmA2RBimbay56P8nqv3yIm5YPj6aXnX0RFzt+kgTFoubVHrQVqLfCoaYHahH7UdGXtRmotMN0C/ycwdEhgqCdtrYCh+QBDb/2n90HLbk0d85SSXYRHQT9ZrcekJz/j2Wnp2iPIPDYEMNTBge/DlKvXY6hxflsAQwdhZXhANEhRY6+sy8BAynQpE1u8KPxZI+P53V0hOfA1BssaPkfFK4CGg1KmeUsPV0I5Rdo0d65mkL3x3h7GPZiZfSuBSvEzmspEVxlrDbILSGLlmaDheyDmkNXJAdLDvtcluOGhNgIwDr0aVVo+WMBDkMrP8t52UJY+gorIcGdD0WDC8HlSwYtPUClL70GzBDFZxpaDkuLL4fXbVh7GPSh6qJ3kNSFvmsEYmukx9Meqktn7M8GgPwSGMgW+sHQiwDLY8HBcAS4lUMqHV0AZAmEDRwPNMQ7BxlrKAozmLBs8zuH7IOW4DUI9hI/jdxHl6qPKEVlYWBo5A98eB95iOO77h431jOAssvaRNc9BnkCSB+sGGBse7j2VFhaCzTLlvRHDT0+eWWRLKbFNJnuAQH0QGcMgoOVkfWtaufbodCqyyMccdVSaY+aXAEbPBE2GS6Dp4dxgzs8NWQqHYceaP+fPErzk7zJTuNfVVH9537svTjupCGaALLjSQNDxV298M4f9CiQk2Fa+NJNZJggYPwNC5M9i3PHZAqWyOwy6ZY8YxOohJGPIqmOHr16Z3vWPbw9T4gwMIXUkGFiGKXU/2flRytX7uwIMdZJFXrliAWAEVXfGCHIqYMiKZGP4Lo1MNKR7N+9GSoZchMhxAQydbQ/uwrB0cVp75HFUJntOqiPI8W9WVPJ6D9K/7fzb1h6N4Ee5joAZGWvmUQTcfDn2yyOPddk4vI9Vijh1FLaJIID37bjKXiCa9Q5OyTGUtTjnb7vp+rR5/boAhp549pnpRwBDB6KyF21O+2o6rll9BM16iQC+yIScBdD1EgCcROCpIXUE4VxvCwG1686EMi4fOcKP8XcQ1pXeKwtpj2HatL21MX3r61+FMbQzJK1tAIDr7t+cXvXa16cTTnlcugOQZuEiDX1l6GQ2Sj9sn8ZGwCgAvjuoqHbZD75P9bil9BNMKKpAHhBwwkS7B7mYQMk4gb5r3xC/X4Bn0te+8RXeY08AnpYjH2Q9buP6NedVrqfPzyc+9sm0Gjan7Z8lTXij0B8h50MC20W5csF0qyb6kHXp3HJ98Tlh1sz1OjedD8r97r13fVq37j6CQ9c8wJEwSZeZkH17XNv8XhhDxReurO9jSN1s/yI9m8lkLPOsyMjKz7NgsJV1MbMJp73UptewLKctAPhD1jrAjymAfYo5Oe2bVoAgoNDoG4GO3OXTHmdRCdGkQgVWFc+gubSZY7vsOY7b4lNnG5e1tLCIpq6PYSUDTuBa7x73nIxtZ3CoMDVlwAieZ6BMoA3wlTngOPLLdvdr6WJYgcwDWbvhfaVUFNZNp5UOLZgA+6wT5pAVqI444jB8xxZQMerKYPR2UKFvEr8t1yTn8rSPDvIs59/4MID5fJgoq/i7jDvM8rlm13ffz4djRRDV/UJPPJM/znfNmZVTyXhRWuX9CUIWDz1RhcNXH8Z1Y7AOo/GoxxwGiL2P6xaMBMhm/g3DFhJYlTGknFH/o5GQvOa9yfeT2adZu/uke/App5zCGBb4yvI/WTMmKo47/hh8sDZkti8/2+7ej9eTmcpILlkz9HGyMp/tPsScst+CoctaEiAp616WDDbje9bH3JkbMjlBIff4Yp73wAMPREJsuniB/jvT3lj2c/FXtB19P+ep1ew2bdmcVq9eTR/p9zUZbL6tD2zj/pbAQIIByhlEXyh9h+bP707r1q9HCr0Q0Ag5GvPVduvD6DrMxpERd8M01GNoEkDox9//JlXJYGvPaUmzAcDuvPmadPXP/xt0sDE9+cnPTKc9+4UZGOrdkr7wyc/BIG9JLwcYWrZyeTDBXFct4nCIsSkztJExaVvLgNU3b2hwIr30vAvTVb/8NdU/a8DQ1GZX+0etBR4FLVADhh4FnVi7hVoLPLwF/i8pWb3A0DjA0DoZQ++FMbQUxtAHOOsgk4CG/M9vf1Ua5NC2YvlR6UlPf1Y64vgTCWDwDOBQ2onnwEcAhi7DY2j+qsVxaBhDslOMnf1u0KLfjwetEhB70C5GlWa8Fy2hxDb+DR7YPKgH04Dn6OGxH1PGktH3vjx49XHAVSlgsFJo2SXrXKRpgg4BsATrYLpqleBGNjMmAKk8hgQbXPzazeIRLHjo1lhWH4DIFhOEFUmZIITAiF+5FHTOOkewW/kPZPBKCnoud2uQa7Dla/zbXHxIstE28jgPoEoQ+LvBgAfrRRz8u7vnR8AW1X04xCqPKx5DSioEhqYf/mb655kB2MMBoRIEGVllw+kin6gy1WFwnUElr9XgWXRBX5MCbskC6aDvR4bzQdRA1qpZixZalUo/klYO5vyNQF7ATIxlaOgQZrlUOGJMHHbYYWnLli2GY1NgkAyk6WuZZgwZzJq1Lp5Vua8qu+8KOJoAmPJ6izm4rCHvwkCgDXnMKOaYffjg7OoZSocf/Vgyp0vSYVSQOumkk4MN1gS4MctAJg7rGsJmE9Lw9lAER792EBgph7CSVQ7kCCrp8zYZUZqzr1iW/vHtb+MetwXbSJHH0uUr05+ef0FasGR5BGDer1WNjFdLMJgBuQye5MA6AyzFL0UT11nKFwXKGLPNtL0ypsNWLUv/9M63B4tlgnEKrS+AoSVkz3uRZIwCHhwioNN82gzy7PYm/DwWYZI9nyCibwoYGsAf4iBygEHO8/c/sI+DPfIwAlTHY1fX4jCBPfX0s9OT8Bgalj1H5liGlhXSNL61upLMqCHlbCEBmvZ1cdwfop0KA6wAf0HSINKbTdDnXHO8OpeKfMjsvlIns/8zKyApaRE0vuXG69N9dyMlA5g67XEnUdHovyljvVszoAAuFxIsjnI9BwnEbc9xgKHZ8xYQTLalF55/IcEmzC1L1dPnKLyChaM/ltl6+9oA1Jy4CrPof5kl3gfSjKaGQ0gzvhzAkNdvafpbbr87veglLwMYejxeVrnMtv0sS6OFOd7MmJ2Nv1A/QbAV5b725S8D+HRHyXrlYGAZqZ/5Mg+jX31sZBkJBgo2zGH8/ifA0CCvnYCpJYvEKdrM51qtSJbPpo0b0333we657/4oPa4XWwP3J7NLIKET0ClXv1JuJNCNfxFtHGAuY24nzEfXVcenz5EVoZmulZT27iXglsVFA8leKYFt6WfnXWFgFnA7m/gLtltZajBeU9adsh4VQLyMc18bcwD2WmGY5XXooX5cM/c226Gs7WG6HWS/6UqLM1lED10H9X+THfiHwFAGiJygGWTIbMVcrt7HYkC/EuBn+Vqey2V/K2uv3+0rpX6z6GCXWQHzPkBcgYPCGCpS0nx9mTHkI+8ZeGS5vsq45GYLc3EQJkww7QRn+RoCmF4Ag3Cehu2MHwmUczFg1lsqV7eboGrghmCtyLTRX2sOLBSJVcN65fD+zj0BoF72+qXLF8PC6QZIzew9GYu+h2CpzJ+4Rz2O/M69uU9lQBgjfwAiQZPsRZTvxzXMPm2iLRYgaWtnXFudb8f2rfyb/ZHF3zRFrKnMPAEQPpx7BKCR4cv7DptQYR4e4N5dXQ+wtyv1PvGkE+P3AvxWWgwPM+aebd/TuxcQh2STbDbWCu9RsDmPOWWrnEOYQ5rh2/yCfr09fZGs0lPqQaqMRdEF1kDBLu9FKVkGR02GdAJgZVZsMJPpZFnM9mMBQ2Pcxz6X+9W+929+niwkk2HBmmZsKI2X7ejrBW71Dzv6mGOj7/ydoJBeQ362a1UbMl3PH5uoyHjqqY8HQAKAjr3jUNq3y4SV83A4ff/bX0tDeJzN7ZqNt1lruv3G3wRj6OBoXXoSwNDpz3txGjqwPe3u2ZQ+/4nPp/rx1nTBy16aVh++Nky4lR7qy6akT/lcM9caUmOAxQYqv40xZ8/Hu+3KK38BM6kmJZu5RtX+XWuBR3oL1IChR3oP1q6/1gJ/pAUyMFTAhIo2XonwCdthDPWmB9bflt777nemriUr0jvfdwmBUK5K9qG3vZaKJr1p0fLDkN88Lx134uNC095jdRooxh/550/jMfSrRB4vPflpT0vr7rw3jkIyRcyQetjPpsUaLg5FAOLBywOXGcKSqTWI6oY55M8Gf8rJImMrU8jsqv4jYcqIfwN/m408Y79yNrLYSsmysaZZ2OzVkg198QvQC8ErCgAknHDC66ETNoknY8Gf2QROHrBnA0wJZnjIk3VhUGPgawC5C9+ALoIuq6AMAd74vJ3QulvIqHmtHtg8bBrkZ2kZGVndMjk4d5C97SXQEnTyvVZh0r15y6YAJQJCoC+kyM+fn1lPXmmWUyjrIVAXPPLAF6BNJaOIwMaYjXuqAAwPyCVQcxiEjMIn+YaZtR5mmXmh5yjuaw2CDYQquEVDywjwCUgEB7wGKfcBEvHaZsAWPYUEIvRNaWlGuEBmeym082HkAH7m7GDqkE1FIuNBsqdXBgSHe2QL+xg37WFwOy0tiUxvHJ5zP8UXV6QhtZl2g6ASLNZrUBGZYWjtFSAkg6sAWbZBAz8bzBjkz4VJNggt5gAZ6AnAzkOAAx0E5Y8//UwAqsORIHanvfsBOWl7AR1ZOvaflZiUpHiQN0hrQ7Kwdy9SRTP/lWRGzwx9LUa479lkvb/3rf8CDNgbxsDtBA2trbPTC19yXmTn/VnfGw2bsxGtHZJ7Iqq2RSCZx48l6p0/3qdgozK8YDDRBwZVg5RIbyFo+/K/fxGZCsEIFasOAgK0EgQuBhg6gP/PCOCP5eSDkRTm061p1QoCvi4qDlHW2XllWfYhgveJOjLqALr3P9jDasB41kHKSjQEBMMAR2fjL/QkZKTDPFfwV+8br1wQ0Lk0FhWwNGZ37mVwoU3DY36vSXhhkBSZjf2iZGM20ogB7qUVU2X7bAzpiubKjZbJtpqagT5sJv01DhJvCALbP7+7/rfprttvhIFzMJ1w/NHpF//zP+lBqhvVEXhqQL0ABkP2tkF2IsBHsNmKt1Q3bMgXvuR82DnIPgAK9VaR9eVnKT0L9kYAolmKqJTM3yv/2Q9AO4ZkcBDW0DXIrwzw6zW15r1vvu2O9JrX/UU6+fFnpB17qYpERl9pje+oAXYTfXVoEoCmoyXdhTfSZUjJ5rRT7Yd2yBIcgEGYSIME1QJZsnps4/BvIsr/3nf/H6Dk3phz4/Sz7dPG2NLDpxEQ6s7bb08//cnlmZ2JbC4Mv+O9MZMGpB3iGgTod+3YGcwhx1s2ahfQEPjI8hdLcmvEHqxF1j4DYytLxjoTUheYE8GiqVgQMT71LXK8aArPZyq5NUHAeFW2JONimoFYmDsZwMll57PPWAGGRqzeF6y6DOjnhatavKq9bQpAjlhbIMh1o5KKhdy2kmdVbEyn2hSLqAJio8qZAG8Msiwfcq8IxonrkIyhqjCB4FqAKgALC6n6p2zRseJrbOM8hzPz00vNwK7OQr5vVYWQdnZ/64Etk9eyeFH0QQZGs8Q0rOIF/X0/GZnB0LSKmB5eWZosMCTANwwzyEqjmo23s045/xt4nQUBfHQAHNg/m/CKMsCPtYC1zTW5A1DTv7smm/jYx17q9jLKWr4QedeqNSvYHyYD9GmTDcU4bJJty38h/+PifJ96vMIEzU1oCCK6zu3ZtTeANw3sBU/d972HDtZ9PYZMKvSwTu7Ytis977nnpK3shd6Te3kfjJws/fO8oB+SwlcAOscVn21BB8dgI/tOC+9j1a+68FQCyOZssW/P/mrPgDEI2y/WUK53KUxKx7QeSbbpPIBnGU5NFWtHIGYzyYq1yEE9n4Tsi+vdDdCmF1E97KJ+pGOOpVWrVuO9tW3KBFrwriRRXG/mU6lQgCzLpGm3kNZm4LwwmjPrTO9AChlwHwOAe0tgB2XmcQOfuzc+1xEhULafZJgMo544l7Dm0o7KvLIFkWeFnGw7EkP5G264Lj3+5BMAdtfF2vPtb/w7TNAREhSwmbiW3//uVxhQ/yKBGaUnnH1uOpNy9YM9D6a9eAx9/lP/ClrYmC644GXp8CMPD6nsQYD1WVYs5OwyJlBamdiXvWmCxMv5L7kwXX75z/AyqplPV8tU7VutBR4VLVADhh4V3Vi7iVoLPLQFMP8FGOLIGd4mlr7lcFcOsRyQZ030pe3330aVozelBcvXAgx9nPOUfiIt6QNvfBWHD6jksCye/swXp2OPPyXt2b8rDllNTe3pUx/6XPrh969Mi6gONItMXd8+q3nBlrGkd1S6yZWiSlAo0LFz106Cp3kRvJmlGyJrJyAiKyaziqBNm2X20K7HQWSsCfbjcJ4DFw/USioiSK0CgRIweKD3cwtbqBy8PaSZaDUokk1i+d5xAhjBHj05/LmRw3XIxTiQWUklDvj83qBUVtMiMsbS2a0KEpVDNGzgoQypGJ0a8EewE3IFwAkOod5foZhLvTdLn1kulqbPPitxvVzgXNhKHuJlThXjz6isUskeioTD14QEhrYKP6QIyHJ2Nkt2MvA2kzVV2iICGdoziiBx7V5HBonMpuaS4eWaggFV+WhoPuk1NdYTWEFTX9RNBpVg1YDWDLXZxTVrjwyfnTvuvidtQ2rnOGlogEVB8GK/FlPvAlEFmCVgFdeawS7/3awMrWIM+HN41MC+KB5DU0ww2jlAlQgkcxA7G+mUDJ9lS5cDZPbDhMG4FLvNBrxlhmFp9BHIdCJHXL50WcgBZ1uWl0dhk0VJaD5T2YABof4RxSvF8emh3mp1RDoBfvjdIG2CzPQgmWCrtViyeBDwyAAjjxVLLiu3wGgYEEO5TgQLBpJxr4ZdOSAMRpt+SswlWjvmowCpX3sBKZVxTSIVazCC5XudEgnMiRfCNOsNYAhWnTIcwVDaphsJ2aoVlKJuAdxr8Prx5gIwGMJ7aewQFWbwFNu0/UAamAB41RgaI9NmwIcBAvVnPef56alPf2a0o8GA41hQzgA2fE4sX0xwVECO7JOSq1UV1objIzxuaMuIe/E2aoiARjBOucowbY8nxqiMACsM0oYAL329GrJy3e1dwZJxbbn1lhsw+b6a9h5Jjz/1hHT9b69ND27dzlxAIoa0QZaYbTqMzE552CTsgwZeuxjm1otf8lLWpTkAYRrSUmHNBg25kkEaoETFUNM7y3nVT6WnHbDAbNM9e3cS/O7h5+0RfHYgI1Nmcs0116U/f/0bYFqsTu3zF7KG4I/C2LMKn+BcfZ2yw8moBrceb6Rv/9d/IQdaHpWEBBlpEoI/gmCiPEF0GRZtrE+WPtdc+LLLfgiguiuYAIcwkRVgno/EbD8AfRNj8L777gMc+2WsGwIr+mYJqpd1YhyA1vVLwGAOgHqRkznhHdP2lQDAXMZrzH9/Dxtsy9atyIF3BICNCVWA1NkbTAaQgGWW3BTmSK76lX92zdA8t4eAtqxFeY2pABRbnXFZ1ifnXuwRjB3Hl+tdriCWnz+T8TOTWejrSihawOHyOWX9K+uZ71n+Zp/PZJKWBEUYQoeSMDOXypqQkw0w0mCXxXoqiBPJFS8gl5GPdVfWqPfJryNZkVGruJ9sKGyyoTkSJK4DJibiHiqQaCYwXkCvYLdU4Ed43Vn2XWCBfhinnxYx560SyUKcWgSOAGJmsb4I+ljaXJNpDYvj/rnkSZhB7pvzMbEegd3TCVC6a/ceXjeAdK0JUGhVmoOZs6BvJGQATpuQWzaCHLluCPyF8TOAhWbRsmZGWVNlsD3pyU9Jl13635XPF+buwd4B/KIZTNRY7VMAw/W+lX32+OOOSw8AyAimu0a5lo6wLlmJVPbLuMAb+9QIbFv3FBdA5++qNcvTzj27o8qpYEqR+AlQzeW+ZD/JPHTt81wxHFXkcp+1su5asdJ9XMNovZNsVxnLe6je5j7lQxbaMJ8rK8e1TEBG38ClyED37c9+hgIlYiECd2W+lT1UcKiZtaDsuY7nwhDys/oAxb0mpWQ7mWd5f2sMkH0PIJsFDNyXdu7aE35wJo9sb5lGw6zPyuxaAfwOUN3RMRL7Cu2jH9oDmzbgEcQ5Y/u29JMf/9dUVTIBxd//7tfp5mt/mSZHZqXTznhKeuILziOpsyft3g9jCCnZoaHG9PILX5qOOPII/IXcF5kHrNVKybhAznlZyh1IImv0OAym8867KF1xxRV41lXZjmjB2qPWArUWeKS3QA0YeqT3YO36ay3wR1qAwA1giANvsBQ0OiQgqTKsdWa1JvvSnq13pXe89W/SAio2ve1dH4nAqhPG0Pv/7pUcXsZT58Jl6dxn/Gk65rhTOKDt4xCBR0zrnPTpj/xr+uH3fpbQQaTFK1amfTv3UmWkIypzLFi0MKRQHR3Zm8LDWzaMJlAi6C3Sg1kcrDw0ZYp9voEoH2+Fosi6eQbJHjsZGMoUGLOYlvkuB6+cwbUcdqZrF/PPAib5d2nPBv2+t1wiD+lKLswkGkw1wRCyLK9ZTjONSkh8FB+NLLfANySC/+wJEUAUAVHxnslVtCxNnkEjs5E+J/yUCAg8MHo4FiDSKLaYcfu7ubCXii9SCZwMFgp4lA+suZGmAj9L5HLP3p/tO1Xpi/sp8oMSBBWZkj+bdZySSQSBJVdVy9nrHOiUNg1D1oplJFvqENT0psZJuh3DTIIdjacPEjwuX7GGr7XICy9Pe/b1pp4D/VTi6QrPHRkH3uM8GEUeysOvRz8jPttAIbw9KtaQXSwwVNgCXkcGUTLwo4+E95BZNjOAIV5n3yqrMkhd0L0ojJ8FhoDyYMc0p7Y589JpZ56RlnEgV2IjeFKP74xZ8AKsyRiyX/SfCIka12kwbnZc9oBBosHlbBgZhwhe9lBC/stf+tcIuHpgv2mCvJyqZ89/4Z8CQM2jT7JESQ8dgzWDxkYMVnNgnIG8CDA1zw5WWDZLDwYO7++9C2Y6TucAer374oujPPWkYAbzGRQDxkAjQNdCgq8ewCkkQAFK5PeeA0i7fEk3RsgEHjwfaBhwBF8KGCbjk/RnfXvauqs/7RvkCgBSJLLUN8BW4Ptznvv8dO4znw3IBbAF8BBeYfR5aX97QL8dA6wogc11FqBSU1n7eZgAuI11wPkkK0XvXxvEcsp6HtU3TgDO7uT9DYhG007ZLYDRzU1z+TxkYHUdBIoEbERIN998LdWWbmLMTaZjjz48/e6669LmjVuYO93Mgw4COwy2XRuQ4siA6MdxfPVhR3K99elVr3ltGIOPwCBr1lCY65kHQCigZ/DYBAPL9tpH0Hn33XeljRvuz0GqzCzAKplNu6kg5LxvsbIZbK5bbrkt/cUb/jIdedQxgGwNaQ6MtDDbpxvbYEMJ4B3Er2UuVR5vv+2WdOUVl4fJcpssDiVQjEz9uTIwNJg9rypDd4HiK3/2EwCWPYx1QHZAeuelLMcHt++KNtQk+upfX4PcdwXGxFRXqqqE2T+uuSz+saYZ6At8OJYPANjEHDf4ZkxZEamra0EwM1y3LEe+Gd+TbfjEseoih1MCmVk8MqwE+lpgkrhO+j6NSgwFJQieXSNdV/oIWF3zMthfSsZnMKj87uHAkG1WQGnXuAL2lDWvbG9TPwsauQJUoLn3VjyKiryr+NKV5xQJWAGcpgHlCpyOqTjtD1cAJZk5ARDRN64LsaYqIQ6gJDNTZGv53f3C18UaV4FbYWQMwFLMj53Pmo2XeyzMyGBMyY6h72VduV5k6V6W6AWgx77XAhh7gApcSnjnKEHy+VXlT/ej3YAcc2MsutbiC8ZYb2T8HrSwAvOjvdrn4BOHuXEw/FjPTjr5xGB7KpEaYswLFgkMuV96TQEA008mVXytQOI461t4C9EuO3bsivt3Hy7AmaCS4KP7k/fr/t7Mc5VamiDIUjOrLmamsYCq/5bJK7Ap+OOevhhz/Xkwr7Zs2QrLriUthqnqHLZCqMCk4IiM1AbWf73B9CJ0nx0M5lo2lpfhlplD7j9573AsyJAV5IlKcI5rWWOuawCc+g0Nw/oZ5Gse+4CMSvd4gWfvvQCimWUseJoliHoMFYltkdj73o6BbOCc91mTXgVA1WhcSdmmLdsiqeBlDwLu6eukB5L76GbkY90LlzAH26loRrVGrlOpogB2F7JCpWT1AO4Cc9/+xhfZ96gQ2dWROgDFfnfNz9It1/3q/2PvveP0vsoz7zPSaHpTL6MuWXKTuzHGxoB7pxhcAyFLTSDJEjAJBAibQJIN4BBiYN/Nvtk3CSngEHqzDbjR3C3LlmT13jW9q7zf732eIw3+GLL/2vs89nxmNPOU8zvtd9/Xua7rZgBr0/kXXJIuvPzaNDphOG3btTZ97q/+OjXVdKRbb74xLcWfqrGlI2R9MiOjLibAkAb7ovv2j/cuAcFbbvnNdM8998IerQJD1SSk2gMvpR6oAkMvpdGsXku1Byo98OuAISIXcKK+1L3zufT+970rzZy3NIAhs1JLnQYwRBLZOn1OuhRg6NQV50Jr3p0OkHy2Is/49J/9bfrm1+9NOwkgX4ds5slHnozkw8CnmSRagEhpTEkMbNIASWIwI/iMSMQrdPucJORtKIAhT28DXMmJchSWrZzo+rwOwChZPSWwN0A3CAxGD+CMgWkBFAzWjWT6GQAAIABJREFUopwzybgBrOwATzHD54ekUBaKiW07po1WU1u4cGEwaQxOfZ0JjiWzDQCjwoisIxJLT+IN2C1ZK+Djc70O5RuyigqwYntOxOx48+bNx8wv/d3FF1+cHn744ZCB+LlKhcabP5ekoQA749lR4clBe4YIhgswVEChwrApCVR5fZxKCrjQRtkfJk9F7mcgayIZ/c/vfS9PWzWKtp/iAXiSK4ONcsKLOXYjIBKJr8HvEeSHixYuT+s3bUt3//ARnqsPQnOYTCtdKIbder/EqbHtUCol6FNJFmUM5cSRoJO/6ZHhZxcQ7DBJgomRsqzCErJy1LGkT7keCZPeR1aNaoUVMgyrqxtwYOgIQFkDlZv43aVXXEngy4koQe5RAK1JgCCyevQVCpmUiRh9KxNGkNSKeJ5WG8D7BMeokQpVsnpGASAGOf39CGbQ+sL4uokABp3zFqTffs97woNnGIZKE6evRwmyTdokEuR5m4Eh500ueS0Yp8rRhAPjZObm5PamMHm2z/TOkXn02CMPp6/825cwGW3j8/tDzidgtACvo107tgKAIskIuZ8VgZABAXh2zpqKlKwVIJjknX5SStbdDyh6lEQmNQQw1DUI8w1wQ1nWYb4rg7saYOg1l14eAJuVckxorTgXTBHnSkjI6KMKw0NwLJhBXN8hAI8GmEyCaM0knbL8Yknz1RyMKQHeQ4AQa1g/+/i8QRLL7SHHmDf/BMZxCgkqvmK9yFdSfZqBFOr+B+5Nq55+jLkHEAnYtRoAZ8NzG6L0ex1SQedwVHNiXKxMNHp4YpoM6DEbdthll18NqNIRoMwgfS6bLxI2+r0Z4GofCdXXv/EfYeDqGpgMqHuEOafUxVLYMoqew/jVR0MTp+msh9Wrn0vv/u33pFNOOz0dJElqo3KbzAWlRI5Bq3JXjLLrkXXs4dr+19/9He+LxxBsIxP2Q6yfMWR0YzCFCmNI4NHk2Hl1zz3fhVHRFc+TMeR6tUrYbkxpwfyPAUNLFy0BlAQsZG66L7mevbZhgG/nuSC6gJX7mNlmK89x3vlw71ICZ1l0gSG/Nm3alLZTgUmPnAaYD2UNyuITIBAY8nXOA+VIrh+vO3sMHY654r5Z9sDy+gIMlX37l/aomEuZcZb3FNhkFaaP7RzPHMr7UZZelf0tQKqKwXthjZbv4993FKbNeFDqGFNHoKlyGDAeVPe1Sp1co4LSwdzxs2RdKkmrMBabQsaXk/3CPiyMIfcxZYnFxD6zhTIAZfvDXF+ARNBZkLgi9XNdec8R2MjVNTFXFrhQIjVrRtqxbWvs/xddcH5a+fjjANKdadWq1YApuVhAOcyQVTgJ9KVGcFYJJXuXYOEYXj76mCk3vOzKK9I//fOXAFxg6XH/Di+jwAOosse69vMFNgTE4nABplD20xNs9n7uQY4My6F8b2RO2w8ymrIhfa6k50PW0zDzZTrsHQ3tvabzzj07ZK4yh9auXh2VCFu5J+t3dcqKU8NY/iC+ZLY3y64mpGnIgaNaWcVjSIDfPah9agfgPuxk5MTe6/M9RzAKs+uKKXawegSnPBTgc71YDZf1TPM6YFvTniw5DOkc+7rjZDEKGT/+fgDWVfFX8rPsF9vlvX76NBiEFTavc8TXFhm98YPr4+qrr8Yn7Xtxnwzw1QMrxrOrR5l7O+zsodTP9cla7WBv2Qu764TlJ2NAvQ7TfYBk+j57F3YEI+wgVd4sitCJp5xMpG/8+z+kYdiVk6e3pzZApZ8/+H0qk91PUZGj4TF0wVWvTV2YT3f370xfvONOqpLhMVQBhppaBYZklMok9NRF1i0xQuXQzv5SQnjbbW9LP/7x/R47VvPIHClVH9UeeEn0QHVBvySGsXoR1R745R74dcBQjabQR/tTz4616X2//440k2Tso3/21wF2tCkl+4PfisSosWNGuvTKG9IZZ50PzXlnBEUmRn/9yc+n//jKd9MkTy0psdp7sBcvjdYAATwRM0BTulUSd9kzBmN6EBSQ40iFqp3Bo5xseqLnl6ezkpvCj0JQInT6GTgImrsBiieQPHd8SXgp2+GPQLDl+xqkGmD3dfUFg8cgUTmM+n6Dqighr+SGpMm/SUUvpZ/1QzBg82SsFYaPbJIwtKyYWHuC58mgIZGJlb/Xi8b3D/YQjQ3WBMFd9qzJAEwkbQSzBuQmhLbjMP3u9ZSkpPhvjB/RTInPp6xe0wCvrSNwL7/LzKvjlXjG/3wMGDIwJxD2MyMw5vocM9tVkpoCDMn6yp5HufKa5sUdHY2UPzcQJZkh6nasGmGQdc5bku5/8Bdp156eABaUGISspSI7se/HoOf7mSap+k5ksM/y7VkuVZK0hgAXjjMMsvdRlpJ5ol4SMoGhkjA6J2rp+4kkPjLXGq3eBO2+u38UA+qjlC2fk6bNnJNefuFFyBEW4j3RyfXgQzOW/U4M9JXw2RBPtKNtAVCSuAFoyXAKI1iTkqSfC8k34Mc8PCy++IW/TY8+8kgwkATdFi89Id1y61tC1jFC8F4PMHQYn6Mg7hFkR9UqftQ7yrnttQb7wPNZ5zufUQu7Z2RYP5s8JyaTJG3bugWz6znpg7ffnsYAhaxKdhQQyeo+ixbMJVHcwvWQhMH085pMevRCmg+bqHMmVckoY2zyO8pn7TvYnxoo4z56uB7z6f3p4KASSGRu9NsYoMMYoMBVV78Wn6GLSVBICPXPElSsyA1lvEygn5SVCGa5XsNjBjBCdoTL2SS8rs6BVeqY/VmOAhyEzxFMmp6+vYAUE2GWtTB/pqen8OHZhmfQxIktSOMWk+iewjpyPSk/A5hZsyo9cN89VFtqS7OpoPTk44+lzRs2hqyqFuaX46UUU1PyGgFEkpr6xra0ZPHSdMMb3hjm0AJfVmmS3WSD1q5ZnR4BbBOImT9/XgBbI/gC2UYlL4I0WzZvij2iVFqqRbamAesaqne9572/lxYDNB7VANu1zToW3Hbu6yulEbjAzq4d29I3v/EN5lMtYwnzgHkgl21kZBBZz9AxPxaZPALqAlLf/vbX+D2yVt8HoMk9L6QygI0CMM8+szrd96P7MBefF7Jc5TKOu+B3YS66LmQ41pGgF0NvP0/GhrJGvVqUysqAcE76XYP4bduR6DHGfgn2O/Z9eFoFcFvx9sp+XxnkFOv0s0N2qTdKhTH0yzKuX3OHrgDFPqMAj4XF+PxXBRjEL7OkMbMzxwNDtsG9rMjlioysSH0KUFShteR9x7kZgG2FmeiFukZDBifoJOBs9Ukl0tzfrLjH0/3c8L+ThSnThX+XCoaiEoW9JNBe9ruotMmYhMSKvdf+tZ9M8AXjC3ClTElvoOxZo1+V6whAD3AmvHDYg2zEFGSCnUidBS71vvM9BUDjfhT+Ztl7jWELYDjAYfY0S9ZPpwCEQIXy0s55c8Pk2fbLNiv7sR5DglJKHa36571VQ2T3Q8FvJVeC3oIFYajM3/UMco5ZVv4AZeEbYY66d3hPUZ4oI2hSMFRlZCIl4yBAMEfQyqITyjFlK134ylemdevXhWfcJvY/mUP9AGshOeQavK/YF1HUgjnuPXoqzKJg/laAUofS8XNOyOrynubBlSxe76P5oAXgS3YOr2mH6Wkf1gIGWQnNaaHvj55GyvS8V+QxybGAHkCOm/dzY48yfs4qYwTbksvUc2BiZTT60DmklPnEZcujPSFvo5/7NNfmfmHRghFii2HefwcgbQu+bPoVRVU55kUzsrqt23dl/zXa1cBccM/tgsE6EaN8gcvvffNfU9dAV5o9fyaA0cT06E/vTU/+4oE03HcoGEOvvuEW7imrmeT9VCX7Yjo8MCHdduvNacnSRampdTJzD2AoDglUjgEMGV9YWKACmml6/Za3vCPdR7n6KjBUzT6qPfDS6oEqMPTSGs/q1VR7IHrgP5eS9aWDO1anD77/d9K0zsXpTz75NyElaG2ZlD75/rcTFED7bpsOy+IN6axzLyT42YG/haVvJyMl+3/Sv/3z11Mzp5R6DNVxumRSYxA0bcb0SC6skFLYBAa/BnBDMA4KG0b2QDk1zclArggjgNTGKe0xWc04xlAAQpKblThVaP+FLeNn+D7lVLf4Bxh0NZHMZckVp5YEueW1UUbeU2ADQoJMk8qSHIS5M0GQQaFBaDmRLkGniZinkFK9TdQi+CPoHiF4N4HweZk10xIAUDbrRFJFkGvgrJG2LBNPZYc0Ng1wpGKmqkdK5XS2yKr8W35O9vjwpDVMk+kTqePhARM+OCaSOcHJJ+q5n31uPgG1esxIsKMcJ/10ol+ENirvXyQMfnYYsJJE9vVRpa5zKiAa13kYSV0AEBMBWRaRUIym+x54JPXCPJkwkb5GYmLpZBNj2S62TdDD5MrkQL8H2xPAkIyZAP3yV0OcpGcpXwG9AhiqSMnGA0M+J9I5JVhGxiTySgra8c+QFdOHhHD4iP4IrWne4hPSFVdfG2XFNYS1zK8+CrLJTHY19ZUVFSWXo9+y2bUJaJ4nJIH6CqXBLM2A1TOT9/kK5tPf/c63oqLdMMH8iSedkm648RYAVEoH8+8jJBhweDJYE7Kc4+CdjBXHWRlFVADycFbWBIkZEEUkSln6AxyFjGs6p+F/9vGP4ze0Ix0NM3BAVICDRZSx7zm4j9LqB2inACafR+Km5G3hvNlpzowOYJ8jgAB4WjBXuvuoXHUYcAvG0K4Dg2nHAdhHtFO5lYoRMLV0zXWvS6+6+FISMZhGwVzQSylXMgpmR1SmgQXFf3rz6EOiNKqu3mvMgIhJii5PksQsI++b19Gu3l7MeOsE+QbSitNOSE89+xhl0tekvQd6mZenUGXtRPaPhSSiVlhqYi61pp/+5P7085/eT593pKltzQEMbd+6LSRUjo0l1wV8lUeZ+JpAtTIPZlDe+R3veFd4olh1S8+S9QBKmwF8BEaUjPl6fcaOMo/6YTfpx9Pf3xNSuJm8/uyzzkoPPvhgBgu4btf7M8+uTR+4/YP4skxJUzD/jjXHf7LPhpCGNcqYYh5rBLuB5Pbf/vVfqWaHjI3+nQZL5zAA1DDG1vq9uDdG1SJlP7CCBtkv7rrrX4JR1ExlOY3Ea3kf2QOCcQLSK59aiZTswVxZTAkgY6SxsOyUbkuLC8Bxbe473VZ0ZCQ0BzdhdX/yfdzzBCiiaADtHmaMZDDu0GOIpD8DQ+zFPHpgi7rXxJ4gcC9QCECW4RSlOibm2Zvl+cBQAXAKS+j5t2ilZAXIPg7cVIz0K08e/9owQ65Iufx9keb41HJYMJ4xlKtGZaCnvE/eJzMz1ftO+VsFEzrGXvLWFCwmwXTmmn02SuKud1NJzEdcIzycS4IBwWZizEJGVmE++ne9cWS75vZkBlIB6b1X7EJKGV5u7EHu1YIFXkcAsjQse+bIaLWkegbqDrOfTwqAfQJMFeSXvGYvcljvRxo+CwhZaa+WvcR55B7pODazX6kAUkqmkbzX2MI9yUMOWy9g4vvXVg5mbIPsWmVasmWUWsmzjAqdfBfIElDR80pWkOPoZwqWTtKrhuvxXmxFvg7vtcy1mE16ldEeK4kJMMuK6wJYrKuvDUDIPbHLaxWY4V7iIY2fKOtJeZcV/VwD7tUCvt0wi7IEl/2Ja3H+eu9QPrwTiaT9LDsrM9xgB+Kx1dXdj/QUSak+XQA9u+m/GTMwdQ82F9Iwr5F2eK/wfu/YufcJlmW5Xvbt8lFYy75OsFCJaPEZCnCWzy5xT5P3wQqISSODfbeXYgcyh4YAgIcE40LOPA1D+B1pdif7PGbYezHbrtc8nHtpOxJtJbALFsxLO7Zsiv3Xfr37O3el/X3702w85urom0d+ek965vGfpcHesXTOua9Ml9z4G5j3r+HQYiB9/tOfpRhJffoNzKcXL1kAOIXfIWzawxQBkDE00aqatLNGRqPzlnXf09uPJ9HbYDb+sAoMPX9Dq/672gMv8h6oAkMv8gGsNr/aAy/UA78OGJpodjLWHR5DH/3j96eOmfPSR/7sDoJfGRe16U/f91tx0i9j6JLLX5/OOvuCtGv3FvxGoIo3daS//osvpH/50tfS/NNPSzvxKWiHRWSiH9IEZB8GXvsIVgzSBQUKu4cz3mhqJArjKq8XEENqvKdvHSQzLwQMGah6oi6YkpPUfBJYvoopqoF3nHxWWDaHqEaUQZ98Elr8iLL/UabIF9NcvXRMqsKng9fLcPH5hYFkcDfe7Nk+M1GUJeV19yFHMWgtn188Bnz/cmpd3uv5zKDiW1GSnQJ62Y4cqOckyN8XWZbtLKBVOV1+/ml7Zlxldkp4TlROKT2lHl8avIB24ZNQkcRlyZcJygAABKeP9bBLDvUT2A9wOjuNr860dt229NyGncFAGTlkFTk8eSboTqBvBElNsIP0lmlFtrM3ADV/F8mDvk/h25QZRJ5u+tySIMZ3/S4ZPZlFpY8E4cojfg6ACakSjKEZ02alnXsP4jFUk/r5mtQ0Oc3FHPv6192AzK0lTqRN4I8gp1AOoESwh5LFLQAOMo4ESAOUivLfsr8yYDdCEjZhIqwyzWhJsDqQIX3tP+6iZO/38boRWExp6fIT04033xaSjmEqetHZgC5eQL7VRtguA8DksQL+BVuhMlejX0zIZGZo9uxJM+wVEykrXP3R7R+g6hXSLNpVK5sEAGbh/M6oIjjQu5f+phocII8AQDvraAHSghmTAelg8wwDLgkM7dyD10wN/jOHJqTt+/pS3xgAFHK3iSRFh5AGDoIMXffaG9LFl10eYJcgi/2RPbyyh5XMGROrkIyEd5JyHGWUJk6wIjAq7+rCl4fvLS1WVcM02YEkyepo1w9EIKILdsp6PE4mpXt+eG+aOr2TxOQMrq+B5yxC5rSQuUZywufo07N+3RqMdkmAkZOueWZV2rp5Y5jVOu8FXD2RF4QdhUmVEzr8iE45OZ37svOQrW0NU2S9guZ0zot51IzksTA9NIbfi8l0P2a8XuPJp5yEl9HJqXM2bDMYH5/61KdinU8kOXT7WrlyVfrjj3w0ZCdzF86NOWK1I1mX2UQ/3LbDHLwLD5A77vgMgDdV6gBNrRbl/jos8wv/kKhART+6VpTXyFj6x3/4e+al3ikwswCRTLKzrJB9jLdeteoZpIWPZVYfDC+vVxZHI9JCPVecZs4rS3CbsAsOub9mSS1AN8/1e7BcSFBlKfTxOvthD3u3mXA91+peK5DsWLt3jAduMnCr6T9VLrXMFlwK8+mumOuFMTQeGCrAzHhJmesg1gZzP7MUjzNC/X15TQGPg7Wh3Knyt+InVO4zAjZRnbKypxRgqOyT5R6U7w/5npD3qBIOZ6Ze+VLaOlxhfugPJ+uqHHYIGMn8c4768sL8LF4yXrtgkm0qjLu8f/cdY6H5e99XY/Hxe7f3NffnkJyW/cN2cgGCPzKRxixvX9ikHozgfRMSQuZxi8UWWC8C2QKVdYAuFnhsUMJFnw8pceI5euoI6rUD+mQPnQxaeS0NMAP9PI3Vp2F4bfv24afmjnykwhrTe4mPRc50kD0HcIl9MvY3GVX8rZ4571yLewrX4TWFF5eVz9jsWgBvNDcPGSaT23up802g18ppU5GNCZBM5P4arFsZbrI8WWfKfV37rg09egTlHBv7zC8lsOGNVTE3H1SC7TWHsTRgO/KwvfjiDQJ2dVAcYwg/NQGsDmStVkYUpNPTR1BKY/xcgRSmLWPldXtNzpMcE9TFe3qfK/NAGfph9g3b6H2mMI4CiAw/sqbYsyYFgKixtab0HjBZKIBDHPsN5qnXtBNDag2wFy5cSptdY9n/STPyi155Qbrv3nsAzvDPo2++/61/S90wDifPaE+tSske+H5a/8xjsIr604UXXpoufP1NSM7WUaHyYLrzU59N9UebqUp2U1qECbmspYkUjghZsZ5LMNEmyBaqSP4NH51nN930FpiN360CQy8UgFd/V+2BF3EPVIGhF/HgVZte7YFf1QO/ljFk9aXRntS9e136ww++lxPv+VQluyOS5dam2vRn739bMIYaO2ZmxhDA0N592zGt7Sf56kif/fMvpK8iJWtCSjNMgNlSb+n3HKzpAZCTyGxQWoChTP/WLDL7FJggF7PGTEHH/JmgKpJOd6VixGu1I96vnECW32e/l+yN4/uV5KNUKil+Ff5thKCvlCTOYJUlYUPbc0zaVcCCSMwjmK74SAQoI1CSKeBFHlBApxwYZkZFGyeugwTkAi7S1b12gz6DP68xV3bKlUwKSDR+/ErflGsq7Cc/qwBAvl9cE0G9gakB4/FEJ+MPGUDKrBcf4ZFRASNMhHwUSVyMhclARbJQEhO/l0RJ9onJ6dJFc3iuvg4HOTGFHQZ9funSFekb37oHkIET3VE9apBWyE8xmaUantI6kyJPqk2QPOHVCDQzYxhr5kuAfSFZK8BQ7pXMKLLaj8wLPTjy3Il+GocsyvTwNwqIOvCSkWrf1Ud5X/xpxmoAJvGgmTyzM11Npa05c+dmf4yoYKdkEbDCJF7pFXMwquuZqBPEKxcITEjZiMlXtIoERr8V2BzTkHjd/f3vpm987atxuq0h6bKTTg1gyFLHhzA+Jp2OtvmZzl1ZGLICwoBbGY4sL8CSDHRlqaD94nzNEjZNullPsFdm4BWklGwUVksNIMxhxmACrKHFi+an3q79zHNMnA/381rMs3mhPjcL585Os6aRrFEZzTEbY170DmCQ2zQ17evqT7sOImlBSnE05Fi2EXAT9tQVV12Xrrn+dSSPABZ0gvPDMvMmbfZbHWtI8HPH9u0kdvr76B2ll4bZMYlhzXB68olfIN2bRZ8eTQepsDWqXAPgYPZMKhHiMbRk2bzwqlq97unUD2i1azeMxNY5eOvUplNPeSXzeyoSmc0AXwvxF1qZ1q1ZAyjE+DLvn3rqcRKb7cFWElQLVlrFR8sETJbZiSedlObhMeT6q2GObcGXJcyCOW13DEzaNsAeCpkrc6oTWdbyk09Oy5cvg2k0naQTIIz3VCbyqU99OhgdMglGAH80n/7vf/Up5jzyOcAbk/QRAGhBTw1t9UmrAbjrgAmhlExgaQrsBCsMKcVTZjMEMDQIU0EGimwgk2QZGfv27CDh+kaMVy19NwoIm8Fz5gmJo5KWVU+vSg///GHYVG0AaXoQZSPoiWHArmfQIQyFz0xLliwJ1qOfo2xsPdXMtsG0aiFZzCCPhtpNAQzsB8CSVbFfGS1JsEBXJL2AkAFcMUeL1CuDNBlwjr2GL9elwJNAVLDs+HcBecaDO2V/K2vcLamw9JxTxUi6sDAKwFOe40IMCKEiJSuAkXPU39nmAqoXJlJ5TrkvlN8HgCFDsAJ6leflfTSD6e5bvRwQyFxz33UvClN4Ps9/TwNQ8O9R1KBSIdKqXpllRwVM7gdFcleAfU2DA4Dgbxs3bszPYSwK0ynvD0oynRuCve6V+b7Rj8H3MPMlG9Mr6wVgYD3GPVgTY37WWF2pqeCLHnYCi/XMjUYOPmSk7GasJ0Q1LI32a5GQywTins1nKom1HwQ4vHeG2C7AOJhSPEcgUQB0NNdND7ZZmOsDMLm+RioMrS6KVcjqmQ7jZX9FmiyoFsbLyvPYEwXImrkO7wHKjcOnjFbIhNkHUKt/oN5CtlnZmwCN7B37MUytaUNhB9k3YYDN+2kaHfe0ikzdvgyD5mhHvrd7XbXMcaXPysi8ZoEh76ma7svm1GtOwCdAUJ7reMQ8c88OPzyNqmHyRTzSVAHPZZaOO8So9GeAU5Vx9T2s6On7xZyzoAXvNcgeIuurF0ZOL33dxoHDVtaray1XKcNUf9HStHrtumint/h+ZJ4rVuA/9PRT3JNlUe1Nd3/7rjR4GC8nPOZa6bdfPPiDtOHZx9N+9tjLLn9tOhvz6YP7t6aegZ3pzk//bao70gQwdGMwj1rakLtyPxjj4OBI7PXISR0XWbv67VmRjUOPN73x1vSd733f+VLNI3PIUn1Ue+Al0QPVBf2SGMbqRVR74Jd74D8FhsZ6Ut/eDekP/uu7qEq2OH3ov306GEOtMIY+8YG3E8DgY6DHEMDQ2ecIDO1IfVYZgjF0xyfvTF//6g+Qks1JQ5xuNSGvUI5h4KOBoyeGJpAlSLdlJmt+xSmkgAmBj4FnllxRZtwgmeC0Byp4m2BHAYYqUrIoXx8eLMrFsldAeX+/SycvpcWLpKywiuoqfgCFvRMVQmBTCLIYXPt6T/oWLlwYp90BOFVOTTM4Q4BfYW8YxJVExaCunKDnE1YNSLN5qp8RpW0rldeylA2j64rXUVQoKSBZ5YS8JEwlASrJy+LFiyN51RjWJDcSv2A5If+xwlblNNn3sx3lMb6t+b0sSZ/7r4BGPnc8IPVC68ikRGBo0UKqwVBeXMbQ6BhBKyaVp644J33lP75D0ErQfBjvFgLKUaqBeUpdR4UU+8TrnoK00HE3MPeEPYC+im9PAYaCPRRMnSwrKyf2AQwBzmm8Wto6HhgSvAn5BtfVBjBkSfLeQUyTjwLyIJkahhK/9OTT0s23vSWMPWV0BStK1kHI7jLjQhmDSXv4KDg2Aa7J0Mp9qofUIMyXBkCHZqQOk2EYffFvPwt7Y2Uk2MbHK844O73+jTcDClntjMRJkJGEzMBfuZWPAO40lQ1WSSUpPiZpkVlWYS8Ek0hfEIAlGVfIPP/wAwBDMkIAYcaG8AoiTl/CKe/+vbsAq/B4IhkwqRcYch3N65xBYkaVG4BaAYZBgJlhWFQtgL7rN1MRjCo1BzDpdtxAdWlnPSDNaLrksivT6254U9q5W9PTE9Ma/HhkIpREfyikbCSu9KWG44cPD+N3g/wCb6S6SUfS1m3P0Q6SQCqPgULDmtmXliPna+H0fREMm14qqO09sJ1Epydt3LyOfjs9feXfv8mlNnFqfQ7lnFfA1jvCHJsa8sAnH38iPffsc2kq1eX0J3n45z9PeykhPwsj3qhqFIk9CSfJ1TnnnptOP+PUqMQ0ph8LifHGTRuRP8D43uUSAAAgAElEQVSOIhHdumVbMGMEkiaTtFo6+koqsC05YXkYvioZCrYB32U+Ov5///f/O9iDs2bNCTnaho2b05t/8y3ZWwRp3D6YjnORemzH+2MSiaSVohoBjDzNV9L3w3vvZVyRsER1OqSftMlEW3mQQJLAkPtbG/vS9q2bMXW9O5L+CYKrR5RoYWgNmDBMYjgKg+CRhx9Jjz/6eABRJqkF8MCGJPYHPW4uvuQSPJymUMFqdoCaTzzxRNoEECZoLWPIdamURqZVF9emh5zy0gMwP+ownjZxNvGNqnoBlMYOFXPYqen+I+ChjMf9JCfIyPHYV0slqucDQi+0v8iBKYCvnxe+PbzfeIZlYTMWQF6j7LI/Pn8fLc8tnzUeWCr9VACuY3tmBfQqzy2vzf4/gCbMHVk9uQKVJuHKFzMQMBnwrw8wzLHw+QHiVfzBbGOwjJQ4AkDYL0rKbKM+M+6J3rscE/ccgYi4LtlXziH2d+edYLEsKf8mg8R2eo8Js2hAIF2rZPe4R1q5rBXm2OEo5pDZP/XcN6dNwySZ9926fSsSo3kwKbM0yrF0/5qB55DgoWNY7jPtgOwBBrFfyobV2012TfZQA3q36iQgjPe14u8noOo0aaeK3pbNWwK8zVJarqFSyVNwZpQ4YSZVTAcANgTiPZxRiu3hhUCZDB7XmvNTgCcYbox7T8WbyTYKDB2Xb1ktqz/60/Xt37OcEtk2r/Xa5s+fH2CdhumlOqd+aVYcdS3vwF9r5kyKQuzeE2CUfSMoEwUCuOYC7CmnKqwjx6LIBp03pdR9iQ0KgzkfaGQpeLCa6DffI/qafUG2lsCQnk2zZncCZG/PVcncI/hd3IbY261atmPXvpgDHkZ5sCEIvZOKgue+7Kzwo/rsp/6U+x5ehrOnIGGtBxi6O61b9Wjq2tsHMHR9OgtgqLdnJwVFtgAM3ZnqjzRjJn1TmodfXQsSXO8DhwIYYk+FMWTbjupZBRvVNT8Cq/SNN9yavv+DH9Aud53qo9oD1R54qfRAdUG/VEayeh3VHhjXA79WSuZp2aGe1LVjDVXJ3p1mLViWbv/IX/BqAg09hgCGRjGIbZ48M10iMARjaOeeLXEyWDuxkapkf5MevO+xtIWAbs4C5B4EMwaCBrGaG2dWzXEmSgnoDGwLtb4Hvw+Do2wAqcks4EuYOeIJY4WYFwCGTEwsH1wCZIO1khwUeZgBeGEpGST6cwMBnYF4VPYpmn6u1oDLEtf+3kDylFNOie+2a7ysK4yFCdAMir3QMP/kWn2OLKcF8xcQ5O8ImZJpkyevfl4xFnVYBMH075iJx40gmP+OBEvwwYA/kq2SdGW2j9fmZ82F5XLZZZelL3/5y8dOlC1vGz4UBGxFZlY8K/xegtLxiZnskwyaefqf39+HYzKeIeTvyt/8WfaKnjHz8SsY6N8XDJBDSJM8zVy0ZHn6/t0PpKExT3qRLnC6OMR8kEVCGpD7jfaYHJvoRcWiCtiXvY80zc0G47WCQbSvvlLd6pjvB8mNzI0ol1tpqwybcg0CQzJANPH21NbkvatnMGF9lCa1TqMyGfKj2QvS9W+4IXXA7JCh4Em5SYbJiqfpweipjEGRJsooGcEXKwvZMsuqtRmZgKfxrI9li+em//re94ZMyqGTXbPijLPSta99Y5qA4eoEDDyzgaxz2/HKgKZJkV0f5ufR1/ZdeWh8HbY+ISnTAFkZy7Qp7TrYpI9++EMkqQfxGOJEHNZSC8jQIk55d8NKEbTjXcPvRVZWh8a0nBi3wwJUSnYYIEJZWA+m3DWTmOM1TWnDtn1IyUgrAYYEtmoI/IcAtF598WXpymuuh2EEmAjQUU7oSzLVYNUtrrslkjmAVhgwB/fvQuqwk6SujvLyD8BWSLCvDqRlyxel01ecmLZt2Z5+9uBP0wpkWo0ttWn9xjWUeW8GoBuOBMMT6ta2WemMM19DIo1PVRul6ye1JYHRp59clX7y0C/SzMlU/KG/tiIN20YiNAOZydKlS8IvaPnyk9L0mbNhHu3maytJzFE8gqYFqHovUrW1zz4bTMZpJH7zSBAFalpJfCdTIWnnjl1IyQ4Ea2qAJNFkTlPqbCat98ikYAXNxgDX93sW9lKwVphDbSTAUrt279ybZs/qDCaB83UI4E5/lymMnb48B6nko4xM0KUFDy4rI5r8F0DbN7RkfdeBfenee7/H+yjRMnEfC8B81qyZqa+nLySODwMM/eSBn8Qeo+eQrAbb2AebzOps+gVdevnlwbhQCrOBCk/dB7uQlCHf27YNuS5VmyryqbIn7kZmtweJkmwF9yXvBwL8IXWDfeI6FSR3LuSqSxYagI0iSKBhLl+xJ1bkT2Wtlv1k/J5ybLrHpxzfh8raK0BRAbqPsYV8vu2uMEHGg+Hl/ctzy35aWED6e5V9MVfCrLAPZR4JAGSV57G9r7zea2QY497hHpAT8RRMSA9B9MjRULn4pgWozRov/kCCHO73fpd1tnjxEtYHFfZ4vXucYLk/a2Ae64x7itXLTPAL+KTvlaC2e4nG0fl+50GL0mB2Bu67bVYEswonc8i1r2yqThBbAIu5OAgoKrir3BuSYC46oHSP9ndjPG37fE/9ukqfCSBazct7oGxgx7YNA3UZZtmzjvUBW837eAEE/fwA8mWQAXgelaUna5b9Ofx1glkmmKUkaTQkbFZM04S6iX3FOeceGX6DMIdGeb2SNwEygZJg51V8/Fxnjo//tm+m4t8VDFUeApfbYTRGO+ifwrgqLFnnsPLS6ewHgk36cdWzNtev34DR9dwAj+L+7LWHHNhZkO+X3kNkxrmW/XzvwWXe+xyZUval4+56EwwMBlwFRLUtB9lvBNQcB8E1Qe3+QVherOnde6g+GIBTZuAV82n3YnGYqdNnRayi3M49eAh5cTN93gVzdB7ej3f+9ScBhjQYB/ilPx9+6J6QkvXiKXfRq65ML7vyOsbwQNq1b336wmc+z527Jd36Gzen+Qs6Ydx2cKkAzocZKwE9QeIIHhixqCZLZbuRwwBDt+AxdI+gVjWPHL+hVX+u9sCLvAeqC/pFPoDV5ld74IV64FcCQ54OauBMErkfjyHL1c9dfFJ6/4f/PG7+ba31mE+/jYAEJs+ULCU786wL0p6926JCU0N9awBD3/32/alxzqxgDE2gcpAJVFTG0gyZQERzzPGVruLEzTLfFZaNJZdLedsCDnl6biB8WDbCr2AMaRScTSMnH2PlGFwbRBbJVklEDOLb8Iw5gA+SAbFARqkEY/sEBWSNlKpoMggMiKPkswkAjwAsApTw5DUDKn4p/wj6ONcsS0jQqJZAdNDKNSZV7Kz6K4RfDe9j3/SRaPoHjTA9yVS2FCwjk5Fxg2jAbfAcAahSDT7H09mcBFpeV9UBbeTv9oUn1baxlHC2XdmsOksA8vOVbOUExuSuSCWCvVJJ9n55Hh1vkc/1dHcO5tODfVLxSagItKfPmEmQPjv96P6fASAgpyNwntRgZSsSGuUMGl3THyanBv6Ocw/BfZi9yhaqtCmDQ7xWaQt/a6wkFQX4m0gH2QZVXc8HhvJYG68CrpA0mAx0zp2fDnQjt6BkeT9fNZSrnzl3IUyeG9NMPGOi+h39VhtAoe3IEo3SXSaNJvcFuAnz2UoyMwXGymB/d+pBGnXW6Sen9//ee0M+KANIk9JzX35BupyKXsrIRgCDWgmy62HUOddNrp2/fqbSppDnBOPCCj9OAlNkZQUCfqxRr8uqXiQYgkLTprSkj37ojzGaxksIYIoOJuifiI/QHORKW2iDJuL6ePD+/KRXVyeJQWsjcxgJnAmtSZbAUG0DJZHJU/ZjRrq3F+8LKwwBoE10zuK9dNGrL0VOdk0a5bobATNKkpslTawLxkgWiYloPW3Ytm0T5thtrK89zG9lGoBF5Gernv4FniaOn5I5klpkMGectiI9/MhPUxugkJXLDsK4CcAJUKa9fTZyiEUwBQCVhmqo4uXcmZTWrd0IsLOB0suTYR21YvBMWXrW8Cknn4hk7EQ+A5BrwxbaeZi9AGYjps22af2G5/Ai2hwsD9eqxuNNMG+s4GTZbWVWBwGpj5BsmXBH8hdrpgaA5kBUSQoDXRAeE+bpGE0L/G7YuCH7s5DAhi8Or+unQ5sBDvUUkRVnktberuE0EpwhpICYA8sa0Y+nGX8qBynKd1ekKK55JUBjjPfXvv6VANuUZMrW2717B4ykuTBTYDnS5sceezx9+xvfDpBB/5cMbDI2zJ0w5xUYuuzSYEF2wIpauXIlcqeeAKwE1fbu2hPyM/clE1uT+m4AgD0wV3bLlgj2i+xOgKEAAbLURuZkAUw06s3VB7Ofk2wa14FzPSfqGRQez1x8oXvVC5lPjwerC0BcpLUxuWPfyt5E4wHu8v7jGZEF5PDpv9yWzAgMgDlYM/JuBMwrrL4Ko9PPUY7j92wcjBx4nG+bwL7/Vo4We5ZJtGuX784NQYMiCXMOKWUuYJzjZoXJaKOsGPpMYKU/GEj1cfDgw73C8uwdgDKyR6JqmRJPxqPsFQJUdbI7vRdbpZGp7Nh5PUrKBGv8CgCK6wxzZkAUTae9T8mIlP3lOOYqmvjfMCfCr4vxjPsSbWlqaYsKWl6nRtT+ToBJbysLIcjU83OzD9Nwmsq9eg+AmCBJd3dXAFAyh5RO2jbXll/eI0ToQnLN9QVDKxiJ2VfwAIcKxatPoMX2B1hUuTc69zRV9z7uZ/Vh1JwPPGDr2g5AI9lwzgPBqH7+LmAru845IHikOXZICBnAiV43a19pVwBDsEBlqpUqld5HBBtdP16rDLDCCHacHX/B0pDYsQ78LgDk2AeziQporhGZSgeCqUzFN8rVOxYyczSfdq+JymtWWmOP6kUi3QHLbwjGjnMmV4X0ehthA+3hngxDiPH92898Io0cHUlTqUgp8/GRn9wbwFB/13B6BR5DL6dc/Qgebzt2r42qZI01bQBDNwUw1NjUFsAQ9diiVD0NzicVhhOxP3JdsNbe9EaAobvvUVpbzSNfaGOr/q7aAy/SHqgu6BfpwFWbXe2BX9cD/ykwdKg37duyKv3B778zzV1ycjCGlGIoV/lzGEP6X7RMnQUwdAPA0CvCY2gQmncDCeVnPvG59N1v/ChNXrIodXOqVg8zQs+DAgzlEtyZHWRAVHwX6glODXBDCkUA5vP9OcvCcrBtUlHnaXAFGCqyo3zSa87G8wgSfa0gjwFg9nLIHgfjDZv9rMmAQT0ElJFcVAL1+Ayea3BrQFse6uizrIhkLwL9nDT4Wh8G/gauIVEjUDIw9Don43tiW0zuNR0+zGu89iK7KWwl/y2AJdXd5xtQEmVGSWpTkvEJTklsim+GQbKn+ZkNpayJvqtIq0rlm8IYKqavx02nMzhUwJXx8+aYNKsCIL1gYmX5cRgnM6gIpem0DIYarm82zJx6kvTHn1gFaEhgTWBeQ39Gn/KRtYANBtG2qxOvG/2FBDlyEpbBoKhKNg4Y8mep7+M9kBowTg2T1wBsMmAW6e+4NocXEWNhQjuDE+CuXhg1E6g4RsnygwNjzPFl6U0335paOYEOnxA9WRir0kfho1G5G5pgyEoT4AsmktdF5wl4ykqagP/WYdbHIq7pQx98fxi9mgDo/3D+hRcFMFRLBaqjeP3UYbx6BGmdEgmDeMsEBVvBuRw6Nj80M4ZMRgQNQjYJEJSBIY3aj4RU7KRl89NHAIa69lG9CLBAYKge0Gxe56y0Z+c2+oME3t9n52GS2Ub+Nj1N75C9pbkxgBjX1DOANAiJXW1DR9q08yDl6rle5HbahTt/RwF6L770Ctb+VQBcsF+Ya2VuRatprKfZUc0rWCT6bFkgHonG4H7G+CAgyhFkGWtgiG3DWFXG1DCA0GmUWX82zQJcUWbSMRn/HQDnQfyF9uzdDXtoKobTszCgH6Q9DUjTlqVnn12HFKozrVq5Nu3b2c28q08zpsymOtmMWHf2leW2BUq379wDuDGYdvF967bNIWf0gNsT9VaAmAE9kgA6BP2cJ8oyTHTGuI7+fhJQrTK4NpPzWLt892Jj7rE3TEHa0oavVC/sii3btsRSmYYBuwDzIJUFh4dkSsoUIRkUTIQh1txs0pirtmWT6cxqkxnhHLYqmcBQzGs+Z4x+Ik9NX/wfn8M7al5UehMY2sv4TyahHpFRAFD36KOPpru/d3cwpfSckXVm4l7HWnGeaSR98SUXp+WAZrbLfXbzps1R2n7/3n1pHwBQK1XMnNfuhe5H7kKrV68OYCCOD2TWweLIAGZeb9lrKO+JwVYESAzTXFhL7quCf15PMdQevxf9yvtVxYMl71HjAen8cwF2jrE4GfNgujhGlTYVj7TYp8cxL3/5PbOJfHm/3J7ieZflq7FvixUEszIzL32/JuaLQKh7rU2MSoGwCe0716d7U2G8xr4G0JFBqHywUK7Lf7vRhDyL99LE99jf+JPSZj1ilKYJCgny+BnOGa9Zv6+JgAZKrOoACA/BClHKKZgkeNMG6KlRfewo3IcFlzQ0zwB4ZloFEMZ1OU7OXwERL0rwQyB/9uyZ8TfbaLn6XLlTgLg5wJkFi5akLVu3htSqn/u/nkR1HLz0geZOsZIYn92FafTpK05NTz75ZFowb25ck3OlsDyVEZcDFWGYBsrTD8HmE8B1rtJa1lpHVEK1fzpY6zvwv/JAqPj0xfMq4xTgrHNWFht9mO+vjBkszjgk4do2bqYa4oTM2nGNC1Dp9WQFNOdB+DexPhxz2ZOxz8XVZKAv9unKwVCJMwSEBJsE+3z4b0GfIh90vPfDDLLdAj4+z3YXMNJYwPcajEpuE3PBAtoX5eoDADwULNsMyml+nUGZSdxfgr3moU2AcFaH9QCIsSA++sf/dWcAQx3T21Ij6/Phn2TGUF/XUHrlKy+HMXQ9rJ+DMMGfqwBDrQEMLUDm20gxkaNIyVKNwBDz2zkbgKdRivOHAz4qfr4RyfQ9d99r1dZqHvkrN7fqH6o98OLrgeqCfvGNWbXF1R74T3vg/wQY2r/lmfT7v/t2GEMnpg//t89EsNiC7EQp2SDU5LZpc9KlVwoMnY+Hxk5MaS3D3J7u+MSd6Tvf/FEwhkZMHPnPE8AAeCoAh4mQAU8EPQaYBLcCQ/7boOgQgY+/ywF4pph7om9AbGBbaP3hQ1PYLiQ8lrUdrcjVxkvJSocYRPp7g8eomKSZcCntzmdJafczw3MAXxD/7fv770aCxAJIWNnDU0sTz1IpR/+GSERkfsgsItgOPw8eUZIWWjh4V7CQStAtEBSghf1E/9gXxSA7ZHOWtI5SwscThBJ8lmS8nDiXZMWTTK2EAkioJB/Bcok22+eceurHpOQio2mV03WrxGR2jI8CqB2XWhyXsvn3Y/KNYLB46sx4wfywDD1hYpTHroeN00WFFiumjDI+kE3oR9gYnGg2YPqcSyv3kvAD0BHkR7bJw/47ZkIdLBqYB4IvzIlmpTBW4vH0mwtt1i9DNlDFv6kAQ2XMo6y8CR192c4pbAvyoAOcvAoMpfrm1D10KC3GFPr6198QMoqocBMsIb0vGIMwmM7mvkbaxS/KhCIDnCbCWbJ3iLkXoAyMumWL56f/+nu/nfr0AKGtPX2D6cJXXZwuvuJaLHuQTgCw1JMMCfAEu0EvHto4pl8Vo2dilSUxnkSzJsLXKrMXDObj3Doqj8Hy6TqQTkC69icf+Ujq2r+bSQYTAAmWIOq8OTPSHhglRw4BqDA2E0FD7N8mQBDL1S+cOw1zahkiMgwOY8yNZ81R2C6s5ZVrtyI+QwIqBiKKAjtHkO+Kq65Nr7nkcsZTBlNObEu/2O+eKNs3AoS+r1KGIXyDliyZjVwJWWXTYZLCh/AmepRk6Gi67NJXIy9sDubMfBJFE+BREutn16yEgdCAzHJr+Hp4Kt7UNCXNnXdC2r2rmx4AwGIc1zy7KQ304CHVNC1NaUNOFmM3geSuLT36xOMkqjtg/vQBBFlNUAYCjAn6XVCxGxNcJXl6pLQi4RLEFlypperWCAyDBn7Wbso+01jYRCukovT7EO014Xfs5wDANcDiGUDms+65tfShDJFJsQ4WzF/E9bVHoq+0y/VisnsIZtfgUC/Xtz3YBDIcZBMoZXSNCtQcM7QNPzPATdbCh//49nT+y8+ljwRiYQ4gAxKodoHJinsa8+n7fnhfJKDCiCa+glcyI/ycXXt2Ae5dEgbcmqILMuzcsTOMqrfjsSQ7c6yyZzvP3fd6SWiVu+rFojRNuWooSCp7SzCa6KhjYE8k9xmg0VclWGWaErMXun6zF1quglj2wBe6cRXG0Pi/hRyrwtQ7zvjJAK17hUCEP5fPKtWhyr71gp9TkQL98t8qFdEqe2lmabq3A4ixzwvEh1SXNSlrMpivJsjsdaMaj2uW7f3D+wD7RwHMZMcWppN9VA4KApB0t2e9B0DAfPf982FFbQCmGrq7ux/EBLyhwjZyr5wK40xm3LYduwNEMEmXyJEmergQZym0m7kgUMW//fJRB9jivural1VaFwcS+dCmmYMVDZ0FaTSg1n+tESBJs3JBJYFf5Y4tMOEOsTc99dTK8BzbRhv15ZklA5P3UWIp8ykOTGBjah6tAXtPT1ew7lz7/QBHMpacvwJQzt0DB/ZyzW0et4Snlq91XJswiLdsvH3jXjkNSWiwhgBh7DtBnWA20ffBTNaDh5uva8v+VYIlcyikd1T+69VDaMb8tHnjWsCtrthr5+Dj432phaqIXnewfdgbsmcRMvcKa3iM687yMzs7FyJwfpf4w8/IXkHsb5WqpdmbqiOM4o9JogWogkWUJcTeG4oPoZK8WbCgtu3gmmXr8Zk9YYp/NKSGca/gAE5245Sp06OsvSCULC8r4k2b2pF2Y64vM3NuZ2f6m0//KYUXaAPAUBOf8+jPfhjAUM/+AfaFa9NZl14NgLU77Tu4OX3hji/ADUJKdtuNaSFgtAVGooAEwFAN+4DAUA1zOICh8OA7Dgzd/YN7jHeqeeQLbTjV31V74EXaA9UF/SIduGqzqz3w63qAMsqoCkjqIhEHRUCacihOYwm4lQXgMbR/67Pp997z9tS5aFn6k098NgKApoaa9Ke3vzMSvfbps9PlAENnnPkKqooADMGMaERK9pk/vzN99zv3pUPIMZrR0nuK7TtH8ESAqY/ONk7US9BjsBR+CgGkeOraENToBk48DRD78CoyyDF49BRWeYrJevGDyMCMCVEuXS1LqABOAjsmLEGFV07Fz57YCYqEnInnC7sY5JYTZwNgfzbgUo7l+4d5JklbIyf5nnpHIM1rgyFCuwO4qIBUytK6CXj1grBdwXwyebQikX4yGoCaUHhCSscMxamqTCcp+RrDBj+lIqciMQhKffa/CLp2VPjRQyePcD7hJdjltVnuwOk07W5qao3rLeBU8X8p1XFKOepj8wSQQbAhACk+z7+X01f/XYCgY4BQJQi27c3NMJVghghEABGEDM4AV7Nn5Q1PkKgeETzgPz0SNF42SbYPFi9anB57/JGguBdgKKRjpTrZOGBI1pj+RDKLgoEWp8WYtxKwC8oU6UcYN8dsrnh/MG/8edbMORxy1qf9gARDyMgmQovvQV500ulnpSuvvia1tMN6CiaAyaoVkLLvVOnn8j3AywoQKEhgPyuDmA1Vvw+g4RClxM867eT01jffWpFA1DCfutIrX3UJYOrVqQkDbCUIztcxkg6vRfmQa8A+EhDaBXPDks/Kt6S2HLbai+wJkv8WPYrC+sTExtLT9ZSCbkyf/PhHUveBPekInz8BgKmBNTGPE/5dwRgysbLEcq7UZbUiy9UvWzwHMGAdp/nZr+MgbKq6xg4whsb06NPr06SW6bABlVRaSY3KPPTX1de9Pl2Ez5DtCnkLa1U/EPs/J+peWwbMZLXQctaYc0sZyT72jz3InGbQt2Pp3nu+E/4mIZsk+X37b7wtffnr/5QuvvjV6ZFHf0Gitgd2QFuwD1aceqarNX3rez9AgjgPVssUEuSBtH7NNtYOjMbGaVzT4iiBvWHD5mDO7GM86tmLWljDHUjPjgAMKV1xTS9dujSdf/75kfgtwYtoGEDPNSDo0RpjZFUi15Bln5HmRRWnJoC2PWkZpd6HYCP5uzvu+DTjj0eQICVjtAmT5ne9690Y9s6OWSgTYCKJm/M2r1PnvqAf1dz6utLnP39nZjeUvYG9wn4UOHb9xloNVpwVphrS29/xm+nKKy4B1Na/SmNaEkWSQkvIyzoSwFFK5tzUzNo1LygUDAcQgkHaff4Fr0hLly2jD9vCJPgJ5GcyNbdu2hKyMvfkzF7Q7wqPGOaZ/kwyEwWGlK96yyhm0O5J7gXB1DAhB1QtPkUCmvFeFTNg94YiP8zeboIjlQ3teTcux6MwScqfCgh+bF/kDwVA079HHyXLiQvWF++48b5wL3RvPM5Gysyh/KjsI6p/C2NI1mhICDXcFqhU3qy0WPacIItsURlguYqWxsxDgIXef0p/aDgvMJFZR7lKWr6fybTKBwruKSHZ471kgzm/xvjMvp5eZE8wb7hPWxVMXyjZPEuYj088+TQgzNy4hwRTB7bLYbyobNtk9ra+XsB311kcDJRDDeWqXAf7sqCQQKdeW1bvsn2uE/u/vyJbs53e/7xXH+G57bDk+nuQjkW1rIG0CUPp3XsGWZ9N4S9ku0bYGxYtWgT4uIN5lX2CBjgQGIENqMeRrD39fGbNmhWV72TfBQjFOAoWC/q7v4TEl37T4Nrn6s8TUjf6S+PofYBlgjK22TUziTloOwVtvK4W9KseSsThD9c2xPvsxkDfGOQNb3gjnjg/DM+tbZpM8/6a4i8F4B9hD4v5GQcGMJJZV46ffRKm4Lx/PqgAAGUulLni78IvKZh3Hnxl77tyT8mSbuX17MnsE1a8tP3+W2AoKs55vdzfpk9nH9+7P8ZIBmQf+2E3cyFYw96PmIJ9MBM1/nZ9KoXOHmgT4/58EA+1lR8AACAASURBVCmZ3pCCid/86pfSKKb/HVNaw7vpsZ/8MK2jKlk35eovv+oN6YyLr2BebeeQYDseQ3emOsrV32ZVMvqiqRmTco5+iIy4N1mUQMYQ4Khss2PAEB5DMIZ+8P17NP6v5pEvtOFUf1ftgRdpD1QX9It04KrNrvbAr+sBJCAAQ7IPDMYzPflQeJgA3hxGNoG+vG/PpvTOd7wVYGhp+tO//Jvw2WjGE+PDv/+bBFWcElIR6Prrb01nnP6ytFspGcFkE4n2Jz5+R3rowcdgC8HA4ZTckywBEEu6m6horhyBkLKMOD3OwJABkKaVmjzuI8kxyJrsaSGJjwm0ZrayHAwOfbGBs3IfT8tkWjRy8ulzTj311PSLX/wiTIbV/JfgyjK9ZjmWy+3QT4h2FPNSvV0EonwIQhnIWQnGhCjKvlZ2QtkW4dfDyb0whwymNlgoPsEgUENJHya5JsWeImveadInYCMFPbNcmjEqpvJZyIyGo40mMw0EjyZcI1R+EiyQ7aK3gm2PijcE60Hp97Q9WCYZ+DBY9XeakkpLjyolBKGCZHobePpqn0nHL/Iwgaw4ca2cDofXATKw4kFkYBqpkZ9T0iTZReG7QYDrADLG5US/ruIFUUtf6lV0iEBeCUsn5th6JOzDy0mpwbx58zntxG+CU19LG0uFtwKL4Jz+EyaPIddTdsZ1RSlmkmj7U7aExuUG0yYzOTGsJDkCOJH5ZoJ/hTMVlXcyy4zKO5gPG8weIIEZIV6twfOoFynZKZhCX3nt9VF6dzRkYp6210XS5/WXikOFTVUCf7ulJJwhByDJH2ZMD+Hnc9Zpp6bfgH6v9Me+dvxWrFiR3nDD6yLB248PkT5LszBL9fTY9/7mN7+Z6vjMZSedkk489bQ0kT7aRoUZGpaOMh7deMjU1VKpCDbPIeYmzQywtAEfn9lTmmAMfTj1UCGQkmTpsFXuADI7ASe2A8QeoQpNrdIzxkyQYeqUNuRYM5HBUHoaiSj5QYCf3UjJjtZiADSxJT21egvuQxiN5p0h5vDEuqZ04WsuTxe8+pLUOtnT6YPB8JFWUx9luJ1Dymf0nwHAI1kGFuDUuh6z12dgNtTAVJqSHn7sx0hIdgPkAPBQwc45MkASePbZp6dPfvLj6brrr+LffTy/A8PXjRhCL+EUn8peSsIA9lavfo4kpR1yVm3avH4/GEsTn9VCKXskKk+sTM8+/RxrrB0j1qnMaxIuQJ8a5HsHDiAZUwJFe5eccGr63fd9MA3DaBEUOwy4eZS9TZaT80uj9Po62RBW3DkajEkT80kAh5aWHwVgacDg+3//f3+XNm9dH3O9h7m1Zu2G9IH3fxg5HrIw9jOlQybDmf8le4ZS87K9+Lw5s6antwAgzmAetAAs6b/ShMRxIuCaCavzZjRAN6WqjkRKn/n0X2KcPZXEOQOlw7QjTP1lg/Hf9771LcArKqaF/5EgyRD7VHvsO1uQ0bWSTJ9x5pnpjLPOisRVMGLNM2uC1eF63LJpKya186KSlAmtVdFkgMjuW49RtQ/9k8KDJZZcBnWCBQq4VKSgZZ1k/x8Zb4JsmrZbPS0zhrwXyKbIkrcKAF7Zb7Is7ZerJPqneF4l6S57k/vlrFmz0zrmSh33mWb211waHZaWYJyvicOPCgAlyF4Bfsp7+r6ym/Q485kFgIprjCdVACLfk/tZBvLct3PJctdBSFrd/7i+PObZc04Wkf1VQG/7I9irAgKCAbTZ77LVTNZDjlQ5mAhzadhsMmxkrHmn7mceukcXEH/xkiXBqvNgY8z7XgVgEBhwb9/DWrNKX6kgZ3vcO/WgKcB/loV5SCHrTx88TfIzWBXMF9vrfYV7oucUvYDhM5B+bsGnS7Hont3708c+9rH0mc/8dYBaz67Znm68+bXpGZh/c+Z2huTRKoCum9NOPTmtfPIJ9oXpjH2WUJfxd847n5WydePF5Z4uc9b7tHNmIutvPLu2jrGXKSs4Ue5vvpey4U2bNuJ1Ny2AXf9WmLmEFXG/7obR6jy/GhbkD37wwzRnztz0zLNrAIpPSHv34N01Z2YAVa68UedGgCHEQrC3du/ZGey+8CYEXHVeey+2jYU15DyVGeS9RKBXQ2r9DPU4MnaJAx8ergNf43NaW9tijL2GEeRuYlKxp7IW831/ArEDJuSsy+HhvJ5k/uljN5O4Zy+HCgLEk4lNOvGY20olQw8gBgYyK/LL//w/GVy9lFpTLfvKlnWr0iMP/Sgd2N+fLrvy9ens11zKAQGHff07YAx9Ph0ZqElvfeub03yAoWY9hmBpKoU+KqM2+l19ZS5O4JnMMCzcm276DYChH8AUrparL3tU9Xu1B14KPVAFhl4Ko1i9hmoPPK8HjgFDxwJjgSGZKgTiJJACQ90716V3v+Ntad7SZeljn/x0mLw2UoL79t+/jeBkJIxfX3vtrem0FWdjirg/7UHC0k6i+Ff//c70H3d9l6CnLU2eNgsTW0EKEixAHYNigRZBlyhzTpAZiW2YNOdKLZ4yChxMhR5+yJPlkKh5+jWEH9CBSGoi4CagGuCEbOqM6RFMGV+14JviZ00myNRktge/D5N6GTsm0pkTReBC4NlI4GrQFsEx7+cJt1U8DMAM7A3cMgiVg7ZIoAjIckAKvdzEW6mGPgsEQyY8glq5GszRONHshwnh6bwnq7VhvJl9OHKAWjllrPiL2C5POsP/gEB+mGBSM9wBrsOA2IDLZNaTXIPLXA0IJofJBu/laf8IgINl1X2uoxnt1rxWEE3ARoNhXidbyqDTa/HhSbfX6nPycwFmwvy64hlTAVt8ffgZCA5VEqwJAA0CXxND8lZJtvw7ia8JlvKANtgXAkMGufar7A3L3MrOMRhWapjHJlcA8v0C8PJ9Qw6QvXUa9CeqVLQrJtXmemHkKp3iGDCUJ3zAGSbggBVWAOvAe8bywzKGRkBVagA5BDrmIPW5jhNjmTyW6D4AMKmBa54tSBMwlZZpIVvLz/I0O+RltDe8KvThoF8a7WOS/WHkQaecvCzd/KYbAFqROAHQjQLKXXrJq9M1V11KOfWHeN0ETrnnpUEqSu3glD0q+pAQ7AD42E6CNwxT5dQzzknnXvCqdBgwaExzU7I15VQTjiIzYA4Ixgo8avDc0VKf/uJPP0plmZ1pAifxNYynbIUFnKRvR0YwNgJTDvkAYptgnFnJbF7nTEBHpGkN9l+Kku3dSCtqqPZ1hAqDKwGGxqhO5kmw/awUcgKslFddelV6JafKR2DmCNI49i0mxfT1GGBXg+uQJ2siL/jb3o43yoFNrIk6gIWH+ZytJK4H00ZAhjddf1NavW5dWn7iyalzzpz0r3f9U3r5K87Gm+oXadmypSSXz7LOpkSZ5Cfxq6pjvEz69QBbg+H04gWnAQ4xzwdgiiAVO/nkkynX/mh6dtV6GFzzwcGQ5x2iWhcmGxPwxjh8SK8QJRfTUn3T1PTWd74X0I3qPfT98Bhr7agVgITBjrC/IFkU4MImQy+f9jbWJcBZYz3yMpgHylAXUsL5c3feEbIXTbcPoZzYtHln+gOAoVH8oxoEhuifSXWsUyVkjNVAHzI4ZH3trcw9Eut3vf1t4QMji8gZ14QE8zDAZWbsWGlqMN7D/MvE/YO3vy+dd9450d9dMKJmYPRutTLXve/w0AMPpGdWPRvszK4D3cFGlPEzxB4qCCkgfe7Lzg1wSA8lKzk9s/KZAIbWrl2LCbil6icHYB0sUvaDfXih7IV1sG3b9ixF1f+LNeoeUZLxAIDCc+u4VMq/Z2BI82zmh0bJ9Jtgk4BQsGYqhr5K9TJQLQsylh5jlhkY5VF+zsw+94XjYEAATTA+RvW8YY8LtoZMJsEqQZ28KcQbZ6DnOEtpPCMo7oRKRNkzZEGFHFVvvNj7+BJUkh0XwBXQT7BGZIYhYawA1bJJvU8p2RJECpZehTXkGMlG1DDapFrGlPuu4yTLKSqY2UL7jNfKqhmkcpg+WH6WjDjvKZo5e78Ks2rmij4/vYyzByLtAi3+x9vUce89iNzUEu+yBjPjNu9tAvEBwNHHwdLUS4/KkmGET6I/AYAy2DCMnZ+X25b3ea9VBpmgiyyeZctOTJtg6gn+b9u2I3vgwFJaTqVB3oZx5D3caLjnTYo30aMrs1Rl8hZ2UmYFDeTr4v7vnI2iExXA33ttdI/t5jne05oBW4atAhcg3YRg6fn5HkTpFeRnhe8f+6LzTLn6ZthxgjCydpcQ52zatI1rn8T3LYBKs4MV1tJUF/dy958dsItmC5jynrKgBND0h5tBDLIVlqCSujHiHe/T7bY57m/cb92viFGyZFxTd0HAbNhdfIeOVw9138HHqwIceq/3XuQcEYSxQpoHKjIA9yLrnMTe5T3V+0EfXmjGT42sgVz9lQplyKO7uw/A0KKKItVDBTG/etffA/4fDWCojjasfvLn6YmHH2IvH8ID7w3prNdcwjXupBDB9vRFGEMTR+s45LgVj6H5SMEzMHSEeFAgyP5yYzrCXNAUW/x6GED9phsBhqgmWQWGjm1d1R+qPfCS6IEqMPSSGMbqRVR74Jd74NcCQ5yuCwwd2Lom/c673p4WkbB96ON/QUBIwIFc5YPvewvBJYAMFaeuv+YWGDoAQ117kWzsJfAUGPp8+pcvfQ1NPLRjyh73EKxMAeDYuXNHVKDydC7K6cISCU8egq9I7A3WPLXXd6JSEUpWk3Rzy5kfJqCdDlikL5BUfKttmezoa3FgPyepBNAzOREVDOnW7JlLbiQgs5SzDJwAgaTMe7JHQO7PghIGT/oTFAmV3iijJP7+XnNr39fT3+Jp0QoLw2CwiUTYyiW1lisOLxqZPEjTDGYJ+qSi+zxP602WzCYEwnwEU4kgWQaVoIheJbmCmUGuyahSjNoAmkygRjQMtYy50AlBfwtAg8wiP8+Eosl/c43CNZ7sNsj2MSEjOZGNZYJnMjBCWwyWBQwitLcdEZ+TtMC48toL1V16fAaG8m0ge/fIGMqvASKK5KVGoCJkdDnzynKinHgULyfBOcEzwYIwwXX8aVsB0ZTnGbCbaERFHxlBgkKVBDR7cwB0yQqqAEMBGnmyz7/zz78CGEKuo1eTAazB/UQC6L0HAX4sMg3I0QToMBtg6LIrryG56GA+0n6BMfrIk9ic8MFGCbZarqJkf5rUOncrmWa0V/xsAkDE0EBPWnHSCemtb7kNsIix1KAb2c/yExbytQCpzyao/TsC9JyGcaryIKUeu/B5iSpOtOFAFyWiOU0/wrq79nWAVrTzYDcAKKympvaZAK60LfxZamHW9KfF82alj3z4D9MgazFhfj3JjJAEzHLt25FcjAJWKVQTGHLspyIdExhqaZKJxfhjEK1cq4vqWRPq2gMYevIZTpoBhuw7x9RqNxNISi+mnPGFAEOCVUOYF8echAlQ4zG8hjwky47hRE2PmWOHrYhW00fititt37Eybdv6NAa5e5H2zaA9E9LJJ55GMrkg7UEG9/NfPMT6FqysiXLUMh9Mfp6ABeR3wQV9e9xHensYh7oZqaVhNtK6Fsx1O9KZZ56VfvrQz/l6NBhGVgQ8fATAh2p5I8OARCOymmQLLU/d/WPpv7zrvfQp40v7J9Ra7U3PM6RZ3XvZBwR79RYZS1u2bACobUOu1gbbamYaRHLnvJ2HZ8dn/+YOAF3YNaznQU7Lt2zZlf7ojz6efZlCBijrzr43KZW5whoFRBoD2Dtp2QnpzbfdFlXiNJdW/iLw5RxzfZsw7gf0cY8SGHKfeOMNr03XXnM1SS2m2YBMtfS1QLPAjqyO7377O7A4tqYZ02dEpTKXsHvrGKBlsBDY08459xyAoTPCsNi5uwMfJpPJTRs3pgN7D8Yaz/5Ah6O/lZFtBWDcTcUywRAByVwYIIM9BRwy0Y89dTwTxb2jAhC5nwkMZXaITBQrZ7l/WOkqA94j9HssZ9l2ghQVVkWWKeb9yHuEfWQb/HzvLZbodu3WWhHN31fkaxlFyEBO7HvjAKECDfm+AnH2b2FR2q+xB8ar3Pv8ZD4/QBNLq8uQyizLkP+whwrcxH7E0wIIYp/MslMAHAYwPGUqoIbj7C4qKGL73QMFOdyf9SiCpBY7rfcHu8B5y2TKklu+BPiDScL67ANMGPH+aXv5cGXUghBBCHasACZ9/QQM6a1WlpmXMobYQ3jzDMxnuXINz8nAvGAmIIuMRS2seP/wOLMEekgT9bjpivEYBPjoYP8UaFowfyG+XspXE6Dv6nT2y89LDZqssz/IhhrDG2uQe/QMGEH9MNHCY5D+079K5pAPmU0hNwSA8YDkAIdJMogKg1WAxEMS7yc+8gGC1RPpF9rnhuUhS/EUjLEUTOS5yu882MnTwvvgkXTKitPTk48/hV/RzLRxowyomnTDDa9PX/7XuzBkfkU62EMpREDiI6znIcamTo8wZHrKOKOamkwtzazZEycBEBappPuzHkG2L1dGLdXysiH8cblllmEKasUBEXLOAnDJDPJelL18WDOAlSPMO+d7A6xXJWh9eNhJzrH9Aqs+3CM78XeSncomSJ+w79DP//KPX0iH8Z6agvdQI+P72E9/lFavfBSQmcOLK1+Xzr7kMg7VdnMPwmPo05+LcvW33Hxjmr9wHr5TlKsXYEdKJhA0ASDKyUkYEJ5DAQyxB95805urwFCMQvVR7YGXVg9UgaGX1nhWr6baA9EDvxIYMlChelHNWHfav+XZ9DvvfmdaevKK9Icf+wSBLtKa1gYqLb2NQKQfxsHsdN01N6cVp5+b9u7envpJPFtIzP7yL+9M/37XdzhdWka0Vp96B7PGvmMypr/49hyT4RC75KA6s3KK7l42xnRkEkOAPia2llOdymvn4JWin8cUJBEGq2EEGlTr0fAasBKKDIrm5rYAOQzGPFkDigiZgpp7gzSDQQPg8HUg0SpyslYSM4ET2RQBCHFKH4aXJGeNgALzMMU1sIwAUHCF0+AuAsLdGCtH2iebxGSBd9cc0pNX5UueyIckgQTLU2x9RrJcyxPkoADkJFCDS9hQ0zi9N5izb7ZyTf0EhT7PpF0DUstpa2DrSbOSMauz7D/YnU0p7RMjez5TcMj2mlDKGpIV5b+VnXji7+bu6bSgk+1rwvvB6ypBtke8OQjXXyibL5tQZR+fDBL5HkpXcsIWHRt/ywyBzBKIBNFqKYyHp+Qh14hkJZ/GR+LF80N+J0CoYW28XyXYr1QlCx8pgaAwu86gUCQ0BSjyBccYQ8c9hgQrlJMJuDRwoluHPGsPLAp+y/TEVwMz6k4SmVddenmaMauT8fJNCsiVQbNgJtim6LecQOoz4fULHMa8cg6QNNTD+hgkWT8REOg3b70V4AIzXAJyK5WtOHkJYEgbjKH78K6YSyW0N1m1JbVC+Z/KvNIbZj/GrYcBhp4gSVm7TllMc3oZrKHX33RbJOVPPPVsOlo/Jc2Ys4B+JLGjHZZmX8pp7oc++IE0NtiNjKyPBIw5R/K2bPkJwRgahiWjAbfMP7tqMkbt8zpnpPYWEkCYRIIVrpmDJBgTqUh2ZALA0KpNaWxCM6Bkrs43QMI+EfbSpVdfn17xqksDpBqEQSNIQC7pqgpTWRMXWQ6y3Ryf5maTIxgtNd1p8+bHYS9sJgnZCUDQi2RpIWt7LoARJ9T4iclGPIKh8tTpk7O3l+wtmDcma/o+CfAKVpjkdu3n9Lx2KpUPpwcwNBPfs5e97Lx09/fvTU89sRoAZzZJLIDeEaRWSMSUCLJFRFWfhVSi6xscS2979++mOoEYAWgYQb1IKCbUDAGQrA4A5OxzzoW1tDZMpfVhOoCxa+fMeQA5U1ljjYBRbelzn/scSe2eNJcqYPv4++7dB9L7kKhNImkTKLL/BDjqAad6e/aRQCOdNUNl3lum/g9vvz0YGxpua5jbzF40CHAuaCJ4vBumTjZpFthuSBdd9Ir0snPOppLbKYDfAJ30ncmzHi7NgFw//vGP0wYkVdN4b/cb+yyYi4yF/mdOgCuvvgqGxwkx5iaWW6hK5tzWr2v1M6uDVSFYI/AggLF3/77Yj3bt3JXHuyL3dK1nWVgGfzJjKAMLGdCRRee+IXOrsIWQzrIfF6Nd2RA+Pw4M2KuUx2T8B4ZFpRrkeFDInwMQZ44JqrjPWIHN9RO7u75z7sOAzyFNZU0e4ef8yIyf/NPxh/uLQHUzwL97tftvbQWQsjFx33LPjL1P7DOXpi8VqLx/CM4J7Pj2MsCyRIu9zX2uwjbMwLcG1ib52WPGPSSAssrrrFqn79aU8MoBIGLcosIZLZCRolF/FE8Is+o8FkPcC9z9e+gPPARDmiagrceUe7VG68GowXfIA4sMzOXDj8K+DDYQX7JOvG8IpPll9TH36JBxhW/PYQ6CkJBy6LBnH1U93ffYY2uU0NGuDgB4+6kZQPGxp5CLce+eB6jQ2IQEjOuayt4ziOy7EcApblcWcmBOlUITgSh5ZQFMZoPmGI+KLM65OcBaEXS2Xxw394ooBsBLnUOCyvthqcooEgw5yppvBIz13vjcc8+xx9JO7p2uK4GU7N2XuM8OBbO1GSbR0hOW8h5dVEXcEzLkGvaffg2j+Uy0+Kxr7/V6t3E/UHIJ4Om9IDzXKve+qMLH+hD8dKz9jHwIBSBPPKDUe/ny5cGi9qEEzGsKv0E6x/vmMIcA82B+bgJsi4IYAoHsR859zfQFmIaoejnI85QiOkbGFI7XrFkzA1jU08lKjy3M77/97CdgiB/icI9DCeKCRx64J21Y/RTVCHvTxZdfn869/ErYR3vwbNqQ7vyrv0lNE9oAet50HBiiuMCRozKYiKmeBwwdsQIpAHwVGBq3uVR/rPbAS6gHqsDQS2gwq5dS7YHSA78KGIrKKUjJAhjaujq9B2BoycmnZmCIQMAKQR/96LtJknoDGLrm6hvTaWecx2keSV0vgSKeHp/+zBfTXV/+DidXc9IUErUde/ZXEolcwthHrriix4YBYKXyS0UWYPDqSbolpD1FN4maCqti357daemiBUgjeD99HAgmDwI0mYh4yjhIoOhp6VaCp6DSI4XQuHckDKJrQ57WoR+QJ24wV4pJ6pjUeoJkA/sxAuZhABgrX43QBgNJPSKuu/aaCNAN2A3W+qD0byZJytEr0hGSKlkVshsOaQ4c4JE+PDAqCEjDXwPQpVkfCdk7/KfPSVSy4fVKBJaTpO3euT299vrr0jrkHLJRpkFR7yVRbwcYs9KL1YuUK0jvFwQaIEitJTk4KkgkG8eStXyWkquj9HFQ5sPYlHbSN4JCB+i/V3CCa1K2k/dUDmeA2UtSbrtzhaycsOTDzeOleWUJ5dLU/j6Pm4lFfljKOes//Ez7N07gYWjJHlH2Z+InyCTV3qRI6UScpgMOlkQySxVMWjJYGP+uAEX6Yfj7wubKUhKHoOIf8oLAkOXBvSRYQBqiw2ITGDoMQFLP6ecQSc60mZ3pjbfcwt/wrGE+GVCbTEjzN2m23V1Uq7GaTil9rT+ECYsVneLUWaYUoJNeGIOAMCcuWZRuI5huJ5Gvhx1WA2vmwvPPRBLRnR5//MF05hmnpNPPPTO9/KILSb5q0s8eepDkamJajlfIzq3bASCnAC58AOD1DOb2oXTiKafRxtuY9xPTt3/8cFq6/HSSFMBPGCzKamZymv6h298PQALIyPpsxDvoEPN52QlLWBN4BZGQTQjwTXAusa6a8c+YwRqDgQdThsw53udAr8AQiR1ygSdWbcQdCO+tqLjD/KGvajG+ljF0wasvS7UkIV1IyZqQjgkMHeUE/ZDeJvzbykWCGJRNY34dQKoBo2Pv+mANbdr0JGsUAHjaFACJLazfqYAy+GDxJls3b0znnHd2euihByLBM9Hqg50jM8nKWIKLHYDDlpyfOnkWRZda00C3dIomEunp6dxzz0s/efCnaeVTzzEWzexDsBhqRmA44OlRx3gO1wCO9OF5sijYT7f91ttTM+83MoqHF4ff+2jjli2rmacCM8PplRddlO5/4KEATk3CW5s6mG/4pAwchv11YsKWi7b+JCQ1JmzPrd/AvG5M73zn78R+2AcrKdhuIdmrSc+tfSotQn4mg8EF1kwf/sUn/zySXJNfV5AVGmUahq8Le5DeT9lLzH1jUroIBkMnVR8X4Nty3nnnsiceCADC9V1Psvbzn/08gDTXh15mmvkLPgxWvIZ27d6ZrgIYOo99YNv2HcG+WbVyJaCZZrx4XwUYbuls1intFLjRaHf9hvVxnT5ibeo5Y7tlqtDW7CN0XOLl2Pl6H4VJGCxK9sDMugOEievOn1NYmV63fRbmvO6iAaAcZwvFPYS+Uu4mK8SHAJpgiSCYtxUBoTDp50sJlOXaj0vSMoh93D0tgxDuV6XEfIAVAexkkCIqOAbwzTWOY6nka8ssFSWvgvC5qmKWmMkMDb8Y98oKq8V/+Tzb7O/0qpOpVA8Y416oRHE6sq8B2K6LuOcph+1nf7bFyjP1gXJsNJKXHRWFAnjPAVk8rFWlTlNhIPVyz2uHxeM+JnukAyDgKACwjNvi8WQ/uaHrgyZrx/vJJNa4vzsqi5PPbKBd7cwj98LtzJcRgNrTzz43/fvXv8m6nRJrdxL7x2EACMGY2Xg9BThIv2/G32yU9rdwH1920hI+R6CpBkAalivz1bYFo9UDA+SVMt5K33iPaqTSX4wr/e99St882TreQ5yn7s1Kr4oPnHPSfs1SP0F8fXvYN+i9fg5QxgBPvI23wPhU4ito4z3TvUZQSA8h71mCYwKrG7i3u+9Z6aulYyqV/E4FDEPCBdA2EVbjETYA5/SoBzjOd4FQpowAnWzdfOhC9UsAbv26Aj5nvfg3D3tk4/nZzrsoPc+cUd4mYyjMx2NdpehjwT+rpcoYVjroGujuptAAYydbyJmmZ1I70mfnlWvDfqjjBjgGeNYC41tA7Otf/QeqclKVDKC7hc995KF709qnH2fsetMlV7w2veyKNa6PWwAAIABJREFUqyrA0MZ056c+mxqPtqSbYQzNY99q4iBlotUdYQ25fyrNPsYYApDiLC+kZLfcLGPo7qqUrBIdVb9Ve+Cl0gNVYOilMpLV66j2wLge+D/xGDq4fW367Xe+PS1cflL6oz/5c4I5ZDd463zkY7/Djb8vzZzama668o3pZD2GkJFlYKgtfepTX0h3feU7BKzN6ZTTzuKUa0cABjJTojoOQWBUlJIxJDW9Qmkv7JJRABGrWxkgT4ZBM4nTXk8s53XOTptJTExATcY9yZwCYCSDyARBcMiAXQDoufXrSP4IxKysYpJAsOZJn4FqbTFV9kRZjyMAH5MJT0RNjhs5QevHF6GNQH/G1MnpvJedk/YDSk2hMtIWfAQO7Nsb5W070O576i3LRsnXjp27I1jtV1qjtINTwxECSllEmgYLNBh861/kyaYeR5Yy17T5gle8nEC1Ia1e9TRJQlc6kWpBSuRkT9XzPlZckaFibrKXz1+L8W63fhN8TtvkaQTfO9MsWC8q1QTCaBT+w8jlKtIsZSsmjZpmz8Ugt8lyzswHWR0H8ShZ9fTTYSIq68lgM3hCMoZ4lnlDtrw18AxBhalQfAVJxyp2cfqcJSkF/CvJo6exWSJINSSrzVmlreIXUUrOl7HX48I256SwyBlyYmmS1xxleY8DQ/lzxwNDOckpXICQmXHNdUwaEycDWeWOe5E/HNI7A6BgANBlIbKim297M8bPBOuMrfM0TGIBror/RZyuayxqBTn+ZtBe2Ga5ehsMKI2WlYPQ1ydz2nzbzbekyQTjA1QUammkpHR7ffr4x/4gfe97X0333393yA2tgHbpa16TXn7xJWmIebZj06bUiYGoJ9AHAbD+4UtfItGDFWE1LRKS1998Wzo4PCEtQX5l+1s7psNWwcfjhMUAQ7dTqaibxLKH15scj6TFS5B1bN5EpTKYI55iE9A7bm0AHZ1zptM+JDx4DOl548nzvh6qAAEM0WvpcRhDAkMx4vxtDNCzlvn46suuTq+85Eq8iGR4CPIFpkNSgLROxh2JpDIe5TSyf+obleQoxejH2PVnDCASzFrAQ8DcNWtWp1dd9KoAWxedsIiKYTvSt777rUgAlZa8/OXnpwfu/1m69NLLAlzUs8pxfRImwv69XeniC69LWzZ24amESfyhCTzv0vS1r349gKH2tumASOwhSMNGYQzJPNIeikPtNIm5v2jxsnQjMi4ZFj5veKQL1s06niPgPMjn7wZMGUD2iFk3fmkJb6dVMLauuvJaPm9SgERt7Hn/+A//xDrqguk4PZLzffsOpNve/GYSTzzCBmVOaDJr4jjCdQGSsr9YnltPpAXzFqcP/MEH43pNLn2YSLovjWo8y5gp2ymghmb0l112Ca/rTAf3702nnLQ8XcD8ee7pp/B9A5Am8X3qyafST3/6cyQ9sMpou5WM3H9rGBAB4Oms9dPOOJ0kl9Li27ZHUv3MqlUwUXpCdqi/WRNMNZkgrgO/hmAuPPbYY5GEl/LqBcjRfyZ7CAmCZ4ZkqdQ0HtCRWeFa2bNnbzAus9da/i4IVEClY9cqM5T7wPP3FediXBPAwXhD+MI4yp443lvoTNmT7BvuPWE+LdhTuReGV1CgPvwfsqIK0zDOKypMT1kogtc+JwoJyFqsVGkUBpB2yiN7xuXKchkE8ufshVNkdWVPEQSKapnhW8d2rRk3e4YMskn8opn7rCzV884+MyqJ9eOVV09yL8gxAgN3D+bCVl2TpTUBILBBgBYzavdp56rIx4LFi9O6deuZE1PjgEE2VWsH4A4+U7bVawjmpQwmDab5LyB5WS381EIbW2iDYO8BwMAh9sUw8ea1dY2tafP2XYDHFDLHk01wsx+Prb2AtYJgK05ZEcCKcic9hjZz4NHY1sgBR1taDHOoXuYPIFobYJFjaWVFy6ivfW51ACZRTY7Pib5hP3Hs7EPBN8dAOdwA9zcPCgQ+MhCXK4B5DVO4NzfBjNm+ZRvXCtuWmKCf9dnGwcBM1mgcCnHtzQDYMqr0gNq4cRNAyZRgx8n26eWebV9OnzEbcGgb93yAI9h/fYCnF776Iio1UjUN0CqKYxA3DEa104mxjnvYyzTTb4ahqo+U3oXhr6XUnM8tEm2BZJmBMpfKgYNSS/tggDbbTiuMCTQ5Rn08V3PxfZWKqb7Xbgy/BZwEhmbO7gyGZTG7Fgz0vqRHowdeNZSylJGox9ARpMOTGY9m+vmxn/44PfnIT8Jj6IprbkjnAAz1UJXsYI9SsjtT/ZGmAIY6582JGK92kvJixkLpmOvBgyjjARmGFcZQFRiqphzVHnhp9kAVGHppjmv1qv4v7wF0+CjhpYlXDHZlh3giy+/Gm0+/S/PpJSekD/+3vyCYo8IOsoyPfOTdBGADafbM+emKy16fTjrlTDTsu0mqBgjAW5GSfS597et3E6g1hXnuM2vXRUlZ5S4mTpn+LFSDVwsBn/KoUvo7Eg3NDEjmZxHMRiUqvqyksZsEZpJSCkANASOp+gIbVkYx2DEAmj1ndgRi7TCD9pA07di9K4CSfoI5ExvLfcvikV5uQC+wMkywbR6glEswqnP2rNTNa09CgmNF6WETVmQ6mwCbBFci0OK0UXNPwQolAX0Etpa7furplSReJIYEZJ6sDRDEt7Xjj0BQKm08Tj4ricBMTiNlIc3BF6mGdg1RMcSqayYEMj3sF0EOA0I/s5WTRWUVsgoEFKZjLPuLR59IW7bvTn3IC4aRFTUQsHeTcIaMIXxNspGzP1v6d87sGcGy0tRbcKoZ76Y2klArtGmUrTeM1HWlcDUAFp5AjhEkH3a2CLAdk2BkKZy/LEBN8QyJQL0iIfE1JdkqP5eT6mB9hfQtJ2cG95avz0bT2TMog0PMCfuHvldSeMxvRKDnl4Ahk7ssdYuHiVzM5+xrof+GngiTMaDejfwBi9dUS/JbgzRqAbKiCy56dWrHkNhTeK+zCaAuACra4TwtCa7/tt3xRSKnca/goEDIBORbSlY0TJ3J79/z278T7LPmkAb0k5S0pje8/gpkljNpT3/atm5T2sjXJBLw3i7KnQseMpeHmU8yAjz5nj4bkIgEYyOeMYKcO2l7K2y8V1x0McAQFYyaYBbAHGonmfh//+5/4l20HXDAJIXTftgB8xfOjco8R/UuCUlIBt5kDM1ErjW1w+SIawHUMQGxYtvEeryWYAiuXI1pNVIyfTscpcOAU5PqmwCFrkgXCQzBLLBPTciOAOgeAYhqqpRGz5IZZTw1acPGZ5BiTks/f/jHfG+nstg6/JJ2A2zsTyedtCwYAvvwFzrtjBXpy3f9a7r+umvTStaSJ/lW8FECNmdOJzKm3ayzxZSYPy/96Mf3MpfxGZkwNW3f3ENiVpNOPemMtGTh4vSdb38vPf7oKub7IgAE2yxDRBNnjfCVtSGpYXznAJK++3ffC8jq6by+MCR4AwdgMvRS9Wwl8tTNlHRfmn5834MY2neyD1GhCCCuCQnday68JHUf4HXMl7u+fFeU255DBaA9SEJ27duV3vrWt7IPTePaAEYB3aZO1RNnD/OGEvRI/eYin+vvHaYy3JL0Jx/9M9a81coAr9lPNAsWyDmEpFDm0HjJk0DyNbB9Zs6YRrLeF0DzKScvTydiur1/z67wnnnskUfD/FemXiS+zE+lrTKRtm3fGlXSrr7uujQbiU8kp4A9XbAVBkj+d1EufNcOQG72GcGhInsZBIiw2qPshlyiO0uQsnwsM4WUirlWTZAF2wVSS/XAXMUw+76Y6Lu3+1xBimA88J4m6Flyk71fAiBSChrgRUmo8+9lt0UlxQBlc2WtWPbxPfunxc+AJ1luBLjm32Nv0vEpv0/p2xLsBjhVYfgErkT/Cv3IQvW5AURV9q5DyuZifwYsCamy8rVspJ+vT4ZPrlBZ2uc4OK9ll3gvCE8unyMjj/FsROoliHvTm94ASLpdGl6wZDvardzWG4bo+zECH9XcnU9SMiaDp9zfRvSYA9wIuTPjJ0g5D5P7APytSuieyI1Nc+m4P0Q7vOIQBcd/jazrI4zFmHIt7kUyIK0QKvPKe8MIyf+WHXvSBEzY+9h7BFQmUAmxn0MGK2hO4d/RN84truWZ9WuoYNhOe/QzOppefdErw4w/GFLEIFbmtHDEKPdDK5Qp1zY+0R+wFZam92vnlOweD0z0QBJ89rn6Uh3lWpVM9cAIcsh9rUyxgf7BAELl8cwEwGpCuua86FN6CzPTuMH5u2b1mvDM64MtaaxylDdRjuXe1ts/gtyXAxlA+h5+boaNY88vWCzj0AmFxA7wTF+oPg2elYKxfvuJQ6ZMmRYG0VYcDeac21AAoN4/BDezp5bAZdx3w4sKg3r+nRlDViobJY7wgIiDOZhE9qvG+85HmYBTpsyI+SAwpPn0VOIKQS3vS8rUvB8KAO2DCShArcH/Zz/z8VQDo3QKYyIw9PjP70+P/OQ++nM0XXXdm9JZSMm6DmzhcG1L+h+f/WIAQzfd+KY0iwptAkOTGPdaDiW4AcUhmNLNY8CQ4LuMoVveku6uMob+L880qpf/UuyBKjD0UhzV6jX9X98DACRRrp4QpZJEAzhk+geSMQJozKd7d29I7/gvb03zYVPIGJqEx1ALGvU//uB/IagZRQYyB6bDa9OpZ5+fuvbtBFjoIUhrTX8FY+jrX7ubU7AZIddYj7TLKkVWGZlN6WyDFU/VlIAdkBYNcyFOcysBe7A1PE0EsJCRI2Azwt/DEwBvAhPtdv6mX4o+RJ76GepbJt3TOyUQc/DosXS0hohHib4tKa8cRIDoWYCqUYK37AfNEwjUTYKk/uucKItn6aL5GYQwWYEx4Cm9ibsVPQzyTZQ1C+3DJ0HgwoSgmyB2KnIe/QXqAY5a26aS/PanRx97Iuj92Q8y+20oJxMQst0LCdr7AWYOwE7oxIzXvp0kw4VkspG+qCPxFPCYAai2dNFC+rUtAse9BPzTYJas3bAl3f+Th9PmXXthvGjWq2+TLI6c8giwtAOsdWjkC/gjkCb3R0mKwaymyiaTLTzH1wmg9GlC3D0QUjJy0ziVDnmGCZfAC/3kNYfvkFBbBcSJJONYkpdPRwuDwLb4/CwjtEKMpbSzea0Px90pUOQWBvA5Gcw+Rfa3bBITsEhKuYosP8sAkEmWNyzBusI20rhUKUS9YBPXoNxu6vRZmE///+y9d5heZ3nn/8xoem/SzGjUu2RZcu/duHcHsMHGpgUCy0ISfkk2IbkSIHQIEEoK+YVACAnZBCeBBYNtMO5Vsq1iFatLo+m91/187jOvQ/bazf6vnfE1Vnvnfc95znOe89zf+1t6KVgoGCmcZtjcVlLAb9q8FaYMUj+qgErmV2kAQ84NPR4yJkeuAMwSZLJj80uWkfM7IT8KWSLd6g424tu3bYsCUBNZJRSTpF61NNdRxNnJxXOGe6o4DwkJx2YX3fmQMcomQ2agqbhd4kLmUwXm1MMUCYKesuIGRzQj1euhKORxXbAIpohBn4AxVIAB9iBeNsWAMsug/x9GnpXPdS0MkFC5IXIFotGXwBgqARSqBRyalqFih59EqlRIus5MYXr1QFsan8VoNBDByCEKYOhC/IWuuPYmEreQ4lEYeg8IZpmSFR7kFFxR5FNDFyO3OHp0P6BlXtqx6zmuH0lBAx2cB/ctY7X9pRfDRLkQUM2Odk0dEcpcrwMHAGJlzFGMtiymsOW6LMRMuRG2y2JkVHbpe4me37n9IEWP17kirV21CY+uhvSzhx8lsewg834hhWU5RYzgDDJPCrypaQpK1qp8ZF3LV6xIt7/5TtgW3awjxdyzJWnf7h1cgwkkZR1cp/F0+MhRmEVrAXcn0hWX38rYYmKOZNAbohDWWWVZJQylBwDfDqV1G4i4htF3/OSx9HbWzkqTkkbxFoMtlvL6AW2PMB+QqFKYD8ICq+L41q48LX3yjz8Py2sqGFGCgZqzC3yMAiy7NslEzDFjBIZuveWmWAunKLqVn65csRzJ0UrWlMaQ2L74wgtpFz5BsZYaBzXHcFFK1ArwY2KgUrI6isdK1hMj6Hu7AEu5J12TO0hfsmB2nSlkblrsCrDv3r07WFwZQJL5amXsh4wV6LEqFc3d17mkpTAFdvD1eNJzxURF2BMCSTlGUkAScZw5s+YcMJTJTHOm+LmEsyxRMgN5ZKGug2Upo1PgJVhlrgoCM+FHla0JrjWCDH4FrCLAM2fU+/q5CHrFSh0nFwwggYYsMIDz1r/IdS1b+QIY8r0zAC1LvpIdmoF82WflQGVBEF8nC8Rr57qulDjfh5FMI0BsWTq1MGlkDW2iOeG/+2xrPXEUHxoAO0CZftksIVH2eGDnMa7KmGei2eGKF9MTANQxhvVCEyHAB8DfCdZEGa4yc72nBcIzv7bMEyp8hWC6Gm8uICRg1QBztowx1Qx9iPVI5mU7oOiJ9m6e7dU0ZFrS+FBvGgQYGmMON8NccR6PKRPkU/YcOoB5fnla1EyCKKBMDc+aN1x1FUzGg6wLXiuBacfNtDDWjRj8mZgrvo+AkFJgr13G8pIVJQDkukrzKK43zQ/GXeaOskF/VUpWwdpi46WKNbS+pi6YuhO8rxH0wwBLApUHDhwIRq4yLBs4Am56EpbChDpwqBUvJfwRkcwOco8OMaauhxWwr5Yub2GNE+2ZigAB2T6yLjNvQVoPHK97jfhzeCQJUclEzZ4fWVhE5n3lPebjJAONaMZEcAQsQsbctS/uOdZCJZ0ye/VxU9o3BJPJIASBwnzArAF83TZv3pKee+65AIdMfXU9lUllKtlq1ok//uhvBTDU0FCLlKwQKdkj6fmnfgGQNpluvPVN6ezrbkx9PUfZAxxOf/bFP0NKVk78/JuYRw0ENNQGY6iAJiCIUEjzXe+DUcefp4IxlAFDxtWDE83XkXGF57/mR+DUGIH5G/rUuI7zZzE/Av9hBP6PwFBsiqG3AwyNdB1Jb3vr3WktBfPvffSTgCRQuUkW+d3feRebmmm6UE3p6ituTmdcdGVqO7QPLbl+MpXpYx/9Unrwx49SdK0hjayJ4vJQZoDMRlgquJu92DCz05GJIdXb4iA60XMbeCNW3UwHMGQULZ1u41Y1oDbuNo/CuRpAqY2ksxo6fIJDdlc3bViXLjifBBRer/mkOnwLLOnObvz66Qgeg3Xwz9//13RCgIpie1KJTDA+iHJF3mAXsaGuJqjummna0ZXOP8uvGTMpo+EbR+sGdoTuv0DOajqITbCNLJhq6E6WANIICB04eCx9+zvfBZCAJcKmT5p3F8XXcsyspbUrwRkAjLKoXkiRFh1INu9l0L/thMomaSaOWg8iiwb/TYaF8bSldBCrSYd75sVX0t9+759TKd3MPPxNBug8ywqwo6qRdRVAxTAglilYFjmleDS4oTZaXNBr6+lbgpU1ZoeY6zJIQbp7z/7UzUbZrqAbUgsgxylMovXMDuNot7ZZ+ljmh6ApN/4rc2abQY+3Q02x5rgNcQxzJVdIXHJm1BZymbFpxhaKzj7/s5jJ+UusQhpxiAI2GAZ24HlNdLo1n7ZgmysqBZQEKizAlF5oB17ItbRgLXDM6Hh2cV7joIb+GbOI8M2ZZVOtX4cpc2GAG2MDYMpcm+RYPZ4MtLIw9CwsmTLD3WxjT4JUngASRQjsHeUAsrN8nQWIHlajI7C5ACmK2ZQLPvCJFIRZMRYJcQHoUeyYiKacgnm9QCNTxn7UyGJ+r6fTDPeERekswBJKuPj9OAVbOWwD7jS+p5EFtIVp7QqkG+14yshCkM0zHR1dWHUUTMuWNsMiwsC80vQiWGd0rWUMpQKAW1LJXjvSmQbHgY8Zu8CNARkEhi647OqQkxUCivDizDyXoraAImmSsauBTSeAYDz1AiQLHZ2yVyaRkW3D4LuGYq0YMGNJ2v3q7rRv/560AUBlakrz55K0Y+e2uAc6AZuVHjmGdcj/LJiuu+56wLYX03nnnhsJR/v2HiQlrCmdPA5Q1j+TGmqa0llnnJV+9sjPiWx/HvB6Ce+JJArZ2iTAELn0zJ1SgKCOlFcyg/RiUTrz3K3M8/aQW1xyyQXpwR/+kPtkAr8NgBLYVWvXbkynn3kOjKBpgJcNIfHTOHocIDCkj4zNvyBd0x9kMZ4/3RTHbTCG7nnbW2K+FMHqKiyCFTHRDpB8BPB4QeoC4CzDmHr/nqPptpvfmv74Y5/jeimzRKKheS3zUumlBaHzSoNy57RrosWz8tbmpoWMOcUziXQyfqpYBy+/9FIYTXVIyV5KjwGEy7byeLNilTWLde01mI8yGq6/4XpkhqsAFabCN+gw63Q/rKc+1qJx1qgMlA1YI4zbXUtfwYfI8zTtKse0ycXVK8vNpGQZoJTdz5kPUS7hz9A6AZMcazAYEvISvY8DDZgDg/ydoHMwCjOA2NfqR+PnyTpVSuZ7x/hwbAJDx/FM82fKYEIGYCWrb877KCd3FdyO4jtWrshVzACiOfZihoDLWs2MlzOm01xQAMellNRCX58er5W/zxlvx53InyvnkiBjDD0XZXY+h+aYVgEcyT5Vcqxs2vQ5jqGY15cCkMoa9R5etqQ5bd60IaS3BiE88eTjzAGflUjyuOdDWkmjZBSQ2+sje8MFJLzheC/TrERQ8pg7ypEHAHogf4Zvleu34JrXNvP680oLuDM+sJKc3yOwWM8568xM5gwo6LrmFekhMXFiOj8dOnIcYFH5VSXeaaSi8fopQKVmGhYBXghGMHbdPI8GYQgtZy0SkHI9XI13UhOst2nuS59BPkNNHI01W5CBb88750UndiYIEdeD9cHGh5K88LgzpYtnmyCaXjqC7B3M6VVIKfV40k+oBfBqwmQv3kdPtGC78hmHAXRl2LhelcAElJET6ZOMTRnG8q0YyU8BvAm+dfWNpDGAD72ISgDW129ay/o7ylovAGt65Zx5utci5oxgliELIc4OkGfWwADuyQBAZYrNsd0CAAJ0Cmauz4O5NED/XrP8YLLxcxFlzzlP2MThXpKd48/I5BI0FNiS7dRPs8n1RzN1gfc2DOrFck/biDXAb78ftpcJZvhD6TH05CPpxacFhqbS9Te/MZ1z/Y2sBccAww4RV/+1VAwwpPm0jKFqpOt52ArkIYMVGMp5DGVSS57jv8QYmgeG5guP+RE49UZgHhg69a7p/BnNj4CSqv8DY4hNOnH1AkOD7QfTO+67N607/YyQkkEpCinZb//WO9lQTdFFXJyuvurWdMYFl6fu44fpJA5ElOknPvmn6aGfPkE3ajFFZHnqgc4tg2c/BUkjnUvZQW5o7E4rN7H4y3WbBRXCP8LUD9lLARJkXVvlY+VsUGW/aKI7AkXc4lZQaBja9dbTN6atWzbzcwIDbBApGCzqfc8SNoYWvexZ3V2Gme4nPvWZkJL1Qr92W6ypswVBC3I0Taft/I7DFjLdyx6s3e1pCmDj7pV3uLmeAkipg0W1acMaxqMmmB52AgU8imEVVNfiOQKzo7W1I/3Nd7+XigBy9IbwA+sApZTCmQrSBxvJ96mAFn/eOWfgqfLzSGCbZmO8bPGSdO5ZZ0GT7wIogp3B4VsEDigZo7isxeC7irF+/6//VmpcujIK+0kZPcZhs0Gtp9trsT6JJ4IAm14W5SQZ+d5K01bBNli1ckWAB/oM2bncj3HtOBvhHbv3cKgwikI+oYNzJkNSHiT9381q5tGgwXUGxvyy74fFrNdBdpHggfIsN92myJS6Cef3FnXVsB/81S/NR50PuUI4uvzBQBEMhOYfYJTG5RopCypaA1nSZAVclmyTHctUABYwhiimJ/V74rpUwK45cuJkAC4WNdNsbusXNSEZgm0CAKcBd4A+Af5QZHFNqTvmGFiyEPRh8hpSEBqFHh4mFt+wcBiqurrq6MT+7JGHSXfaA1vnMF1qPSam0yb8YFbCRvvWt74R5uNVzBFupTBqthhSFmGxMiJDiXMb41zqkBydff4FqQbG1BlnnxdMnArAsTJ+dgw6l15WFh7/8Hd/l3bBvinMY5y5PvoMyXhrobg8eZKigKq8nLlmN9eCy3tnzaplMF70cdGvI5Pn9DNfp/KQPc4UpQPHuhNqpzkpmbdOEXPu34GhKcaukiRCE7uclwVUXRrn2mkfAbCwChsc7LEvDgNPHy7kcKSOOUYcXLAmBgHLlnKMVSSCvfDiE+nlV57j1OVz4DWmuSuD/+KL2/AgWcprasKodxVMn01Ip56CKVddiQfIvi4A1OrUtLAlbT5tc9r+4sskkz0Wa5SGq65XU65rmEYvQBLb1XMC8/FRGHc16cprLgV0w/wXVk8H0lNL4w6KwX6KwCEMphe3rCLK+qy0evWZ3K9EinPMpSXAbxTB+t+UMf5//3ffoxAlThtG0wByHxlIdwOqN8LgGYCBtaCAQjGRXjjTDiPnNWaXvjUp7d11LF0JC+mLX/gLAG8kM3g2BUuHX0c0wjXqWobNXGpVJt+cSfffT7w9a8ArXO96wB7ZBSZVmWh4I0Xdiy+8mF566ZVgT3mfGOsdnmu8dycy2QYK8osvuShtPn0zLDS8lGCbybB46smnwmdIw2pZOPqbSQVQ5mLh9xKAk6CM4ERIcefYQrl4dwFU14QsljszlLYIznnLeZymnoXhb7Dt5tIMLffj9s2AVn8u8xkz+hrJ0dxz4XXWT0iOM6ZSjkHocQXbSmYL4+VXvFfId1y3Mi8g75VgKclWlOkkEMB95jjFawPJycY5WLUCDxyfzY3gqvhan00BUGfJkznWY4ArfJbH4fgJDGVMyIzZlCVgTSMhHIhn26zPKNaSUp5HlVyjIn62DC8hJcwlSCAX0SA5/fRNsYa75j/wwAPhByVQ242XzDDrhuxBmYQTAmA+LQ0msMHC+8sYEkQYYgzXrFkT/kKeRwaLZYbbPg9z0tjwigKIyOO4Wo+2pksAGjdtXIWZ+ZPIFU8LZpmgtd5n0wAcx1lHTcFSEjULwOPzyVRFCWRSAAAgAElEQVSqBuS6et3o6zYi841ja0MOt5bnpI2ekRE897hO5+KhVFYC6M29ZINIYFx50wj3kIl8wUTj/jdIYhwE3Oe1MrhiAHAZQhGswBkoY9Ub8PjhI8FsGgM8WbV8WXgVjTK/z8TAXyDRxEmvfS2AqSl+u3btTCcAE7u78BaD4SkbUIZPLl106fIV6RCSTFAUQN3x1DvIegVobHrlkRNHQhq3Ys0yjhOWKWBkrrHhewQY61zgXnA+CqYK1pQArOdYb16bcsC22A9FEl6W0ukzRT8nmy2ykPTrCgCSs3Yf4zXUTzFM5QEF49kLmNxLw8NrLsDsZwwCwHmJ61gjpEh3IdddvnQp681HM2CI51SlqWRP/Cy9EMDQZABD595wE82q46yTB9PXPveVkJK95S13pSX4mtVwbYHxGH3ZQrQ22A95owbQ+kvm03ffjfn0PGNovtqYH4FTbgTmgaFT7pLOn9D8CCgP+t8DQ697DE31p46DO9JvfPADISX7yMc+zSYWU0y677/9m/exiRlFhrISj6E7keCcDTOlh01HB/TquvSpT38l/dsDD7ERI5EDqcsYm1g3Y9WwYYxkzbwYNAcVVHCjDFPBJBd2MP6b33ZRxwEPZMa4EfbvQipGNVXIzl3GyzSdRQtKaeluE2+4/tp0ggQUpVampgVLg+P1fXPRvm7o3GCW0eHsBVi59/73p+VrVoQfgFRwWR2CCsUCO4AJbRh2Wmx5HDkDTDesbkYrYU/JIlq3dnk6H9aBHd4T0P2Nn7bLpwdoFQyesXGo/HjCvLTnYPrr7/4jdOz6+PelLWwopYxTJA0Ccp1GZK1MrNdgUCwEZJrAs8FN3CXnXZBeRhqyCa+TQtgXskBkZ7ihHMYMs6SyLhWQfvTMi7vSI48/TUeTrrxiAsZYxpUAkx4VMq2sRk15E/DS5LSeDfd63tfO9dBwX2Z8inypGyPTKdgVjz/9LPIXWERsPIsjqcUIa/1DrJuyCGa70jVcdzehOYq8xZmeQFk9lFVbbuZleUTBWQS9H0lTTh6Tk5P46kGKAgtLixU383aIfe86JVRIwNx8F3FtcrH2gg9uS+3YZvMqi7qOQoOv0rkYYYtco929Lr0wx2RvyXgpprBpWbo83fWWt+EvUU33nY03m2yLkACGGLN8UaKsPgzCk6wBSkuuuIblfAbgZEhd0iTFmr4vY+nxxx5NL2HWa2E5CptnguJtGfLGe95yN4lV745knmIOtAJGlhII/b5yjAslATIAyrk+EwB062B0ffA3P4z5NOfPRr6ULrDHqWzEAqEckEdj9i9//tOpGSkWkVlRbC2guF0KM81EPz2OSsO3iiQ1gJxGusWNi+rSUqRtM1Mw9/gnGWFDzNexaSQJI9Pp0PFepGSwtmQ7WCxTCAh4XnzlteExNEgRsoi5LdNM0+1INuO47O5735UAtiiNVKaoZOT4cYopjt/EvSqMkvVMYXDDO+yxxx/k/tnD3JjlvqX47NMfbDBYR3piHT58DF+QdQGi1XBf3XrrrenjrEuNTStJ59qcRgbwTeJeWL1qTdq357X0E1iLMobCqyufY2LuzcwwXtMw6UaQhZbOAqQ2pHMu2ARgPJD27HuFsWqhqBxDNmpkel4677wr0w95n81bzsbU+lYufQmyTzyeQAAF0I3e1nz6+//4AD5dw5hd14XprHPl1ttuDfBA0/CSslmKexhKTXnp+//8jQDJJvAeaj3cC2Po/vTJT3yJMRRQBogJFomeOKYnCcaScCRjMYAQZY4VeAxdm9527z3p+//0PUCdkwC+eK1RdOoRtAqPJQHTPXv2kdB2bjr42qG4rprztwL+5oPgGVl+4003BGCfz32ipO+lbdvTMWS/hw5iOM7a6+stSHOG0rJTjmJMLStHIEBWQsYWykCdXDpZeBNF2lhWGLt2C464fspQzDGG/FnXh6wQnotCl6U5J/ny3g3GDe+T8wjKJRcGAPP6up69tzJlj60WiZBFeQ7sCAZQfDm+mXTV93HVmJiThwlKl8G0kMHquiajR3aofmE2LjxGwVSvRxmgekiE5tiogkO5Y81S2jIjbV+bYyll/kmuSwKdygI5T/9ORo+m+jYfeB7agCjn2ebaIEtHIL+2ripdhieP53jRG9+YPv7+90cseTvpX4JamZQHENzfC6gpmVV6JdvRz+B9R7k/GxY2hKm5oIJrWsZiCY/tTJrLtZ6EmTLhGPC8O/300+N99uzZk27Bj0pQULZYSTBSSPlkvhXyuT6n9bArwcC+GNBGpksZ90QbMrMpnv1DeuQ4zpzzCNd/Fd4+7TB9NY4GhUpXXXkxIERXSLkNexjj2ZTH6/UbcsGVCVOLRHuIdM7ZWFN4JrDOyLgKA2+ZxrxWg+zFAPvuC+pZx5W0GtF+0YUXhGyxjH1BLcCtYItMI8+rva0tTOAP49+2fPnytHevwBdAHuflQ8Tn98n2zmBq9vaP8izknucBsmrNBrwTd8LOzYMlvCitW78yIuFlkXmNvdZ+yQASlFXmJ0CaM6gPeTUAng0A54rXVjmYssYcYyhLXBNgdBwE+WhGMO7jGljLsNYDis8Z4Fnmc3KCxscQa1cdYHBbW0cAzN43ei+98MKz6b577k3/8q//jJS5OX39KzT6aGLkpGTPPf7I68DQdTf/SjrvhpthYLZGXP1XiKsXGLoHoNtUspr6Ro6H+SbbVWCIY3wdGFJyPmc+fddd984DQ/PFxvwInIIjMA8MnYIXdf6U5kfgPwWGYA8kDFJb921Pv/Ph30hL5synlbyUY2L4O79+L5u2EYrcVenaq+9IG9ZvoYjrAKQgShaj5Y997E/SP37vB0gmmlPj4mXpIB0345Dd0IUBKBunBjZ6xn/LyhGAyaKYMzmZPj4mhPXS2dbU0gLA2Gvj4zVLtoC2d1ZCQTPY181GpzG9/b77MpkSG96e7s5gplRRjA7g+6MPkZvexZgumoazZt3GMFNeBEvk63/5/6dntr0c3imaVq8l2tsiQA8gPZCUlrnxzVK1lEu5AYNpwyZ2ErPtBpgP173hMqjrdLYBVnox4RZIEiAZ1+uHrmoLAJDv30bh+INHfhEpbY7BmVvPimLO4kMwoxH9/vBgX5iPViKTExhqZDO/mM2sXVBhiCIAlgbSk7ooBo2vNTK2BAbMJJIimpnpG9/6e7qzFEIUQFL4y6ODXpCNCQWHwI/MDmVMGh0LEq3CWNvN/BjMjWnMgy00pjjuAYx6TyKnOdaKYe6cR5Iyqsgo4z2qNemMWsSNbean4QY80mgoANzoy6wJM2nGR6DG2Fy73IITAkOZsXZByK6U1+WKKeVimV8JRSFsnJyHSZH+GWFuzfuFn5GfDyDkrwIzJgFFRz8zprXgEfRSpiUgVA5jK4+f6+oZYHwo3tjUVpLaU1O/EGDo3mBImESj15AHnR80f/e9mmGHwG2u2DOtLZOqBKilQTbzRQlOEZ3Y2RnjiwfTZz71iWAdWGgXsok+g2LrgnPOS7//kd8Lz6cCoo7zLTgDd1KrlclbOEjes4iEKzb/HOd5F1+W7njj3SEdrCDavQ0pxyxjVMj8jO4x59x28nD63Cc/mpoAHWZks1AMeswZMGQEOela/H0lfhmeiayX5UjJqHMBYzIPJIuPYaQAE7CFBIZOdCAPCY+hzEQ8PIZgel161XWRSqbp+ULkovqWTHHNqcq435Q1kWrGMem/oURLbwvBqG5kYYso3gqDAUIRDDOlA9nVMdKMhgfbOS5AtVkShIY7AfEm0/4DOxkTvIW4p/bu2cu5rIwCcQJw9xggxfp1m3lPEgKrlvHZ5RSbZbD3NqZjh0+kf/n+g0hPV8ScywdQnSWeeZY5p/n0DMczPjXIWBak9ZuXAIQepWjtjaKph1jqyQnm7nhBuv66NwIi0qdHNrF06WrGs5C1hYJuCJNdmFYNFJudFMD/9A/fBySaBPBpDnPgAYDMmwGuBL8WNS5FgnKM8ZNd0U8xujstXbwoHdh/LJ040pduv+W+9PGPfpGCzzVSYFq/FOesyUgD4a115NhR5rJAS8aK+53f/s105ZWXh4HvA4BDrqNtFLmVAN4W6/oyKVlVFlaP9CMX417NerUTloSSED2Gli5bAmPL9TGfYv1kevRnPw82n3NRAKcCKU3OA8U0x2effS7eU1BIxpCgkF85YCgMqPXYoSgVcMit6wIyYxyrKXQC666hIY0RVJnz6RJM9tvJmYFHWerWJABazqMnB+zEOuG9zf3pa/17v14HkOYSz3IsIN/UQ83EahwX4+NcN/FKiXGwFrm3ZGkIDHnwk3y+66JrfbAk59aCzGsou++DXMR3TgLtcTgWflLOEDsHdAWrKNYSgDDWfAH+Yg2O5e8AnhRygHqhFfD3lQDNJoB6fU3uuviSi5F9Lkt/+tWvZFJf7jH9rxYh2VLWJAAUfkesU0qJBCJMwXLxGmEeuA6X8kxpROos0C4wpITJYwp2S4B4PNNYv2V0tdDcqAGIf/TxxwMEVwZdD8NmIb/6bDyC/KqMMTQsQZmW4Nb0pEmDnBsMFo9hiPthmnVsAHatSYfjhgAAYLp+B6uQn1dCffHFW1MdDRyl246FbF9ZS7pAaZA9yXnotabcSzDPZkcRAJSyXG30DGqQeVgsw5I9yEJYhQthyCiFGwOQz+PYBCovvOrKVME6chTPMIFT38eEr188+osA7VtPtoc/oACoRs6y33xeDCqpgyWE9hRgiHXMQ+Pn83lOT5O4WMT6tm798jByl5mZM0l3Fpjup/G018FnnV50yiEdZ1d8gbdyWLCui4JASpedJDkpWSa997MzuaLG4sE45v2UktlkycvLks30GPK7jmfZSc7Fhpr34np8qvSYk/l89NghJLzL059/9TMBDNXTgNJ8+tnHHgqPIdewa28EGIJ1ODjYhuH2a+mrn/kycHhFAENLlsEYql/E5/NMYM8RzymAtl8GhpSLKm+76y4ZQw/OewzNlxvzI3CKjcA8MHSKXdD505kfAUfgP5OSLaATnkcHvfPQzvTB//JraeX609Lv/pEeQ6RxVZWl//Yb94UcpHnRMrp9t2B0eBYbpm42LMiuYGB89jNfoyv+IN3yslSHzKmfzZFMEwtsN01uZiKOlU2SErGQGbFBspjIkm7YuLN5HNKkks2pRXfG1DDBhn8PYEgphklMpemNd9xO95JkMk2g+WE9Sdw06itjwS1YZCe0nG5pLd4/lZXVAE5ILHjP0wBn7nzr22EMjUUB5kbMjZkbODdisoeC/WOxE4ksyNTsWgK2zFJcrl+3Kq1btRRquhItjKj5vL4eAC02p9K5+zCfbmlZEkbO+Uhufvbs9vTyzldj01YMpbyW8zuGYWolm8XqamJy2eCO8j7+3nG55g1XRXx5HcVBCefu9xTFQoN0e+VHdjIxn1zYsiL1Inv51t//E1IgWBtSy6PjjKEmMjXHqhQATlCtbO5XyxpBIan7mnXq0TA1QReW8Z9hs8mOL4yIt72yEzCAlBuTdEzU0QyaTqkGwHbYSzGhHOJ1FmhZt9wiLCuuZBZ5Hqa2XHbZxSEpsthtb+uBvg84w0ZWgEvQwGvvBldQKFfkOW8sTMKvxEI057XA+8o2U46RmX97ne3C+ksWUy2I51ehm3g2sKb2yIYyYrcLI9ExCw6uSR4dYhlDN916B5t4TDW5zvwvaPuaxFoUOldyyUIhI+ED9X8RJCul2MmxHlRuFJOANTrcC8NrFXPzFrrg9WmK+TXF519N8tk4hcf3vofnFB5VkRyGUXR4k8wVrqGIA5izYKuormNuUjTi3XXZlW9IF116OeDswjTOtdF3SNBsmrGeCMljSr/74Q+mevwuZmEH5Sup4xwWUwx2wBiaGDetzi52FgVdASLUghmsUrKKckzI8TaxiBym8zxKFDtYXzrROZR6mFem81hQRhI2MqeLr7omXQ4wNEZBWc0xKm+bCdNY4u6RY9VTnChb6uO+1LvKa1TA3G2n+27RKCBkUdrPPS57RYZVCT48I8PtSLaa05NP/xTw7ggd9uPMid4obI8d6QpPpOamJbxPF+dbAiuhh07+OPN4S+pqg0lU2ZDOR3a3d9e+9PBDj+OJohk8xTryullAuKiGErI/WIoFmG6XVM2kVRtJ5iqxsCLZjHVjahyZ6jAF7kwJcrXz0uKl6ymMF4d0T1PyoaFu1ibiuzmuYub2CHP/0Z89yc+xPpYAiE3mk7p2Mr3jne8KWeIkf57JMyq6g3l8ApZWAWDSMTryFNgHOtN1V98FY+irvA7PHM5JQKGEYmugbzB+XwCgqvxLMFYgVPPpu+56Y7r15hsCzNvxykvp2aefnls7leWwHgC8nzjeCuunPszPBXsELYa4x4sEEwHLrruBdDzkNn2wFYeRYZ3Eg+T4seMRV2+h7P2j15H3s+uzZuh79+4L1oj3RSYly4pYv3JyMiUxAjSuo5n5tHWjhbZG2sqIKa410AUgMilRtp3nlQG+IrwCpJmkTMyI5W7u5zPpsa9RBibw6Nfcx8frcyb4cUf551+SkMkiinh3jluPmTHWdUMCTOzy7w4ikxL0ErTxuGQgasAs6GqzIjsX7gH9Y1xruIcEogOMFjSdWxcs+CNdc85PKCcbijWCE4rnEhdTtqmMoVmffR6TZsfcoCUCvgLvPAME9GVa1sIclG3imiBAp7Gx8kJWogAXBDICrOBalwPmyUCxySKIZGT8COyaWmRpxtZPyoDiPHLAltIj126Zj5GcxQ9dftHF4SP0+NPPhRQLuD99/FMfT7te3kHS1IMwN3tSNaxFff6W4t0jO3EGY/1SWEOjrG+mCMqU04+nl2dpH+vKAkMOANtHuf6OYR5rB7cm0u2GtH7N8mAEy/axgaERtc9z115Nz/MBS4cZK8F413LnkSDamBJW2aH6M8mWYi2s5lnqE8RnqV5DXjulXHUtLen0888LRl+D49ndG+CpSYetfNuYSNGsyL4FznphzrqJEBDvRVo6Og54ju+Ysj2BLp9ng4z1DTddEUwn503uejvnx7mPBD8FhzITac5Lk3L+E7hzL9QicE+QRDQdFETPsfBkDIWBt6AhzyTl2j6TwmQ8rmvmn6iHVHY/FqSTMIUW0vAykTD8yFiDGwm0cH+0lMbYvn2vxvP7H77z568DQ2XMt+ceezg9//SjAN6T6Zob7vx3YAjZ61dhDJXlVaV77rkbD7XmOY8hGLJ6DCkpNelSjy6ORFNyH/02xd785nnG0Hy1MT8Cp+IIzANDp+JVnT+n/+dHYGIurp5GehS3VtRTbgrd3ELTzpuE/YKs433ve0dauXZz+t0//LTbXejYpen3PnQ/AAOpZAuXpEsuuz5t3npeGiDiWY+K8tLq9KlPfDl9/4GfACLVpSq6S70UOHkRg67kqCY23+EZwe5GSrdSskzqlTFDcsCQrCGLIv8+Yn/DjJSNlRtBmAhu184744y0fu2qSDrx37rZSC9iI2TnUN8TN5cWwRbbGu76OSuWr4SBsDASxPRo2Xe0I33hy1/Fm2RD0LQ1eoxNGMcXMonoqpqYgsRN/xs2tZo5tyOLuf++t6YKGCKFsBHGx4ih5hw1LV6IDt8CSW8OPYl68WSoZsN2pK0vPUPE/DibwlLkX6Z/WdgYPT3Q2w2DYzEF2pFg41TwGVdefklqP3IYVgeGtBYMbIbLYU+ZetWKzK2UTbDGo4IFR072pMeefjGdgPEwq+GsnUeOXZ8df0Yz6zHYAW7o7cZSATF2ayIVTjmbzCrjiWV/yBCRSdPGce/HPJu+eRhbhvkym3lTnpYuNQEJKnu/Zth4h1B8WrgFE8AQJmVyGhKbjLWsOf3KG29PzzzzZIxj64kuWBAdGPx2Yxq7PoqqTqQRjleW7pNhgZpMW+zJHggZCeCk10YAUHaBYI07UQEJ/y5+jpalDy4BJuUKRRRSI6TRuXnVj0ePnB7o9z10oJsWL0+jzIH1Gzenq4noFdiMtCU6+Qxr5iHim/qVOyj+KCClckMQqhqvKF8hs2JCPyIAw1lYd6tXtKT3/+o7pRNE4ZfPoDZjNm4k9SFkXxZCYUDN+MR/FtBOhphzmoniWQTAOMHx9eIjUgkAYzf4/ve8LzUD1g5G51hW1iQgQ39a1rIoffhDH0rlADyJwgmkIiRastoG+nq4PkjLZCdwHM7jcvzC6mqIrG+ogL0Ea4LCxvmfV1ieugBbJmEKHW3DawzGRj4SJ1l2gmtFgDoXXn4p3jzXhEylivOforic0V9GeQPFXUUN8kXGt6IMmSMFRJZUZ+dbE2+KY4tbryNV3RjMuxJ8RmR56dm1oND1oJfxHcDT5GXAIHy6RvvSa3vxD4FFMcscMHFrGOSqqKgakHGINLItADV4aVQ1ALY2pOP4ozz2iycjWj6MkJkTWRS0RZmQKPOyGHlcwUhaexox9LUAKmMYL1NADeMlokVNdbUSkS0U1I1IwJoxuu9AurokjLqPHdkXrLB8QMvDB45h9rwHkAYj+OqW8CbqJXHsHe96d8yRakz6R8f6ubY9jEMf17WL63GCQpSC9Fhnuv3mt6fPf+abrB14CwHELACwKjIJbK6Q1L+qCymooIRz2vlyxx23BugoUJ7HuT35OHHTyE3zBXSdjVxjgQEZPzmD5vDpCuYjQAfAiFK3haw7Jit677aRVtYKOKTf0AD+MJFoxn2gTMW1bJgBfuWVHeFVZIKVn6McxvvUeRCsAQES1jaZHtnPK++0CHbsKYwZM4v5vo7u1AhQUQmL1ECDfKt71vQ81rdixkDuyAgS1mnmfh/MNQtoi3jPJSLTwwBfxksG9vgsUVIpi1DCpEixRXMu6TC8hrhnBfwFlWphok5oZs34uN6YqmXEugEJx48eTTt37gwQUMAsfOWYQz6Pgtln6hrAmowuzzPSGRkLwTPlQq4XsYYIVHBaPnMy0EvAPHuOmZZVSFE9zHNL4+nlMNXGkSWauFkPC8371HftRZ7t87GMdd60pz6ACtm2vnGYbnNMrpmCXIIVGucLbivv9Xh8Fz16BGM0hFdOlvkv6btWzDOmHKYMJu/e19yTsoWUhX3s059Of/sXf5HKuZd2Ia96/4f/v3Tw4NH0p3/yhfh3Y+anAfoWNzXBkK2DZdeJPx6hC/p5cS0mRcgBhvRC6mUMu1kLyvl8gQ1Ts5yHpRznuM+j6hKevetYK2BP8QyfgbVaxEA71x3jMFVWWhZMUNfFLPRAMGjSBpCNCn5uCf54pnv6LJ3gPAT2fM5NMzZKfssASc8HmB/VjyvmdxnXnaYNANhDDz0ShvNDHJvXxvXd8WhD+p4vyAkw3sFzNQ9GYi+MRSVyJp7yhOOZgmcRcr8NG5RwmkonUJfBPNPKqgDdiudSBvtpiugr6J9tLAjgLeSZIFs5k15mzzdByBHmqk0HvbNkrvqOeiTpMSSSOsI969wXdOrpwbsIwN11x7VVgN8/e3M20xg4ceIYc0uQF9Cb+/i73/o6qYz5PE+qUyl7pGd/8ZO0/bnHYW1Opauvuy2df+MtsUZ19hxKX/vsn6ayBDB0712AWM3IrWv5WdjCOWBIgJix9vkqeyk8yQCz3vyme9NDxNXTPJivI/+frzjmB+BUGoH5G/pUuprz5zI/AnMjMMFO2g1uAEMUa7JxBIbsWC2wE4usoufEq+nX3ndfWoFc4yN/9PkwRqypLQMYuo/NMd4ijcvwGrkpbdp6Ll3nLjrng6mmtJbo5S+lH2H8WgHtvADZSR+bQjfmFjh6xQgc2AHV08HNq/46bqZl0YTUTHBItg4bbtkE4RvDzxjjnS+FX7o5GzBridtvvJFNIN1nNmM9fZ1sdKoy7wcACzfDsoSUBMjMkdVQYPHCe61bszakA1Uwh7qGx9Nnv/DlrCPMBlBNv8dcBqspCnQ2sW7ulKaFISm7rRLlQ2xG733Lm9hUw3yBoTFutLZxu/yMdG9BG6OSB9jMryCtaIBO/jBshKeffwkWFWAKBa7gg4lpdopLKTY07y3AlFd/Cz0Sbqarf2zfrpCSWRwIrLmZdEM3CMDmJnLG4gymQWtXf3ph55504GgbhpDE11ossflsaKgLb6bwgWA8h9k8VxPhrVnnElg/IfnS4JbNqV3KIl4zAEikYXcR0pSnnt4eDKJpOqUWQAuQCxQWsRFf1hCeEuNjmvX2Z/IxwRuLQs7HonUIKd8CCtl161fRuaxnXJgLjH8fDKrOruHY0Bqp24gkoru7J+QwFnsCCTJhwuB7LglNAGYYloUGqQJCJXSglaeZRBPpV2FALTDEfNaAfM6LqIguptfD4lWGQAn+F91soHtlVjS2sMGeShs2bUlvuO6GAI1M2bILOilQynzJyVj+PXJaiQyyvEg9M2mPeWGpFUAYMgSAoSnAjlWkbv36B96fphnbcs6jgGvdhP+JTAGZWfv27I4iIdOjZIBoMOYCZnKqwTyyuGee2tW39pYdMMA1+shnv5CakJZwF4eptsBMS8vC9IH3fwjQEhCHz19ACtgsAG7TwlpYY52wE4ZCdmHhbeFTzHyrry1PKwBeQu3AmAm3tnfTJSeVbGRyQdqPJGsY03nNV2dMQGMO1FDIXHDJhem8C88NRpjgq8CiAJheQGUVJQCgB+nMD6WVy08HlKznvoYZpQHzrHHsMipCMBd+TIuXNHLt2xhn5aL6dB3kXKrTkiWwbyb6MKw+kFasQKaBL8nLMBaOH2+DFXRR+vGDDzNnBX4bKKYXB9i4dPGKtHLZmrQb0++HKfYaka2Vci9EQhJFGs5qmSksC9/gaGdqWVafNm5ZCQg2SNHdGelfnR29IekqAgxbv34jBfGBdOZZWwGgOsJEvKfrZPrAB341bce3Y/PG07jHC9Off/1bnA9jht/25EwhviRdISWrAxgvJJVMVtj0FKzGwnHWUGUwrZzXa+npJ55K9979gfQnn/sO90phyEoWcG/J8nG9zfmauW46UQoB/arxQbv22ivTWzvmk/oAACAASURBVGENFfBnJaajgDsvYDj91DPPx9yRXSfzxTU1mCHMMdl4MiI7OjsiUfG222+PlCi9Ynp6utPhg4fC901A6ughzOe5ljKG9BMS5BDwfunllyk+Afb14GI+Roy2DIdgOuQFeFTOuj4F4KmcN0ANwB9lwKUw1AZH+mCbdKcNK1anMot/i+tZ1nxAoWJZa4DUkzDa9O8qzmceMx92HAO4ACByXfbb+2LSe43rGVI1CuHMIFpkleMI1lGWBCXTTIaV11yGRQvAntLLbsAA7+0OAKoGZFP+bC2/NjY2p61btwJWr0kP/MsDXJ/HszQ0impRvjHWxRpYh64tMcY2KriPYh0OhpCsVWWgmbF19qXMy7lnYyN7XbZEafTMfcN4twDYCFd678qEKeWYXSdku/bC+Iy0K8Zao+ca5InOh5gTnEMvYINyKz3HigUdlB8xhpFI5vNu7vlZgVxL3yiDEzTUl60bqZ8ygvjZALsBHe55610BFCm5amheGh52uup95atfi7XJ54geP8vx4+oEOClnPgZzkzXYVMRK7jej0ZXhCTQLwMXzTuCO4x8GtBAwtQFTxc8ODHQSHLEh1QIQlSPTzNcLLPzKbGpkEeyynmRb2WDKvJFYJ206cB6FAEkNeKydOLQ/2Ev1nKPj1QVYVVom6w0/KM5ngPncsmpdWr5yNfdnRzr3vIvDX8419KknnuH7yZDB+ZTzmdKOGbVs3w6S+qZ4zSDHzTIG6869BSPC2Nn4qELaXQWT+pyzNgfbV2BcNl1/P8mgIT0laZDxWQIzbQeAY9b4ABA3WY41U1aQM0XvQ+81QyUEiwYwgfc83M94/s5RMZYIJmCEBQV9DikzXbJkaTp06AgAVQNraR8AzrKQzZdxLWTH9dF02rp5M/fvtvjz3/zVlzn+fJpjMJdZa5559EfplRefosE2HsDQBTffkfq7j84BQ19JFfk16d573pwW0+Apo6G1gMTVBEim55EjFs0TH2DsEzyXCRlDb7w3PfzTn8A+nXugze++50dgfgROiRGYB4ZOics4fxLzI/AfR+D/CgzBGOo5tju9691vSas3bk1/+MdfpHuKgSWMod//7V9lQ4v/TdOKdAWbiI1bzqHQbse0kghX/vvYx76Ufv7os6lCI0g2MIP8XDWbWcGatWvXpqeRPaxYsSK6gcapW8jb/axkwx2JVnZWpU+zQVYq455DUMfXRceWDXMxm5plGKduxMjSjrlJWzIP9BPpx6fHzbfv55cbMz+nApBohALKYrye7uFZsI16AAjKaxvTI794LG2nGy413+75qAkoGXkjUlRCvmDZzLEZF1/AMVyFNGoLnc4Z2Bn9PRTebAj7Abn0q9l42ib0/K3ReT965FC68tJL0ks7dsPCWZiefHYb8hyAGIChcTqA0uRldjQ21IQHjP5Jboo1UV3F5rsKgGXWLiSfPwzzZcOGdUGRHx9nQ++GMbxooLSPzaSdB47ASHoJZldDGH/b2W1tPR4MJFNTytko90f8N51yxlcPI0EoTXSl9lt0jXNtZzmeasaojw7qiVblOkbkZslbeRS5xaXTaeWqpvCp6eseBRjqeb2jL2BjrHEpBeEJPruCz12ypCk8UprxNunoaAcQGAcwG2fj2RdgVy3sJLufJ0+20dmujc3yISR0FsOZiTXHSqJdP2CDhajd5GI22IJPBRZiHK+sIfemgmAWY5EIpGm5RrGMk4yDUmSEJYBdPXR9h9i8FpdnjJxNp5+Zbrntjth4FyGBtBs8i8TMIiSXvPQ6c4h9rp1cvSJynlm55LQZgBi9fCZIBFsDMPRf3vueSBqqZIMvt0KAqHFhPQBDPslZLwT7rIQi2yIqAK0o6sOxOwypTbRro0BZ1NgUDKJewMAKNv8DFDAf+egfpSWw35Sd7X3tYKQXfeADHwqJ2DT+VBpKCxo0N2GI3NkWjATT/KKo9/7gdeUU41s2raRwh03E+A3ATJrOJzmO+1iPob2Hj4MJYZQswWyWIhLvoYrqBiLez09XvuFyxofOfD5JRwWAGIPdMc9eeP7FlAdzoqqyCRnbWgeSOXiMAn48rVi1kMK0J1LxQurCcRzD96IfKWo+QMCyZeuRafVg7trMcVLc4jXUtEgwlDnY18trW5mHBeknP/kZ87csbdx0Nqaz45yPMcmw6UpqiMFen3a+sjs98P0H0nIiuksB7lRcTHKdBYYi7wzwrmXFQubzcGpeWkOheCjWsGX4b/T0AF4DOiAkZL1aR9E9TrHVEfePAMdVV1ycvvKVL6ZbAG1LMFE/8lor64vzrhIJ6WK6+kVp32uH050YBVdjyh6R7YWmRnWkpkZkl0PtHGsP928/kfKPpzfd+a70J5/9NuAOfmGMtUpGPdlGudctCp13GThq0pTzoihdc80VJEbeA3ggMwDZqKlj3Nff/+cHWG+OzUl1hyKVzNQ0PUyChaCMR7YGY3IjoHod91qejBfmxaEDByNZbYg5cPI4SUyMgEa9FqtKmARW9u7dG8CQjKEAaCKi3nSoLOVK3x7nlszBItmaJmyB/kxo7q9ZP2BlPhfjnC1b014kqkXM9TVrVwB6ED9fXpCalywO4LgHiWAPbLUxZEmdyJLyuOaDHJdsJeWnYgOCuJlkKwOoPK9IMxMIkVGk7JV/XMJ7rt+wnoJ6OJKy9BTSvNl7uB5m5/aXX+G9WQ84xgLOVUaOz6H/+l//a3riiSfST370P2INESxpRIp1BACtFn8wOICMG0AfMl9l0ZnEy2eUzQzGRylcrJfZszfnfZalo+UjOUaSxxibFFgDi5MAPhhvlTxPxiKhzMh62ZXt+INlSZ76xWTR9YJ5xpbrMdbNfbEEH7s2pFAjkR4H0M9YCDwYUx9JXvxa7jOAZ6Ky3SwxTkNtACHmlyxeD3MpcqsqwDn+ASBjWTrOdViAjHgfBub9PEPDDB0G0kK8BvUAFMA4efJkrNfT3CeCcHUA2dFw4vwFR2R3zQDOT3OtlZWXsv7KaBHsXkjT4vCh19IF55/JmLK2sB7p3TfrfOd5pL+f0l69c5QU583Fvzs3K2jCjPR2pRrAqMvOOzu1ETyhHNfnSUTPm1aq7yDPgmBP8bOa+L/MvPutr/9lmuCcJljvn0Yu91NAZiWSfbCCXNfHlTRr0q4HHfJzQaxhGgiDoBztXT1xDoPMl0KOwcvZ0tIICE6aKc9DvbS8f52nYwBiORP0ARaJxYyv92IV5tg2QAT3QkIvw4wrIMCX+XMpOcwAR8cgDOl5zy6el4JEphYKjgr2KiuM1D8YlGUw4A4ehHEM+81rY3qcxyPYZVJbE9Jh583fwRiapcHT0MDzkP3Hs4/+OO186Wl8H4fTG264I11w0x2pt/MwAOphUsm+mqoL6wAM35waYaWWwqothBnODRvAkCywaJpoqM59Guxs9iMCQw8BDDFs83XkfAEyPwKn0AjM39Cn0MWcP5X5EciNwH8KDEW3bjD1wxi6//43pTWbzghgSLlQbW1p+uPfe18aBXxZuGhpuur6O9L6089GltMR3ikldP3/CCPVn/70sVTChmqajYKbBQEFdwzq+AWF3KhZPOiTo6G0AEempx+LDVFh0LlV9LjJxleHY9IXJCjwskUAhsrZOK9dvgKmTX6YWCpVWdzSHOloJnbpn9EG0DDIhqyYgrwPb4HmJlJJIvWsIF1+6WXp8SefSUtWrU+v7j+QHsZ4VcaQOz27bkoOytkAZrHJ2OKyAbdol1lhWOs9dOwr2AiO9JuoAgOBzm0dtPoONn6rSHLbu++1KO5HOUdlYHaQC6CvP/nc9tQNMDJDAT7KhtMIdYty48T1EJpkI2cEtWkmGk+vW7449bDR7aVzWcHmXhnQQhKl2k4cRwJE984YXIE0QI6DFM6PP/siXWI2lxQo4xQUpkC5MbSobW6iMGc8ZCOZ7LYM4Ml/6+b9lfVphO02bgRGi5vwxsVLiRDfxcbYKHPxKtllmojOpNVrFkcSzQkkYaNDJlHRxVe+wUa+pXkxaShNMDy2xzVbu2ZVAE4ti5vTYTyVLMQKKao72WTLHisu8tpTVPLqClgTMr1e3LYtvGkyh2tinNnoT7jL5PchEwuPD37PcfotoGgn22LQn5EZ8MvAkJv7fMaqgqQZGUOjnIoSKbvBmwGGbr39V6KbXV6GObMFVfiYZIlJWYS2BqKZwWuW+JL5Sfj3OX+TWZgSY0gKx2BGbMQ3473vfAfdfyLdATgnKSRqOAd9OVavXIJ053jas2t3MOdiXOckJvHQtahUqhZ/oFutaSnjYge+ZdmKVAadfxvsmc1nnJVuBtBasnIFG/2C9N73vhdpV0UkjA3AgKkGCFQyNjJEuhiFtSy7EoACx6g2fKymAYZW8XkyxvSfKQFknKVLDrMHv57tu/cDYOqRo1mUxQgpd5WN6YwzL0yXXX4xVxaj6VoBXkxXycI7efwYaT8Hec3idPnlN8NuaYyiuQQfo8mpbqQZ+wH+Mo+fg8jpVq9ZmbZtfwZWFEwRmDfV1Y0UdpXMk1oYMI8Dtg6lSy85L/34xz+kBsln/cBMub6ZMSlibu2ieGRcJwCh8BKi8oMdtZSx3RAG0t/+1rdJTMM3DOmbwJDggVPDlWgGVt4UcfWLmqq4V0Yo9o5QOFOYwmAYHIRVxX3ah0G5wMoykng6AdZaKIqWWFiRwChDrQqAue1kJ6Atpq6Hejl/iqzSRj4nn/VjMF0H8NLIeqMxf8vSSorbNkxgd6bzL9jKGjYDKPQIPkDH0rVvuDN95pN/BSsQUIn7TIaDc0sgJBez7hrkGjgFEKTH2Q03vCG96x33cd9RyMLQMsXK++cgcd0/Zx1TDqYHl0VuJYWcYIBFpu/XxTqmAfhNN98U/iO+7xD/fgSW0Am8SQQdxlyzZESYCMacUL4im+rAgQPcs12vy7cEzsMgOmK2YUoCPMkqqQU40LesHrB7BsDAgV8gE5LvRdzvw8iLC7mPKgBnGhbVpsuuupQi3PRIfFxg5Zw8cgLA7VA6sv9QasszBUtY3vs7k1gKkCtXsTCVqeQxZDH0sjEEZKYB4RYBpKwJabHmzd5jxq3v2bef9XMRhf44AONDkeznfZ7HWjBMod3I2jVE8fy7v/d7MWaf+9xnYa4IVGAGztjJjtPDSXhHALYcCdUw65nyIIEhPXBya4VMXJk5Ia+V0Sgzl+P0mej4aLKsJKqW9U6WbA2sHjkYFUbXy6rjfu0CSM98ZgDcAV30/JEh5Vqk9E0WoTKyMZ6hNhlMJfP3znfHpJDnpL5eZYBPRqfL6goQLUD30TCTNoXNxXcJPjQy0mwouF4ePYEBMWDESZhVPlONk1+INLUWMEz2lIC8oIRmxwKMVZxHpcAbc1eZ2uDAcPj3zXpcvM4UQ3XGk14vHjXFyLBGhvrT2bBtFgFSLFhgk4cmBRPLpc9rLLDluqeEzM8Q+FOu6JjlMf5AUqmIZ+dyni3OsxZYQ4e4DxYYToEMS3l0Key1fO6pdsAfgYyly1Yihb0u/ZwwiKcxVPc4lV1CN4v5X8Y56CnofF4A63nC5wCNHIMYymgu9NPsCv87Bq2Gud7Z2ZruuO0GrhPPFZ65Sr+8Pv3Mc8G48N3zOcvne0/GfFUGZhol/+Z1kTGkV1Qu1WyM6yTjbxD2csxtxlDWmKCfjCs9hbz23TDKBHA15+4DiKth36WcsBVpaFVlTTDMenu68IREYk8zydTP73/vm6x/XEtA9xKO9dlfPJh2v/wc0u4BzKfvREp2W+pqP8h5tgIM/WmqlDGElKwR03zZlIWlhDgAYmeMoTlmrZsK3Z30P8oBQw8hJZsHhuYLj/kROKVGYB4YOqUu5/zJzI9ANgL/V2CITvpw214MB+8ktees9Acf/0J00Y1p/tQffABJTw9+BUvT1XSX1vHvnb0n8U4hrrm4mgjpL6Z/++EjqZACvJBNRHTrKSqWIKdSKpQV9oWxcexBPqTkwC+LbTujpsJozqmRZHhKGJnEbkOmjtKEYo0mAVDWr16BT0U9G5hWNtIU1xTltgwFoXKJVBqtDhD1bDJUbNDYxgim1NNRW0RHzejtdhgCbWx8f/bYY3Tj3HEVhHlsFd1+O+H1tTVB5/fzXRA1Bs0HhPrwB98PW6E1EslG2dwqx1jMOboRVopml3MxRUY7ZrwVAALKmTQ6PtLamQ6eoDOPTGLGwkYrbdhGG9etTntf3ZFq2PC6MZfptHE91HfAnDZkNLI5IqIdYEwwTY+H8LDQ6wIWiAahpkQ9+dw2fBTwI+B9TYLT+ylSu/ikxUTX9mhky9ja9TYJTV2DHdZi3ntByEEoItloK4UTEGhrp+vI0LIfzSR9sGJK5xhDAgv9GDlP0EnVWFO/C70NlkNll+Gze/cuNtp9acPGdZHA5pgfg/ruxlZAS0PVSjbkgkFuyO26uwHWNHfv3lcDEMpSXiymZAS54fb6KyPLfi8oZBGs0axzwIQmqV4ZqyhLFgujVgsMrmc1LIFOin4BIbvhJrCdBjB0w023BrvNqOVCgJyQYATGlIFC4a80t+H3984N/5yTBggO6ZmhTGx0qCdt3rQmvecd9wMC4M1locV1qGA+riLZpQL2hK/bT2SyYx5CmDi/LPo6pGUAlKYPVZAi1o+8oBo5ZIGpR1xJI4rtDndTCGzFbPly/H4W0eF/z6/9ajDN9HPRoD0PIKEcXx7ZQrMUoib0FBjFzLvoPVSKP9bGdcsZM0AjDmKUCz3Epr4Qb6COntG090ArkjoYRuJznMc4iV6VVc3prLMvxV/sYgq1IeRBBygsZYB1wKogFQefHXxduYbLKbBqQ/JXDJD4zLM/puN9GCmHc05DeKSXgJNtHUco+iiwyxcCWCwLeUZh4XTavu1ZgCK8cEjIeWnn9vTawYPcw3XpqadeYN7IhmkCdMLMvG8K2d5GmH0zaUXLWuLqN3C/tKe//fbfwRhaHgVtJPpwbK8DQyBk+Ui2auvx3SjynGHUwOKaBfAZxNsGCJfCsDQKtkgI5FotWbyQdQQTW3yZNNTevWMHxuItXPO8tO9V1ouKFsaV4jKvDADoeLrx5puJd14c7LqpmXYYeFNp//7txMHvS1cASh+CKbF716505233pI/94ZdgJK3gnoYFR2FvodeHlETQI6BB7gE91Fz/ZOBdccUl6b34V5mECDIVzBLT+QQQHvvFL/ic/bAYe2FwAVYBBAbjKGBX2CEUhpXcb29gziwDPJeJIYvBbz2G/JYdk6VqaZwLICtzgSL0NcA8GSzh68PbyRjKwFLvByRD3OsCnSEnDWBW1p68GE3vYcYAVG5atwEgugvZVFXahBRvDTLT8jpYaZgXb3/+KbyF+lI7ANW+Hbvw5ipMhyY0ITaFLPtV1tcgTYgeAAtBgmBb8PmenddXuTGYAOzEJgrr8nTXm98MI3AzwH7GOgsGCgX2408+jbRnd7bOAfPs2nMg5L76pWzavIW1fEl693vemz7/hT+JxoXiR+XSSu58npQADMwAXC5gTuQp6ZzzyZMJEglkfGXrRCbbyhLLYNYBxAhQ6382y88IEJmwWSU7RSNu5n8F67bS6XEaJYOMh5/tNYuEOJPp+AomLGuKf1IqOc6/+amaNcsqMWErjolno2BEMc9Z1w/XFNOycjLFePYK/iExi7AHn72803HmQRFSpBHogpow62snmiOztbkBnxmuqcBGHw0LmS7dNGdcJ4uUQTJ/qjheEyjHOJ4QQukhyNrjnwWdTGmUCcwsSmtWLyXlFBN4gKFZnrOykpQ0yoIRnBQMidmrhC8kiCSVMq8KWO8Xci8C0acpwM1qgJRK5rxgcB+NGueshvJ+jiyyUtYCQfaevgHeqxBZZQ/NpKWRqqm/l2CsoKyAmfPb9V8Jmc8KDfiH+L3NnBEArvCTctFkvm3ZuglArTSknuMAUZWAazZyxPtteDnWXhuZW5Fq5zXjvF6fJ84FPuN1ellck+w44rXxDMKTis+Pec5rBf9CLsZ+QVBYuaVNLdlYyu/Cx00gib2FjRmZbh6rYOO//PdvAfibalcXz6fnYAy9uuN5AOWBdN1NpJJdeyPP/UMw6zrS1z/3lVQ6SyrZvZpPNwHyw2oEGOIhkQGzOcP4kJJxL/I8zQFDDz/0kCmp83VkXMX5r/kRODVGYP6GPjWu4/xZzI/AfxiB/wwYynezBjA00r4vvfWtd6TTzjgX2coXwrS2FGPUT33016NT3dCwJGMMISXrAhgapkitLa1Jn4Bd9MC/PkwKFwU2wIubdot3GTBZDHEmj9CLQeaCvjy5FJdgEoXPijwJyjNTWuYSYmQZ+J3HxrkGhsFKQBh9DfSxUV5RzOZ6yk0l761vjb8XGBLUkYVk4W5EuCyeRXR8o5tORw3LgHSCtKTtL72C0fJhNn5S1vWIoODhGI3WtbgVVFK+NAMgU4Inxr133wkLRC8X+oZ0xSPSns/oRq4g6GE33Y2zkbn6bAy5OTQdC5+W7bv2s5FGfiCbQSNqE1so/JSS1VVXBugjkHXB+efDwkokeHXFplUz4h66f+vxwNizm9hppA2+byl/39aBuS3dzWe37bBLhwUAXWjGUmNuU9RCSgJAYKKZJtSaq9bAQCqhONdk1a64Hkx6UAikFDB2k2zyTFSbmNLLRo8MgSGLUxLNSI9agIRI+v2EHjgUiRaMFhm10Pk1h1aaojdJE1G+ShYE7SxWBFUmeL8eNs+RFMeGvbOrm82syUxe80z+onuJc8eCxnQpvVfcsefSiYKp41yZ8xeamevO61Mluys8e9i8a8Cql9MY17YWtkQHjLBp/BAKipENsE/fsvUcUppuClaUyVAlFkHKR/6XIk9QJccGcDPumEa8uLttvnopeAswIh/E72rLaWvT+9/zrvBRqZbtREFWzjm0LKoP8/TO9hMUgWzUw8U6+BCZ2bmeLcGw8HizqOIwM6VDbNxzGKMTKa9Mc5R/2HT2OenMCy/gPtyaPvjhX2deYz7LPKqHeTOAxLGRjvYgHhOajfudGQcD4GBy21BfgeRtcYA6ygwtmnC6CH8hSvm0e397Ghg1CssUJqRD3BPV1c3p7HOuSBdedD7+ItPp4JGnMSKvSkcPH0p9ncQnz1amtRvP4YAp2Ioqg9k1OUU3e+AIRar3MKbSB17l3sgHQNmbzjx7PYDRCWSHXUh1lqfTTjstPfqLn8LQwdiWAnSYZL/9+IcUANRUVdYjRTQuvQTgaBfzjrGCaVRX00whWp/WrdzE3GuKCPm//dbfIk1bBgsIeQ7jOQYQm7GwGGkuSmm1cdPDyCOq8FHBb6bzRKpD2nLieDsABx5jMG1kv8wAYtUyVsWahAMIFwEqObc1E1e+BkwL2ErxP1kK2Lo02HXKSG+787YoGNs79zOXYBbltzG/8QshRfAl2E7r161Lzz3zDMzDd6RPf/prgAR1vDfgH+fm/Lezn/OuyYpJwUKNw/OJqr80ve8974BBR4Q3xyS4UFePjxpz6TXAxoOAaE89/hTjSYefNcj3cV202NUAVznVxchbV61eRQHYHlIi70tNeTu5ZwVX/UzTjgSGBIBcm/fs3cM4dca97rwMAF4AlfvZMdZnTGaNxWg9wOMCmVWs1YJDMmBqATOuvfYG/Hwwrmdt0bzYa2GK3hBJfvv37Eh7d79Cg6EkvYbB+CTAyGhFU7A+BUe9S2RDeMtoPi6TKQOneIa4Zgvdc72KkMlMIRe84fprYZxdnFatXJ4qYWGOshbLZjH2+/CR42nbSwDxNAk029++Yy/MGED7w0fTQjzPFjUvSfe/+1fD2Pmbf/3NtHXLGeF/1w/zdCfyM8MCyln/8knUK+CekmWkTNmxCfmQYDb/WS878DJGbXr4jFjAuEaqGq+VLaqUVEmZ4Fkhf3Ydft042Xs2jKwzXy7XNMGmUq+LQRH8WVBeJlIAQwL0XD+fQX6GkewaKQeowpqmabGv0cvGZ2AGTmQAu7JVP0MfvkJDHwT89Dqj2bEeGXgBY1sJQ6qY9cukS5k1HYyZiWEaNAtKCQz5Xchaqc/RDAMwwTmP6vEGA9fXKu3Vz05GZz4ssnVrl0dC4gRAm8939wDKpGTyZDuBTNbtYl/A/M9jna9Apuh3E/fmDDJB0930EnS+as6s1MqvNpo3MqzKZCYzT+N4w7sNORR/79/1A7TX4TFl80WWsM+loSFYc8xDgbEJmmLKt4a5z3rY5wjsuZcpZa0tJtRhMx5JRRqnw4DS2N7ngaBdgWmOc15TwiM9zB2f67FXcNLNXc9Aa4x+Z8w0SJfl4/VQahYJmPHMlOLqvMG7yWh6/twPYOezTRDIZDPBowXK9nhr5Yy2HAQYTbYb5nrrieWz8kf/9l32CKOEL+CBxp+f/fmP0quvPM/zui/deOub07kAQydPHmDu92A+/eVUPF2W3nbfW2CrtgCuYWiPjGyWY5FtN2tABM/n7Bx+GRh6W3r4YYAhNxHzX/MjMD8Cp8wIzN/Qp8ylnD+R+RH49xH4z4ChPOjpeTMwAWAMvfWeO9LWsy9Kv/+xzwf1GwV9+szHf4MuOQADwNAV190eHkNdfW0AQwOpCsbQpz7xpfTDH/2CupDkCjYPdmjtllrYKBULI80wmc6AE4sIN6g5cCjYEhb/eiOw0Yqf1fDSwpaOq5G2i9jkN/LtJlqzTqPt7aQP8Oti6PBZoe5mPEswEdCwI2p0uMBQLSygcorsAjZ45dX16SiGto8/9UxqY3OF4CjSPzxuJQuCEPoHCQppSmmnspIElXPP3ITnUnXICfqRr9UYgYupaS8bMDdtdi2lglu0lQKKuUkfpqPfh4xs++59CfUV9HpSXNycBiAGcFVBx5jtvYV9FSDWlZcRT87n7nv11Tn6eH68pxIUJUmRiyIlHRBI/4YFAB37Dh0LY+UBN+VseiP2l7EIY2y9nBwnuuctdNTd2AcTK1JiuC50KO2ujnO++ZynHfQxmBjiE5OAEW4ypyiEKivyQkpWsj5AUQAAIABJREFUSGHU2Ya0RI8RrpmbVxlebn71XphUgsJ76YtRAyBlR/ckxUch/kd6TNhRddMrEyjS59jKVgAS6evkttluq3IyKf1eTwswCxnHLICmoID4Sg2hFAnIGNAINTP2yLrMWad5QrNXBT8whjowvZ5l076ArucIDJmtZ52Xrr3+pgCmxgGsBIYKmR92mXMbe0EpN+65uHoLaeemG3z/ToZFF5KKitIFYVC8FWDoQx/4Nfw2psMzZIZzMBFulvmiHKOt9UiYmBdzThYKztEgA1hA8ksktAksmjoUfiEyOCw+LIzp13NiY7z2+jt+BdbQeWmQ4/n8F78YXWm9tKpgCk3TRW8CXOnpaI15qnG7sj2T28oAIxc316elzQAKE4ORWicwNIknkHH1Q2N5FMoUUn0UvyVKUujKcz8VE8l+2mnnp+uvvw7QbZDC6TDMgI7UcbIDj5RlgDSAMYB95bB7ZMAIAvZgfi0ogqtGeFO98OLTfD/JXDiQrrjqzHTg0CvhAVRFqpgsiVrGx/vVMdEo2XN+8slnGR8AQsCmTsDIdjxonEczE4UADCuYWwvx8roWoHgcFsMgxfzfcH7NgKkUjgEMacZtmhCFJWjrVD6FLfO4ZVkNsjmYNAOk4gHItp3sjs8bYe5baWvGLlNHL45iU7oibpz7ifVhhJu4rKSOVDju3aolyKA0iCb1jsLy5ltvxlOpmeLKZCMYeeUAqBO9sGV6064dB3kfgDjWzOuvuyX91V9+Nw10+94NzHGKzbjupB+Ft1DmBeM6psWLIPPll1+U7qODr8dQOX+OxDLuV9cRvYZ+8uBPeO+hbL2l+M4lksnU8H6TJdQAe8/5rawo3l9gQbPfOcBHYMj7QfaSa4wg5W7WIRPSAmTibgvzZ6U9c0WuDAdj6GXTKKtUGlXOvNqwYS1r9EBIY2+7He8l2F4FSndkZlDczwJuTeO5NEbDYe+O7engq7vTEGAVkyK9erI3ivk+1lVju2XQ6QWmQbwMP89JAEuWREjekKOtBOxsJqXq2uvekNYACrnGWZhXA5J4H5fw2cP4v+iHNcR6bNreFID9YzwDjnMPj1PLFpZWpj/42Mfjs/72O98JNtIiwIPVvN/PHn4ktbEGzwBm1WGYLPPR51p4vsUtbBQ7QAnjnzGqZHNpzo98DhP9TpiyAuD5Gu3LhmXNlUFkyIBx9cMAAvrO+R4lZror0+XaRIofYyagEuuF7x0J89kcmeJXgY5wfGJdcX3Sa0YT+yGkX/6dnj/hZzNnmO2alksL9TOyRE5TwLzXlXgKCmLcTBNiGay58eH+eO56H2jC3Ypce0g/rEhrg2WnZw4Aso0Gnwejru+C/cjgeriGAjYCWdOymUIOnGC0rABI1NSbWWU6IeMhi0efLa+twFXEswMaKV/j7JHn8p6cZz1SypXEqI/AsPM6rN+4MRhBJewpBphz9YLLgHatJ07G+pmx5zKmrX82ma6TRkEDYRn78NmSiSnrxrUwl9LYb8IiQFIX7y9EW4+pfAcJqIJ/XpNLYfDJUsuxk/TS8zMFhoIFzXWR2XOcJFGfbxn4nzFwQ4rMe3qvxbXjH5xH7js0C/d9HC+voQznUZ6Njo1XUVaynl/RAKHRoZTQv5P5KTAUDFRl1RzjAGtSHnsMG20P/ONf06AahVW3KEC4Zx75Ydqz4wUM/rvTrXe+NZ1z3U08n14DROwirv6LqWSmIt133z1pKb55Zdx/yi6np4OTyn2YeZz5a7RpeDYFY+hNAEMPPcz158aa/5ofgfkROGVGYP6GPmUu5fyJzI/A/wYYispZ+RSeG9Efp+jRY2h2KLW/to1UsvvTpi3nhpRsCmCgiGLqk3/4QTZ1dITrFwcwtO60MwMYGsWouAwD2c9/7usBDE0DekDJiO6oBb7dZDdJFhJuZAQJlJLJxvHfN2zYkF588cXY9JaEsTAdYDaoMkUszEbooC/FSLSfTm0toIjA0KypM+5Fokhng8LP2skL3yLOQ1BiGWkgfUgI/OylFIoNDfUwZAbDSNSOoCbNw0ihHvrZo3iNIJsK6joFGFR4N4dZCYSnAcd7+NBBtPr1SFYa05lb1lMsLgAYOYFpZ3P4V3SzcVy5Zj2sIYoafqoacMdUNOVrxMCxYSUNi2Jmx76DqWsQ5hHgmRtvCyzZQp5PDd4vVqR671x9+eVpkEJvko1qa3tbMEYsMBbjp9BNIoxFogWBYFTjkmXpKMX5gaMnkMZk8jKLRcGgAWK46xivQTbPbryvvvqKMD8WsHIj7zUxTchuul3FMa5viVKFYdLeKDDHYWZMsNmLOB09hkqm0sqVjRQtMC1OUihqkTMHwClpKYN9UkXymb4bpva4me8kDUm/FuUBFRUYbY/OMJ5HY1JWRSy7ptGZx0LO8DmSvgCjLGCV0Oll4nG4mc0BNvpFRbOS6+Tvo7M+hxX5AHNv7M8XMXbDFIB1sBXaAYam0EcVs8kdhjJ22uYzwmPIDuiJE+2wWM5KrTAj9JmySM/JxcJ8lQLIjbrX7N9lAdkGv5jkrr6ekwBvnemCc7em3/7ND4UfVwUF3ixzUSBI42l9V0wvK7Rg0MuFc9ebws96vbjUV0YDUz7LORK1t1Wg4JQMCYq2XiQ1t73lrekCAMSnuHcehLovOFBosg/XsJDCowWz686Tx5lSsHlgt2VGsVMBLJYAkCxpqgXIE/QkcQfpxwRePROzJal/GDPwzunU3gcoVMq9XwbIyoAODs6kSy6+NoChgaHjgJEwvRbIMqQwmKhgzi9OE/lj+CDV4FsEQ2Eo62jn5ev/xFzF5FnT6kUYMfcQh/zfv/+X6fqbLwz/FWPmC5gvMafprgu6ef53331v+v2P/BGSk42RXNbR3otMbDU/P4BpL1HeyI30Gbr0wisBKQqJkz+Rvvt3f4/PDJ5F3EfOI83HBZ8sUicXAF6UI3DCOPv0M1anE6SorVqzNAq9fXsO8VrkL3rycH2cV8FcQ7BSsqAitRBdrwzMom0W35HhQeZCHmli+YAgFXVRdB85eojUtnPSFVdekHbtfCo1NPEOC9rSeedvSd/85nfo3ifYDSQiwjC7GTnuN//qe7C6mCNTFVwHJCnh8TIS90akWHEc3gearXuzvemNt+ORduHrwEupni9IjlwblGy+vP0lvGm6M9YC94p/L6DcC9tBMMHCPxLvNDueYzS47gqyjofPFveKax/3g2uOrxEY2rtvH6Ac7KcYFREQyRmZp07wWeZYMYLH+XyGUrKmRXXBcBQsvu2WX8EYF0kewBuTivNlTsiY4fV5zIl8wMsh7p1W2GcHYSd5LvsPHY8C/xiG2JMwN8qZV8EKWQAwx7EK9I0AIMgSEWCeRiJTBlizedNGQKib8YEr5llTEWC7ktVKgOF8AAxfr4R4JwxLz6cLxqJx348/g9cKZvuu01//q28xrQvST0m4+97ffy/d/eY3AhyeSM89/QzPEmLAX3sVYMLUNZIxNZ62SA6gLCvwc+uYa5JriHKfMQCOSLSSBRYMQRmnStWUKfPMQIY0xDpdyPHJGlFm7PpWj7Q5DOojrdCgBe6tYLPSdOB+9lprMG1xLpBeyPP3zDPPTEfwdJO2FICDTE3TA5UCzq2hpSaH8ryq1xOQ+00gwvM4gQRa+a3zYtnSJan9xJFYSxpqKnhWMM58hmB7F8+nEUDXEc4tmLJ8hslk7iU0rC6hQTLMMxDSaZh7+3yWoWrTQG8xmbKrScerQjY6yHNqDbKno0cPZzIsGh39PJM02HeApgEbBdfKceruA3xfTRNozbLF6fD+vWkZLC+lY6aJNixqDuDkkksuST/40Q9i7u3D82+QPUop4GIkzfE6mVWCVwMwk2qZF4KCRXromD7INehGrliM0XKkWjJu9Tw7Dh0l/csmkEEAzCsNnWX4LGSe23xxn9NH46WfJtVK0veUz/vlNRGkdm1zbZEVmJOSuW8RKIprp1E795/MQG9N7y+ZTPFafYV8BrpB4Ropvx5kzXYuOZ2GeB60YETu/sNrCC87WGrBsgoWm3uiifRjGUPcbw0kVjrPnnr439K+XdsAz7rTLXe8JZ13I7LqvtbU0XUoffmTX0gVMBnvv/9ezPmXhPG2MjLX0lFTTNlDFAPCCdSG9NW4egz83ggw9NDDDxvuMF9Hzhcf8yNwCo3A/A19Cl3M+VOZH4HcCLzOGPpfgSG19EabTw+mrsMvp3e96y1p85kXzDGGBIam0sf/4L+wkWVTAWPoSqRkegx1BzCE/IJu9+c++/X0g//x8zRD4Sorw06uG53ocCpVYuNjkeKmv4yio6OjDSnK0tiwuCm1cJUx5GbaQtkqv5Hur6af+nMYsb4QmUw9mzK9U3TpsXupJ4GghAX7MBtmDZyHYUwILFl0+pnuNstMiALQqWczV8znS71eQJf/Jw//PB2BOTRAJ7mEOFZqkOiUe0xrVq0MqUxB0PxnKUqb0vlnnx4SHT0R/Pw+u4lsigRp6unSurGtg5nkJlF2ThsmouO86SDapX14kJTVsBEl1toiR9+EMVhYi2BK2EnVK8cN/5qVK9MiwKUhmAXhDcE5GtteygZ7lPjxUU1l+fxSdP+TswXECzdjPv0C3jP43LBx0/z22NGjcRx2oMOrSclIX3d4J1UyhvqT2NkO0IOf0eNlUjo/3etB6PwDg8QbI5nxfASZjByn+UnSz1KYQyRVsQksoFtpMVsAOKflgHHV+rLkzyUTybpQfqMJrgVMcSFmvEhuNMy0s2yxkEWa2+XW1DlLGZKhFMCQpZvJLBSTUYJybQS9vNYiJs6VLO7dGojfiHUGzMQZCxzy82HeSRGgTKQNAHDGDisFaj/MkHPOvRAz3tuDIVYOaDWrj5FSPI4/xsX3segNiVoW/+2G3QJDkDPbmHOUyhApTLuRJZ19xqb0a+9+ByyaKrydLZQp7DkS5Y/QXDgHAAWZBRF7racGgI4pL3MSCI/Z+SdgJgNNSYegw7Rdb8DMWQDXaY6tmfjl3/it/5Z+/uSTmDQ/yHjiMcGY5Sv1oFPcCFOrD0bbxFg/P595nXgfaiBbCjC0ahkAHzZfAkN2xseIp58G5BgYmUl7D3al0dlSQCEHVhYXoNRMaToHKdl1117DNeqie0wCUAkdbaQXZcX1FE8tqZ9o9hMYMzctWsMcRXJEgpjztAIwyqJ2CNbBxOQAKVRlFFovICWB1UA0vRHNzz3/HOCdscu9GJgvZn3oiW5/GabglRisjwPa1Nc3xjzRD+jQvhOwUmop/Em72irAhFcI8/8bf/ENfr45ijjZerKuQu7oeoFX2jiStuq6ktSyvA5m1CGkbEfTOeefCzsPNk8hDMYwzYcJRFHZ0dmeJvESqi5vDC8uwdMq/t44atWrI4xVHmBaM2btwyTSHT68P11z/dVpIeBXdfUCzvH5tOWsJWknxZdgy+ED3VHAHQfAuv6aW9Nf/Nl3mRJIW6YxBCf9zxk7gglv5qmTpVvJ5LPzr+H6m950e7r6ikujqFZup4FvLWtkJ4wEQYkdr7ySXnzuxbRq1SoMpY8FQJuZFWcgq2utbDRlYDLMvP+c1E5NpaD9FL0hk2T9tpjV48Qi/9U9MIaQtcoOCLkK5+J7CBDJFMqYDll0eSn3fBkAwkUXnUdU9qa0HzbGPe98XyY3gUnqWlbEMYwgazVAwLk53NMevjHDAPlKtnbv2pleeuE51lCYmKyBFs6VGK/r86LUV/sSfVdkfipbKqagH2bcBIZ+BSmfgMvqVcsxJa9jDawNLzIBrip8ZSaZR12sv/tI9DOtTC8xPYf2AlYPoMXde/hY+jfS745gwCwo9YN//beIUa+kCO6FLVKHt80A93ke65wGx7kiPwN7ZKN4rZRtZutmrBGs/yH94XkY60WARxoxc78KXnMtKgTlOFebI8p+ZE+OY0QscCPwICRXCtjVh0S6jKLcZKxeTI1LkasKhgyxZnvdy2G46B03AvMu/HC4Lj28r2Meps68t+CEzDjZb32AIKZllQPkmHRWxXPGxDHnip+zFK+7ge72tKSxPthgrrPKaJWGdWOyDNEy/PVqq+tYB1ifpNYIvjFfFtE4adVEm2sea6kgFcBQJQzZSpoITU2k55FIpvG4aZvuASZZS0dgcyn3Foj33ItpIo0h354YJf0TQC4fgL2G5kgd64rrqIl6y5aviLRGPZeGmVuu39u20wQpQVoLAOR1ltGmVFkPMcHwRYua4jqfefZ56RD+VsrFpplfyo87Omny8GsljCfNo73OmrUHCMdJnnHm1pCbLlzUEM83n+WDMDZlJQ8ANMoQEhwyQU4wVpBKGZ/P8Ugf4zq7X3E90xdKdpbpe82Ypiuncw/k/PQeVgIpiymf+2dAcE1fL85ZoMmmiRLLSq67DC6lzo2cVw1SO+PqXbdkbnqPPvzgP7HP6WdfVR+M1uefeDi99PzjsDBhOt5+N6lkt7EWAwx1HwxgqBJg6L6338e4IiVDYivTVsN2AaoCGycwYQWcbazYIFC2+yZTyeaBofmiY34ETrkRmAeGTrlLOn9C8yPwS+bT/wswZLdH35P86f7Uf/xVpGS3p63nXpw+8kefzzp4mML+we+8J7w2GhuXBzC0ASlZZ09rmE9nwNDXMJ/OgCEZQyaw6C/khskiRyaA1PV+ikA708ogLEIssnOFtur4AIWoF0wU00RUcGQaQEpJ2Xo2+xqZQr6IGFZ27LF5tPNrGonFTgAUvKedVTERN2oWLW5ylZPZRdMzpkBmDZ3JF7a9krbteJVGNIlEdIs13oxNGBNGEKUdA+gqNrIa+K5Y0QxAhewF5pEA0xTdwC4YPFUUH9K4reGNQ3YDr3+QhZubYoGy4/iftMJYae0C1KJba9ElvXuKDaFG1lE82/1ls7WMeNsta1azYR7Gq4RNnSCIZsaMW0f7yZBTudE0arlpycr0Mr4cHcjZOtnY6gUQnjWUC3owCSIZ5b5l82aMgJ/GIHppFKBS1k30imjg8LPBIyP+I76cTfMom7xp2eDKl0LaQpIcl3bdek2U2aBiBFzARjWjxCt3UN4g0wfwQ3NoWUuaj/N5rYxheGNgjj3Ft75JGpT2ccyCIMoGZOmELIKf8TrKBItjlEEGfT3kAIylcyoMqBlrx08QKdgdFmVh1jnnPeSGNTrmzHu+F5Jacxxm1SzsHvRR/F1eOn3L2elqUmpMdOmDLVCNgbOm1X5mFi+d0f6zdKFMGmLRHJ5YYRyaJfzMII/LB/DpbD+aLjrvzPROuqyNMEumKc5M05vhGk+TKrQA1lUBYySoiXpiDniKlvG/M6b4g3IHO8R2+jNgSAlUBgxZYpVg4NtHEfC1P/8GUsin0//48Y/DIDZPLy7Gv5IJJbtONtrwIMwufso5oe9MHeBqWWl+2kB62jQeQJr2Row013oWZoxKqm27DjKRqwCGKMg4hzGYYxVljelSGEPXXvsG7uXDqaZBiVhfeuG5J5B0LY0ivWllczrGGE9NwH5ZAKBTsRCQpBFgYS/3YRbhXlq+gGL/SDrRsQOEoRfwtAG2zt60Du8dWQ0nML+1ODwOKDQEOHn2WecioTyZFgIK2Zku5to98tATgKcb6G5TCI3OpssuugaZK0a4yLW+9TffiVSxOoATgQ+//TnlNvlKyRJAVmU+Utl1zI8xjFdbAwitKvP1ig4LgmXUuDCTt00jWSvKwzeNOSe4JbhcBUjRBmOuv3eE4haZBWDiOD4prScPwVa5HrPWuvTooz9Kp21Zwud2kU7WlF55ZVc6/TSS1n70UBTld95+b/rGn/0j5rkwFRgrY7otDseI7XaOZcwTrj/XU+adktmrr7o83XzjNRS43huZMb+pfUZuu27uwtR62/MvxHyqMB7cpCQZd9w3w1zHSFvUG0QvFn42GxtlPLEkMG718TMyDspMUWLOCKi88MILMc+VXoW3CMBYSCyVdWpMz7wb598rmC8VeJcV4vXzbsDRPoz5z73oYoDr5QAUyE5gkAl02xiw0C9FMjw+0ItEiGeAyU6AjDI+u5D2fukTvx+JfIP8nWa3SllkDsn0cz2cUOLKmiAOIcNOuYxpS9decxWA04L0Gib2973z7WkYCVwV/m1T/GwdUiDvq8GRiYhi37FzJ/Nodfr5Y0+kw8wxMMb0yt6D6dvfewBD/wlYMb2R9vY86+ZCfGwU0Qj0luSrhUU+h6Qv1j/u11i3GJswlw6FK/9zzvlAAmwQmLPAF6zMRZkLqslKLWCtERxyfdP/rUg/MF4vw0YgRhBf+e+EJv9I9PRgKuOZpExP4EHjeQEEwYjX8Mvz2k3wOc7jMSXiJnxyjAJFLideSxlDei9V0FzI5IOswfy77BsBh3bAoSKYaudsOS38n1bjM+OzyjXX9cnELk3wTcxy/psc6XkUK8vVdJvjHWDNMz1LGVl4xrkWcs7lvEd9bSWhBDBX8JoSDHUuClgZdV8DyNQLKzCfcdC7x7EtCukh8mxA0hLWrEaAjyofnIypHkOyWFwvl61YEYDLZZdfkr797W+xVgkYuuYZVAFzks/2vvZBoX9bN8/kfPYBSuJmTI2DlHPo6PHUDIAr+NLB813PwkEYoIJrAnKLYTAr1auE+RSs1jlm1gxzQ6BOjyRl8jJ75M34rMg89vT9oQHmnHBVDxafLDMNqJXcs/8waEIWHN/uKXxW6m3k8Y4y98cZC4EjgTnX9EL2WkqxBcCd295bjpv7iAXcEz4n+wcyYOsHD3wbYGgAtlNDKuTPLz//WHr+qZ9HKtkNt7wZYAjGUP9J9hyvpT/9NMb4BXXp/re/LS2GnVXMvqgQjyE/S3Nr/RgLMTYPxtDrwNBMMIY0n55nDM1XHPMjcGqNwDwwdGpdz/mzmR+BGIH/E2Pol4GhgdY96a67bklnnX8Z5tOfi25nGQXV7/76/WG43NS8Ml2lx9DWc1N79wlAEgqtBQBDn/la+tcf/iyAISn7UpyVLLmpkn2TK671snCBmZwzWs7FtIbpqcUvGyjjoy3A7JK7CTaGOwcMWfQW8/fjdOfcSMs2sWNph1BDSDfnbtAs5ErZxPn5dmEroLu4Kcw24nqW4GPDJu0xPExefe1IWr5mXdr56oHY0LrB9HVF6uc5HguxPLqDLUsWxWY2im/eS4ZTFz4YdiDV+btBllXtJj8/zFDzo+NdgYzi4LG2dLSjKx2jO5cApWQlmDbma0yQmqD7bCFhssn61atSC4yhHmRYFUgoTEVR3qZBdHT42URW0OGtxx+hk67tMajwR0hkGmBzmE/hPEWhplRMnwp9GyxA9LMQNBGUc18qk6cacMlN8lR04pUMseHntXp4uEGehkUSqSmig8l44xkMXUl1Q0rWBzBUAuPK66TkTyTN9/V9vMaRDEPHW5DNrqvFknNpAsBJir5/tgCRfWFdqlnw/2TvvePzvMt7/6+1t2RJtizvvWMnTuLshJGEEMgkgyTMhlHoOfTQQhcFSn/tacsII9DS9vS0UEpLKVBaRsjeZC/vbcuyLVnb2rIsnff7up8npOP8zt/16xFVJSvS89z39/6O6/pcn8/nMni2uirQI9CkkbQg0wxYPtFCG7DIlvYaa8vcmIe07jgmupapTaK9TgNqExCvIaQUPBBlIU0trantKKAFSW8ZPiJ24Tpjwya6NF0VssfmWa2ARUrmshbDXksAETlJmYG1gX3W9SXrTmNSHTJJJTcjJ0JOds6Z69N///AHAS+LUqVgHvNzAnBuhMQCXhD3AGhm4G+IHR1pBNOy685hRSHVCF+YnJQsqrIylQA0yYdhttUi4xxMX/3Tr0dS+zisIdlxmv6eovJeAaZVy1oQUB0aABgKABXmDsmC7eprakrTmhV0pqIj1BTJrQn3+CnkUbRcH8WA+pVdB9MMgCFlJ16brdgr8Ri66ILL0pve9HquqwfwrIfE5xBzhc5bJKTKHpatW5kO03lvz66jsBfWIkVZHtILW4RXAbzU1MwM1s3IWBfA0HZ8n+zstTVkX86FxUuXpVde3kLyW42spD1t2nQOYE9PdNmagNG3beu2dN6556Uf/vM9qXXW/DCg5srS9W+5NR1DDnFg/+H03e/8ExXzljBl1l/FvSeMvHmuxcr5AINq60vpijWf9WMXIbyyeH7joAJDyDxrYCdpqi7gIvBRWY4MBN8lkz8BmkzagvwNs+phvIb0blpMl69RmFk7d7+U3nbzW5BNwZicAZBCd58nnr4vvR5AR3bf0NBJfIZ2BCB6y43vS5/7o/+NATMMxjIYQ7JEIimXfaNHU+Yz5HqSMaTE5IrLX5duuvGa2IeL+JThI6uynz3Gv1U+9OTjj0cnq1J9Trh3148Mg2HAALv+2co7YyJlxvkm87Lhqt27mON6CwlqRFc3Ek9/f9euXQFQKzESqDSh9m8cn8wHTsacABFMD8AhO7ndesuNAKUd6eqbbmWeMX56ZDF4JsLu6+6T7Xt3phGM0hcg0/V17Jrl3jvCHvB3f/a5WIuyOOyIpCeQcpZhAIgR9rkBWsUz42HS0S4ddkkPrKPNmzci1wMMwfuK7S390Wf/OPXTvruCuTDN38wEGBpj3Q8ild22fSed7p5KS+hg9wQysi5YHiNIBLdyFnzsE59Js+bND2DoOYC2LS+/CBgkSkxCTHEEH+YAggXc4xnJdAQ0cU/N/Nv0y/Fus2YLbo7u94IX+uUEGBDSrky2GKb6HtD8PDptsvY9JQXPBFOrOGv0nnPfkQWqV1wJoE0wT2Qbwe5yr9VcvA+WVRH7ZB4smGJfiGuMoovyMwAUXsetzuetQbXXLLCg/EsTZBl2/YCNC5BOn4ShWiboBgPRc6SKPWQAadY0QJ9MTNet82yKjSn2a+ZIBXNJj6FRGaRKu7nPiTjHOdM1hIZRtgh/oLnME0ELQR/PtmEkUQJ4cebAhBUUkwkpm1X26ShMoFkAQtPscfUAkIJD46zxBfMXxLPSJ0gptOCic3zfvj1R6HHtGSvr5K19AAAgAElEQVSMA1TZlXOSteIz8jr7ee4lsIpGqB4MyLjhPmwkwTQMsG0AqaaxhVKxMcDAefPmAj4tDJZsuQ0yuCdZ0ZpD+9UPwRqLXu49sk/19wqJl+vFJ8tXDaYbAWI1ps68spCOca7ZOdUzJSSInAMagI+Fz5RnIH/HWaIPnaBVSBg57/Xtq+Q+j3fDIONZlvEzz2SLUzKG+mAKGxf94Lv/O7qSNTVjTM6+8Nxj9wVjqLdnmHb1N6Tz33od66cTlvMegKEvp7rSpvROihxzFwAMAdoJDMU5xPXY8rTEeMoYiTPc56Uv4U03ZR5DeB4V8shC3lEYgdNoBAoL+jR6mIVbKYxAfgT+/4ChYoLEGTCG+g9vp0XpjemszReHlMzqfTWJ5Mc/fBtAyTSyiaXpdVdeB2PobAIRgCG7bxVXAwx9NRhD0wQoAkMG+FbNBGj0irCaaaBkIBryGQIrk05/J58Q1fE7+mL4M8EBEyLBF1sz65Ejrd1uS0oOBGcsf1oBLdVvgdeyMmxwVUkla5Sgei5+EJbCK/V2IFisoxori8b3qCdJrSCBeuixp/CVGEt7kBBU0v2onCBS6YJGvgIrMyKQBpAhoW3BtHf9+jXh6xESIWVvYUSsF45SHYIl7kvKupIhwSRfq48K9WHMbQ90HMfgF5NgO54IBkTiiT8B11qHRMHk0Opia1NjWoGHwYoli9POPfuiS4xAQRc0eGNLAS6rglXQx8u43ufostMGOKSptcCH1xBeTbACfI9xDX2j6moinVnWCEA1U2ketkpPYGnCforrnQBAEmiT2WOwF91hosoN1R8j4qVL6HgEUDhCEv1aI00BIoENn4OBoywM42RlYwatVXw67iaR+jZIobfiGU3bTRYI6H3vMCh3HHLMBv+ziYLj4n3YMryZLlL685jcZubTGeVBSCffYt6OPlZzNRvS46IGr47DHV2AP/hcAdT1UtU997yL0sWXvD6AiDIS13LAAMEkgYK4VrJXpX0G+XnmUATsJBVlXH+0qs+1nR4fG4Tx0IfReV369Cd+JxVzj4JCFfpDIBccxkdDxoFd9GQViDGYHIasJK6fseCes445eAyRTEyEoayVbZIKA3DBNceC5zyIZ9NnP/cFOgH+Kx3CDpKAMBfx4BjVswpAqI42ykpdxgCkphlXEziryPUwDZoaq2GO4fkCk2gSSYxzVPPpnhOANoBA+9q70jjSJmV3djMbIZEWENPU97LXnUe3vP0AxHYjsmteB++F34RJAknIQ4/8nHvDO2zNhgASTsCus+Vzcak+RHSjYn7u2bsNhtsBXv8ExsbbACxmp+V0P4qEM9oejyOH6U5nbdyUXnjhhbT5nLORRrWnNoCPFcuWpa2v7ASMq4bJN4s1Vpk+eOdH0tM/fxEQbDT9zV9/E6BmEc+4PiQeJlmZGRWvy3qobYCtWDIOm2cZY4a8cqCXaysjUXLPKSdprQ3z25jcfFjhL4YZN8wa7eg4iqSqKyr5mhbX1zUBJNXDmJpF8qVkphdT7fNINo/BYihNi5Y0py3bng8D2jPoHvfMc88HYLl7x4F02/UfTnd9/m/pXLeY8TUhZh2ybuxMLhsnM57OvGgESWVv2JVMn6EiJYnMJdmAs5Gy9AOe2GGsDfnoNlgwJugNgCUmn46l80rJlfNaMMGOjbIhbTPvBtoEYKQPj4wh5S+CXYIMzkPZJVt5zW4SWGUkpr528BPUFsh3X5VJ4h7RhL/YIOO5cf2qdOnF54fvzmWXXwGIgKSYewpAFRboFM9klP31paefSHObGpAH16avffluDMEXAg6uTKvWrU+vPPnjYIodg7GhYbS5qHNer6FDhzEUlrln9m5HJtZiHfLWVSsXxXpav3ppevbnj6aP/LdfwUy3PT382GP4VC0PplMV47Jk2er0Ih3i9uzdF0bPnbQvf4Z/T5P4HukbSmvPOo/OZB9I+w8cAqh8Ob3y0ouMOaxApb7uS0lvLUHtzAsqjJMZBw34X+2KGEbMSIAARd0H9bgSaDtpIwX+JttPlJLlpK/8zD0hvIoAr9wj3Nfca2SHyvaz46ZnhEwxzY9L2RcEDm3rHn5+PIdq2IQ+I3m07ipKyqJ9vSbZjj/3G+cx4LJFmJC7sTf4/LnIYHTJ7umD7dXEGtIjrYYzqobihWere+kJnkM5Ek/PJbvo6XkHHyjO9wpN7mVWsh90sefJMNPDy8KHjN1yzolazudli+exr8n0Aghkf3R92vjBvUapkk0vBCiVQhfxOThIMQCA2G6kM6vZz7n/WchiPYdn04Wvi2cY7Epex/16Aq81u9q5V9bwd54njcQOxwEKZeZ6hsJqCTCsB+ZfOVLiY0iNp93vGH9ZaXoUKrsWFBIYrmZPdS0KDpXx9wG3Wcx6DQvMZyUjUMNzWdJVnLPKMPUms5uY4+y6Dmm1Pn+MtcBu3oPR5hiuZc8db0cQaJDXk8kqC/tEmGPLDpIRplwQJhnzzC6fe/YdCElgI98Lwrm3NVCUkXXYgkTtrs/9LouXfashi8uefuBf05YXngIEHElvuPKadCHA0OhwNz5Tu9Ldf5IBQ+941zvTfJ6Vxvwl+oOxju2mZ9c5jdRl89mZbppYYXxiOvMYuvcBz5tCHllIPQojcBqNQGFBn0YPs3ArhRH4fwFDMhde9Rg6gMfQ+2/HG+N8zKe/SGAL9bu+PH3sAzfBvClKrTCGLrn8mgCGOgGGTpJwvBYYIgvKGEPE7NFpimDV4NlAJ2Q3gigRvGWdbcIDg+Qla9UtMwGZD4GPIMYMZS4EscuW4OFBQLgcs0qTj0mqo1MB1hBgkWQYrFpRNaAy0g5DZAL3JpgI0c1E41kS/UYD3VwQ1wAIVMH1Pfrks2HafAjQpqYewIAkq8SKHwm8LCXbCduqWlp2MWyP+QsxuCTYVjKhRKgMQEijThPaGq5Bw2dZQETUaSWGmjt27En9UMA7YdhsAeSZv3hVOkY3FKUdyqt8jypey6TAoD8CfJKmd173FtqAHwekISmH9j/CGFkllPnUzc8NGg3MNSPete9QMEgc93HGdyY+SyYqMwRG+LSia8VVhkArQbRBv7my/ksCKJMEwhOACVZaJ4PRIZBgwqJPE8lHVGAFhqYxCbWrmR3hYIGZxNpRh/Ef4/p6uvvC6FMGimNYjFGs35s864Ggr0gF8pETJKxmLabe+l4EyEX11usbJRHxP+Y9VpSI5DvXCR75XEZJJEzC6hiLCcbRYD0YHfxu1GQdS56L80qJUwnBtt5BXb0kytFFB4NsEqj5C5em6264KXyOakgYZ8j0Yq4oGcibXGfvnSWAeW8IARoBk8wk29bTyB1IRIYH8K+AlXL3Fz4PcMnPZUfwy85XK9sChbLdBEWd65l0juer2Sy/L7vNdeP3J3nAtqLWv8rkNxQpdjMS1SNBEJz41Gf+v/Sd732fzk24GsMMqIDKMDTcT4A+mGYhpTJJnwSgmya5EISTLabcZ25rI1JI5V4Zy8OEf7oY6QeyLM2n244PwT7jPUvsnjeDBANQq3gyXX/DlWnDhiWwBk6ljZg3/923/xfPr4+frYkEUXC0uKiCtultgKhzIpGqa6xDYgUgh1/Vsc4RZB6nMGk+yPhP4z9yIN578dI1gABHeR6L41nLHOghmbKqXwdIvIQKvb4zMlTGGMuRwQnMcOfzUOg0SJv6O27+pbR716HUcaQ7/fMP/hlW32ze25bcmQwwvJzCeLaOPesoz7oEz6la1mt5yEEEVhpqm5lbgMKTMBVIuGU2mFD1kwz34C2zY/e22EuytuGAs1UNSF6aMfrFaw0vojLYdPsObENqd3GaPaeG8S9PTyPVWLuedt+sj4cffiitwhjZcTq0/2i6/JK3p7//5gNpWPNpmR9lgIH43wjI6uGS3xNNPm1Xb/X/LVdfmd50xeuDDVPOXixLxXUss0xvkT2YRP8c9lhLy5wAA3zmmiu7l3r/+gZt3LiRZ+G+peRJUAMmC3PE9XgYX6JYy8yt2bCuBLzb2g8HY8i9ZwbP90Sunbf7uc8jPIZInNkikfZ148u2kD0ac96WxrTxjPXpste/kTnMvJYpoRExifY04GU7bI6dL72QzlixLP39334zPfLQo+mjH/s4XRtPpXMvuCi17Xg8kuBDh48GOK4/kT5D+wDwi9nn3BdL+GojAc2C15+xKt1w/ZXp6UcfxpR4Z7rmmqvSOedvTo//7Kdp5/YdqRlJ4xhso7M3XxiA5959B9MrW7ZHQn2Q9+imONCJnHRAuStz+Fc++uvRneulF15Mr7z4LMUIAESBXRlj7JUscPYsmRkCREDSypfZOwR7Q3Kqp1LOsF49UTBHYl2z5gKgE0zKOioGKBwbuh3isnb2so0ECE3glVgJbMiesVOmYGGcnzIJ+RsZd7anFwh1PJRwKdtz/Th/BdXtSuac0iupC5br4gVLgnHmM5RNI4g4hU+Me2y+y5x+ZJOcs3OD0TWJx1JvmOCPsKcX4cflHmWXQ4GdKcZW4EaZkQxMjbY7YIPxkhmrhn3Oe3We2MjhrA2rWXfdPLvukIsJuI/x7JW4jePHp6G4AJasVptJuI77eD6LkFmPnWCfZU3MxxR7SuYb8zXksOynMhdl6DTB7HU8GwFEiqPrW2lqP3wAvzD89RjTEfbjIq6zjoJBbx9sJUCicYoG/chXZULpu2ZRwrVTTcFgCV3ptmx9OZ1/wXkBVAkyC0AJfBvnuN7cuwSGlJI55uHpJQCVA3ldi03IXEO+6drxfFBCreE9/xYsquX6/MifXf5sOvy58NUCsLZQYLFFYKgfWX4Fc7QUBrI+RR2d+r7hK8bvz2JsutmXJt37eXbuEz/64Td5Hs6XOoplpen5x+5Nzz/9KJLY0XTZG69OF197A3tQb2o/uj3d/dmvpNpigKF3vzMtWrqA85aCnwCQYKQm5gHYUbBgr3Jteo02q8ikZA8I7hXyyELqURiB02gECgv6NHqYhVspjMD/ExgiAioKIGEodex5IX34w+9O6zadlz79B18iSJygSluRPv6BW6j2yRgCGHrDW8J8+nhPBzKZEbov1aTP/jGMoZ88CGOIhBOpDi9HIE+QRCIU7dtzgVNGY5eCbjt3GBp8yM4woNIg2QRFxpBVRgNgg2HFRraLX7tyaXi1CA4JFJl4ayqrp4HVbQMgA9tT0vwJvmZhPjoTL6AO/BIaYRNZJbdL1mIS0KNIXogFA6TZfRDzVqjxPXQPa8WgNFgOXJeAzQDVdYMoaehNBLQtczDa5TWLAVBKuMY+u/Xw3nPmzEFqNp+kdoiEnM4lJJxj0r5t241Z7s7dB1Mvyces+YtTO8wVKexV+IbMbaWDEtd2hI5GgjirVq9KRw7sT2csmU/nqDlBE7eK2QWYY+Ddz2ub5AkGVNfje0Fy9MKWrdFh7RTB2Uw6qIzAbtBw1bEzWbHVsT9rhCGkN5PVRJM05SN+zLCjCMmd7eqzBAK2ip2cqALrNxKMLarkSsmWAQxVAH5YFdVo1KqhwIn3ox9ItAbn53X4RAyeoPU2r1PPdVrJ7OruIDkvBzyDjcWzr6pAgmSQS/CqmaXB/8nwDPJ/ORaNUoiQrAgQ0S0HUKUG1kv4U3HNGnbLVrKCHlKGCJ0z/wblCVZl9V2qAJwaZC5PEcTKch+jurl63ZnpDW+8PCrKGrGajhUBzpiQicfotFtBUuC/NQG2UqsHRPw3fWtECPh+lGr2OD4ZPXTMWYDh+J9/9W7AvaFglBXJoKJaLqtCYMgKuKwAr3WMhNyKveaqvpZj4lw2oRc0i09ZQn6j5IT3UmZkhVh5wa/92sfTT++/DzCTyjz/K0VDNgRraRKwZx4yjeN0GKJUn2ZIt+BClaRUAwwtWtACQEQLbUC6KaQFSr1kdYwgIzveO5qO9dLRbrw4vET0irLN/dhoPyDHgvT229+UDh56hTE/SXe53elCEqVdu7emtYAeLS3z0iMPPxYV8Aqq+ko6ewHL5s5fBPviCHNQBtbM9MIrL9MNbBH7B8wa5D3TAIh6ilxEN6GdO3aFL4r+HFm/RNrZa27FJNNz5TjMuAX4anUexUR11kJYb/PSu+94P6bLr4Tp64/+9cfhZSa4Eq7KJlm8nmwcO+msXbsK9s5KwBuAs+HeYCHJpBnsYw+CRWjL5X72hMOHDwGyYX4MIFCOr1lxid2XuAbAzTKSVzSzzMX6NJ/13Mj86ew6SHI7lq659jJAKY2eaVM/OQxj6OV0zubNAbrc98B96YLzL4pE7MLN16SnHt2dnnxkG2vUjmRF7B2CokhlZQEod9GAnTHMPMFSuu3tN6dr33oVYCh7hwwO9gJlrAKVQ6xr2S3K7ZQmubcKFsn0Mum3vbU+Tle+6U1hzD3Evqw5bQdeTgf27weYO8L9AwQE+wSTWfatWJfsI1tpV6/kZRQAVcBX9ppJoe3JlaycwgzYa1qCF8kEksrzz9mAJKUfKdLcdPv7P5hOIqGbIumf1pSeuV4ESN3NuHey51Wyf8xatSq9gi/J6vUb0ijJ5xykQbse+mF0eOpl/G0Xvn3XnnT1dTfjq/XX7Id4m3Ado4yRoIMdLn/j4x9Jc5pglCBNeuWVF9NVd9yanvzudwK0GqBb07e+dV+67Y6rkBE2pNVrN6YXX9qK7BGTZdYf213aAwtpSKkOAOZB/OB+51OfYb6ehJ22hQS7Ix2DjVXJM1JWNco9FsF2EaSXlRfMnpxUt4azS+bMFPue0i2ZhTKFwjMqBwY4KzNvGaVosTSDOeS5eIqLEawPo33GWHBYOZmbagCIXIPqNH9fgMIPCwz1nEmCTtEpjr/TSFo/Kb29fP7KuXy2vm4vzNOmplnsS1lXNHdbQUY9iQQJ9RES7NIUehVedzIePZidT4KcNpwaUxbM/ihwq2zWfcn5ogm2QEcpLKI+5sApDolgE8pl5c0bWZtLYaBYiDpJNzoZT8cZ35kwalx7ghz6DHkGrVy5ij0GNmQOkC3hjO5nHs6HJTfGnsvgp0V0KBOwck/2rJEZc0Qzdl7X2GNW6+zUACvNeTBH3zDWr0WiAPmZa0fwRCsnXvFckDmMcJOzFTN+5rVz3ALL4kULAEgPYpa/nPinJeSA7lECrDIKjVUEkwXi7DTm2WRBzfNMtqDMpbx02n0pX2DwbFIqFtu7c8LzhLmSB5WUkvnsZXsaR2TSTjpI8j5DfPWk8+8FvBdivG1xxo6fMnQ928eZmzbJ8Gxcumwx0tVPUDhCUtqMfxx/+9Izj6QnHv4Z8cpYeuOV18IYuoHrFhjake7+3JdT9YyZSMnemRYvWxRSshkh+86Yb1aynGd6DLkWEXrngKF3ZFKyAjBUSDwKI3BajUABGDqtHmfhZgojkI0ANHa6BOPdEsGoNPysXb2lsWICqRmTGBjvfyl98IN3pA10bPrdz3wxKthlSFQ++bH3Euxidty6MF36xmvTyrVnUX3vCPPpWoChz3/ua+lH9zyQxghGWwBX+qAnC/ZoqGiipkGqX03uDKD0ydG/xeDJCuVMKp76FBj8Wt4yNQ45CK9vcFPE9c2iZe6GNStSsW2/8Rko471GAWyi6wmBigCBQZriHEMtJWV252g/1AZrBc8dkhBBESu4FUhGrA620/2orbM39QxS9SYolbJdTjIsqLMAk8lDgDRS1ZU5CRLMAchp5jUrGMQRGBl6x+jooDSrHgDMrkoGbraEloWipK6HpPclpAqj+BjotWG7+gk71XBPmsCKsMgI0DdEAGoNVfQZBHxXvP51GMpujapxZuKtgSktiu3EQ+A3RCA+TjLzNC3LS8LDQ8PvughoBcYkLompWEnWgya8bPi57Jp8sG1HLINRwSYTaBMlPVRCwUcFNUyfqZDrCV5M6/HlK+bzPawOkvBSW6gTYNoOe4B/n2JcTSg157Uq7vMdw2RaoM9ncZwKsm3J9d2YIlGvoUXwCRhGIwA2jnt05IpqqlEyQJ+BstcBY8YEVyZQCf/PrjaakztuAkEyKryfMNFlFILdk/NmMbGVrdCIh9CRDqrTJJUVyCBGAYaWLl9FV7JrwtPKZEu/khJ8k6zkh8kq1W8TDgGKzNhcSQ/GwHFRGYtoFAbLDBMcEog+qt+yJH7tV/87Y0M3NWchz9fk0e564VHDfckwkxmQsZAANm1lzX0pM7CjnrcRBqVcjzF4nr00zZxxHJxfGtm+98470wuAAe3IZaxsj2JcPEGFXzbJXBKY40ifNPcVVB2z6x5zbCZSnuVL5vG1NNhN0SlMTxSkYwJDR7voTEgeiCorss8SWHITVOQnJgAWm0rTW689H4CE7juNAEmszZUr1uC3c4jfxcz0la0xdmGsDjCxCEnXEjolffPvvs36AIjBk+cUFAJ9n3oBKsoDCHNdITVkTXQj5fD+ZKF14k8jW0A5p/LDUsBRjXIf+NnjGFKfRde9zjS7eQEg10r8em7H1+hAMNa+//3vRbdDGRkmaaW81lySxxUrVqZly5bwrO3UNZV27tpOAkh7aTxZZC0NA94eOnQ4AKleQNgKQOFKQDQ9PMIofZDOTIv1RJGVaMJNC+eyFrxSVpJongSQOMLa6SCRekuYty5ftZhk8kAAOzKOBIZa58zD1LcH6cZYuvm6O9Nf/dU/ks3WAVwDJONtpGmuAJ9JpvMi8xnKAHI9hq6/7pr0jttviT1nGkaiHjex1pmhmtTuB+B5Ao8h/ccEKPz7AAWYm861VsbhggsuQIpJJyXAC726BgGYezqPpwPscxWMvaxL/7teLTK37ILURqJ99Oix2MtOkrwLVMtK0IPKjWIakHz61DAdo8rSLGSKleyNzUpwSMI/8wd/nNr2tgMSKMXrgBW2MK279JJ0AkP6w7znAvyZJjkjZHzq1VMCA8KOXH0vv0SCvwcAdDgdPno41WE+3jM4mb77/XtTEd3opmH9jMPSa5nTwBkzkD75yd8JH7VhgIOz8XS65++/iUdbVzof1tCO7duRg73M/dN+HZ+3Sy57AyyoPZFky16UgdTWgWcWW/FxJLI9+Bnd+cGPsEecAqjcGWt3+5ZXYJuwd7MXDyIbLKNIUg2wL+NTTzn99DIDYcB1xtt5rBQqwF2Jm6EDzda7aIxrRC8g9904rfi3v+L+7D6WmXpnjC5/IQCf3H7uWpdZq1wpupwJTLj/RRMB5gtv6H4iMK6U0utQ+iRgYae3MJvme19XZmWwM32GMnu5bgsU7nldPK85gDAha+LZOxdK+DvPr+My+ljHVZyZMnZCsgu4LgAlm8VzbYxCQyn7PdsP67gEhmcVZ+nMkKiNMO7u8579xgi1gKs9AIBRBOCjlNdyz1XqHL/oMIBve6bI5lNG6fOuY+/w7D3MGe/vzKWYohl1e3sb986zYI2sO2NZnPt24qrgq2e78ulRJN4xpxkfga5xvp4IcEi/NcywObOquWaBWU2/Z1EYEpirBPSyQ5nX5fW4tnzutnKfb+zDHLQw4XoOWbxsIK5FBp6PP7pq8iFAO8D6U3IbH/HsszkiGBRgU3xvYwi9wjLPIYH8Ya49wGO72vF8lGbrz1RhEw3Yw9XsleHTR4TX23sckG1ZuuuzvwcbLpPEKwN97vH70tOPP5AGuofTdTfels664i00lTic+gbb0lc//7U0Y7wsvfeX3sMevjDYc8o3lRt6ttvYwWfudckeg6LGGEzhLfYuupLJGKL9aOGjMAKFEThtRqCwoE+bR1m4kcII/GIE/m/AkHX5kJIBDHUfejm9785b05nnXQIwdJeEAwLD4vR7v/l+AuRhgqN5MIbeCjAkYwjPHBKSClpF3/WFr6V77ns4lQKaFNnWlMpreLMQjOUDIYMoE5KQxCgryHV2kjZtoGsFs5KAUJBAIKacAEz/A1vFm2BX0974grPPBBTCeJGAfIrfMRocoRpYTMAuqGHQbacWvzeYM9nQB6lUvyJBBRkgUMjttjU4fDIdDmCoJwyij1I9rCTYFxia4DX9m4z2bZU2HEfTmlUrMYsmucTnowQmzRDmteW2XWb8BmlHq1+NcMXqdetgVhxh7GqQ0PSkffsPEQSO0M2pGQZWIx1dMIzl3qoArAxUKzDklK4/RuW9zm5u/LdNyD4EtkaoOI6T8AsW9BFI2gmmiLHUX+jFrTuC3i2VW/PHMsAW2xXbja1CrwUeoEmLyaVG09Maziq9ArgwQYgEhMAz+phxrwaikYuIiGgCKtQCMFRCZ7oSWBPLly+AlQWTim4uYySOI4JTUP9lsUyT9Etp15hZWr2fVmd97sqK+gApNE2ttvMbQMU4CZjBtF4hMwBwfIYhn1KjxnWZSGVSIK/X1wOgMRgHrPDeNC1VYhH+QsyRaF8fl5xlEdMAbTKVfB61SAY6uqkyI5kqoo16P8jHmnVnpFvf/nao9QBF40gI7f5C5dhJ1EXiM7e1NRJrx917MIn0PbwvAScBHpOvSZ6fZq160GxYvy793qc/GSwzkxZNqfWz6MIk29/X+HRCJoc+Q7yOH87/zAfEyqvSCwFMgTIxO6WXVuRJxrkun4+eOOQAzLG1AVoMUdF3fsgM07PDFtjNzQ14aQymE4C3pSGx49mQiDYxnxbOayaJVyKB3xVMJxOjySLawENY6QDQxWYlDYwhVYJNVEyS7/s7Lxub8HFZ0wgoOZLWrlka4MCqlevwAXqOZOZkOgTrpMeKPslRAwwG20HbIenRR58IX6cjGKR3YCZtolPKPKmDzTAByDvOpx4Wro8MiIQRBZgm602gTxlImVVpgMfnnno5/GK6j58AFFqBzHR1uvHaW2G9tEVXskceeYRrWx3eIALRMgjnwuRT7mF+OcW6HaRb4NPPPIXMcxvMwY5IjqtYS+6D8+fPi/UxONTPHOkNaeQwZuyVNXiojA9ElzXZDbW1s1J7W29auewMEmNbi/cwV3vTjTe8Icy1x6jM2zmq/UhbeLDsBwSZN3cB13gCBstYuv6tt6Wvfe1vYCopIRN8x3Cf5zMG4DBSxO0AACAASURBVG3yFzwOAfIcMKRh83XXviXd/vZb+PuuYAyNkKjrHyR7QAaK0pvHHn00zLplpJl0O39dyiauLSTN5557bgBntj0XNBgECGs7eJDr6goWiuvNuS6bQfmqZsSH8WU5crQjEtZTrFX3GiDUMPQWgJuGoTYFO2oFXencm1csmgtA05N6YKzd9bU/h6ECk+uffxTm2BqM3/mbH0/DxzqCvankr0FJqyb2sqNygPCpQ+1p756XAIZg4iE5svvi9370QNq6swN9Tx0sBa6POSkwpJzxC3d9FmCwK82BpbQdUKmvs535gifa0iUhn33m6WeDfbEP36BmWJVteFYJUPrsS0l69x/pTN2cBx39gEXso9e+7TbGthIAcVecQft27YRhJ5uQudHXEf5cdtdSFip4KXgvUCcDMCR6jH9OHRbgeUilHT8lZEqIcr5lflU6GsCRf8CHwEc+CBe4z7qG+R52blR2LXBdEUbQgn/+O0z3ZYLm5H0C1nmZtqwl96sxzjTlR5mfm/IiPfFyRufsuRZaNp15ZnrJQoNnih5OwVQSBMMDj9/VTN6ulfoaCd400C1O4HiUs9sOXAEyB7jB67u98bUJOWm17emRF86dM5v1dCI6bnoeua87151bGqRn/nOA+TkfnkqeTchA2UsFJT1b3D81WBccEjhzzF0LAiVz57TCDoYByvg8iayynNhFIGQ+0lbvT9blEHO+FIBjzHWmBxzXPAy4O8A6qm9oTkPuz8QJlpiUVivb0+Rd/Eb2ZHQTlTXEeCrzy7qpKdnDiwlmaoCD3IcMU8fN5ycw5JxwvuU/Ql5vZ8Dc/AiQ1bPPYWPoBYbsuqrHnFPDAor+S/3c6/AQbGDYW9MsWp/FCWKPxsZm9mSZO44XMn6A02nZfCftKFqRvvvtv2TW4rXYpJyuND37xH3Rsv5Ez2h685tvSJuveRugZzt+YocAhr6SSiar0rtgDC1dtpC4hv3RuCkk1AJDopRcF58CRsWsFW4FKdkd6b77HnSeFvLIQvJRGIHTaAQKC/o0epiFWymMQH4E/u/AEMmoifhEX+pFX/6ed9+UNp1/GV3JvkDwhowLIOAPfudDJLV20mhNF112dVqxbhMU/640RAWyEhbGl7/09fSTnz2UWmgp32/VDfaBgVAEzAQ8gkTKG4b0MrASaiKv9MdAViaLSb3VtODJW40i/rcaZ+BLcGNdXPnWhQBDjTXIvjqgixMQWiktszUuSbCBlj4Dypsy601b4WYtf6tyXbo0MFY2VExyY2Xw0JGu1N5DwkfStpMqssG2FWANp00QTd4zvxs76UyFPGI25tDVADnjsC2G6fih3MXELesCRLcSgtg1688IQ0zNgg8hW9u2bWf4GQyQZNopRQq2QV6AVzKiSMBl+AhoGLxuXLs67UDGcCnVdRPkruMdBJFWQGFY8XflBJy9UN534ZWhzr8Gls4oAE0vHY8ccz80MA3mlEAW420gHl4YmlBzvSYVAhIZLcX/s8Jt9Tgsqv8NMFRUbBUcKdmyBWE23NFOosiUGUZ+IO1fUEVjYZMt/YIM7rNW2JnvTzXPTKmavlECUcUElMdIxooJKkv1WjLgzIF6JrQhleBT81Y7cQUDiiTM+/AeNO2upZor08pgPUxgg22RgUPmG0rpDMRnMA5lVLl7AR4EhWYUGfSXpAYC6aXLlkbAX1FVwtwmsCZhOAED6uyzMVfH+HbOHIAAAAxZJOZu8/C4cL5mvhJ2eiuCBXI0PHHs+nUUT5b7772XQB2Zj3Oe67Rt96azzgyJyTwSF03WhwFU20m4h4atnNtFLRPPmeALFEWXPsZQbxLHY5jA318QTLWttAmYZtkCPnbL0RZYNtWIMhf+JTDUTcW/BHDH+aXUw8R1NnLCuS0NJE/KyjQ1R+5HEnJKmQaduboHxlNnP6w0vXaYk8PMcX0sKgEiKiom05LlNZhdP5c+9KH306r+ufSG110Jm+QIIOh+gGJYF4ATM5ERKlvcuXM34Ns6WBe7o3ONflO9VLNluDQgZRnhvsZhW9U1YBoPAGMLcteEEtQh1rNrT6NdJSDmSwJRe3btYy3DzAMYWrlsXVqCZ9dN172dtQboGM9uICRRw6z7TE46K5PiMCk6OjrTU089kXbv3hlMqegEx+/Us3YqSXwEZIKZBrg2BeirjMzkUyBZgE5201y6VenBVQnj0HWyctmqkHkND/Yi43oBU1065XUfxuw8J2llpplY+jom0pqujAwzjovWpAP7aA3dwfVWw8rAw6MUBtfY2HB4/GSgkKwhTaj1X0vp9ttvTddf85bU3Wkrcee4LBK7U7F1k+hr1L3llVdCulvFmoqElCRSA+I8Y8h5vRDWzgjzTtmQMtu2AweiIcCQEkD2Sf9OFkKWcA4FMHSMsQuJo2xC5aWs32A6RFeyDBhqADxrrC5PywGGSliTB/fsSVde/ua0GjPn7bv3pz7AIBlCr3/r1dEe/Oje3QFCNUTHLTrCIbtRculrjuObtmffFuZLZ5rF623bvie9vG1v2tc2gCSNsQfAHWPuToyfAKyel/7HRz4EOLgbNktV2rtzB3MG2SzzfdPmc1O9bc+DhgdTjf1xPy3de/El2o5ssXnm7DSD53LgKN0lG2anHYeOpW17Dqb/8fFPAOa3p6OsIYGHdsZIIGha36kAWzGF5r3KYZa5EQa70V0lzjwZX4JDMiokluT+ze95BkYnTsbR/dz17l4pkOff+CEsFP/jomMNuBfY7j3ansMS4b4cNxlDghDuFzFHmCQBNvN3snCcP+7vFYCwvkd+Hlg40PNNpFTwIlgvnguMj2C2oPsQe6BA9oj7Dh9697hRlsD8GYD9JYhfCeiu15oSMteSe5LeeYKVymM1jJ5PZzMlZA11VWH+bPGj3AKA5vp8Clw6PnajrEDC6HxWFulXP+2w5T0KusgYUopeCSDi+HRzH3amVL59in1Dz6SQpzNP53NOHwP0HRzugyVYBpg6wlqdGx5LZTwXZbxzAHl76UAmqGWhppm9uXnWnHQEBt1xgM0Kzs2KYA0CHFPAcQM2JrBwMQpwbawQ0mmeW3jkUeTImD5ZG3o/s45mGsBnTSo8aqMIkOt2qRxLyVhIDZ0zAQQ74sZFFkZkUGcgo/JuO3oq1+vvZ18yjtFrjGfX1DwrbafTXnPTHPYjZHzIJ2sAXfX9ap7VEGvqxz/8O85S5NDVdrqrABS6Nz372AOwhEYwtr86XXLTbTz3ozDB9wcwVD5dk97xzts5Ixdxrzy7YAxl3nrRsZJLK41uhsZrnO94DN18Cx5D9z+sjK2QRxZSj8IInEYjUFjQp9HDLNxKYQR+AQyRtlslDcwkLyUzBCEx1fRynC5D3fvSbbdfl8698A3ptz/1ORI1WxeXp//5u78Co+cE7IqWdMGlAENIyXoJnvrR99di5nv3V/5X+v6/3JOWrFsd4MfoaNa2XENdgyOreUoU9JcxKMyUMllVPKtyWrHMgzBIZnIykGlbd8NqqMezZxTGycY1q9JCugD5vcbXJs62cpXaHSAOr6Ucx3bLVqHb8AqxI4gdUQzwTK5PEdzbot1K1x5YPWOnCGoJbmSu2Pa3EVbFKIlTtPnNBX1ZEI15Lgnrm6+8HFCIBJwAvQ9/hFGSTAN7EzL/Zg6SBVvnGti2Ybz70lYSUYK5MGAlaBui4jq7ZW4EkSYTDbAbwm9CWRksF41Ih6jor16+MgCJc849OxJEx6mTKrt07gGq/S/hJ1JDgN9vZzgqqCbeVfglGLgKBukr5GauNEHJlRKHAIwIzK186w8SncFywW0wiHIgWDAWhLxC7uR12o4Zo2BYAQb5Rxi3EltiU2nVm0KmkKajISmwYxFJTCSYJjM8+0oqxiOMmd3dDOL1xVaCYwvecjrkFBHkzuC6TKaskhok6zll8ipt3QqsbCPhEwEuvYZMKDUPtitQwFqvVs5lAmivQ6tfAulqJEn6SPTS4po0DNNxQDRkfUrfmuhwpmyoDHncEMmP883rtdLr586dO9OqVasj2LcrTyQuJNsG91mbZxIzAvZoVcx1KOOplSlE4nAymEHIjrhOK8qygAR59CMxgSxDhqG8y1Qw2iErVzTpicq0MrKMPSVLwyTDDkquCxl1JpbKpLw/ETSBgxqe+fHOowGe2Q66h7kyDctPA9niaCmcAUMts+rSzFoZQwKoGI+bmFDx7UOq0wtocbyfCvyUZrAAdGwWggOjAC1vvvpSOm1VpedfvA92XXtau2oN11lKgloTHa70hwrzaCrvh0iwBaeUJp133oWpXYYIUjE76WnsOsn9OU9M7utnIk1B4jO7ZX68lx8CZgIFMt1mA9gp0awhORlG/jmCJG2AFsvnnXsJkr3K9KH3fST9/OfPMi9nZkws2TIwb1zvjvejjz2ennv+BZiDEyEHqQFQ1FDbZ5Sx5vATo8IuGyGSOrtFYdKqZEQDagEsfYAEXk9NaU4OW8O25HYqbGkC5JmfegEGbRVfjRRRc9eTSZZdxvgySTdpr8ffppf7EIOvrNQg3vnMM+Ue7GBVDjAEfy7WRiYnydrXCwC5Xm+99cb0tuuv5RkfgXUHm5L1LHho0jgEsOYc+9G//GsABq7bfMt7k+9y5ob704UXXZTWrFkTJvl2MROg3LFtWzDZzPQy43/YeMqHeA4yTNqOkCxiWJz54mTAkIwhAc1o2Q4wVDwDw1/kiY31lemic89KPYCFJxm3Nsyif/uTfxgeZK6V+WvXwUTgngDXu/btC7C0mf1ZhpndCCdI8vWDAWXkmSNhO3YwzV04L72wdXt68rmt6ZXth9OM8gbWdEOA/qzy9I533IR8iLWEM/QP/um74Uuz+dwzUyXebe/70C+nE8w9AQP9YDo7uwExD4dsaRyp2AmaApSy/+xvp/sZe9Gjz71MJ7W3pgV0LtuB6bVrTyZeO53/ZAzZ0aq/txPQF/kYa9c1F6xFZa1KxGBpyMgRDMgXFZxTjluYdcvA4aplCgmoVAHuCs7EOehOIPPHw1EwXKAgGJGA3JyPYXTP+gogSQNkAYdgSWYFFsEh54vfW0zIZG3Zmsx74Axy/cvwDVJ2KAAREjj7JcpMYd4r/W3FvNxJ2gpjso/ugLFn8W9fWymz+/woAJ7FAK8hmzOAFNzTSZlCsX9Z/PF6xukkuDgtXNDKawJ4U+QRlAlZG3uGa2tmQxPPmrb1gJm+V3l05hrg/ecGEOI46dc0igdXFcxCmW5hws8NDBJPVMPM4w5DgujPjzNXBWOdz65j/f4cxTns9ceQ3S7gvrzulctXBFi4AH8eAY+9Bw8BQG7HH6kKb6KWdAAPLE3069m/PSt9vuE1J5sYkFA2nc/adeA+bOdNgRzHKZ5VMB4FcAGHcj5vlknyhbJ4Vvr0hHQ088aTMRSm5DnmpH5fjoE/K4I1OQBQp/eb9RzX5BRjXMP5dpzn1EDhaQK22wSMIX2GZrfQsRBWN1TwKKJ8+xt/xr7EGQNQVst1P//zB9JzTzxEk4vBdMmlV6XX3XL7vwGGKlItseDbmS+LGGOARIGhADmZOErbnXv4rU1wjpcB1hvz3XzTO9JDDz4i6FnIIwupR2EETqMRKCzo0+hhFm6lMAL5EThJRCIolHmx5IAh/hEtww1OxwgCBw6nW255S9p88RvTb3zijwlAMKmtFRj6MMDQEDKKlnT+JVen5Ws2YnDZm04AYNRSwf3yl/48/dMPf5IWrlpOy2uSEvKMCEgJIKJ7B0wCA00r+pNRVcuC4Fc7dBBI2cnJZDcgCaUF0ttt80sgVg8YMQnQMYeOW2fSMr4b2Y7Bq0arAh7RolZfA4JIg2/NEpWjSX2XNWD1Mwu9s+sy++onmdpHR5qTdM05CbNHDb8ykxZ8FWbI3MDvR4Aj7+NhJXgYcGMJiUoF31cDKJwiuaylSn6AJMeWwlbx6ul0I8gUptqNdDoDKHsIOY3MAxlEs6hKGugabPvBS/HBvTNWEzAGmjXJJlGOVuxcshKBdTAvzBbmInXZAbOpl4C4i6rgCEGjkjIp+LIqTHAjq+CzDLZKBdczxrgpQRB8k1EjsyT7iGbouUQ0J9uKgD564vASAjK6UCmBMJjHQ2F+MyBddTrKuMlWsTNQBubo1WAXF7x5csmJwbGU9WGkTvpAjAGgaQK+ZOGi9NjDj0fVeuZMwEIC/ilBPcbHdsnKB5S4jQM4+RrS9n2m4aPBtZgACLjYLaaKxMbvZW1omBodgfxemYvGuPxdFQlxAy3RO2CVjJDcV9Y0RiLgp/PTBLOcjl5h/MmoCNiFRw3Xru9PdOwxoWNYrU7bsckEJjMI5udUg2OeEMw7xvXcqx8nmYsZ8MnyEsBREpljUJn8yWTRC0lfJp+LIOo4CVo8Hv4oZCL8vmCRHZBkpGmy7nhn1WLmn8ka62Nmo8a7dCSTgcRcWomfzsH9+1hTyCzlxgEMKZFsRjY3u6kWbxCAJuL8Mo3EXTOw/gaJ5fswCt5/pB9YQ1MpL8MOSJrEm4DYlQ/T3/FjJF/t0ammEaC4HoZPeDTxnJTuPY8U5fzzzwuA6M1vfmv60U9/EsDoAF2FDtF9rIFEsB9Aog6pl8ljHwBzIx4ySsxkeI3o16FkJsDMiZgvPRhCnySRX4DZ84P3PZKWzF+e1iNnZeKk2299D7KjQ3gOzQ7QsA9Z3/6D+4JBs2fPXuQhDVmSiXTRZyn4Wg7jz+fiHmRCpy+HbCGZYDLq+tnbpqiuRyeyMDZnDNgnxtkPA5zjfmsAzOvrKwA2AHyQyL0AqFCOibd7WEmlvlfOgmwtVjJXTdiyLncmkibQ+ORgGl+N/CTrymgiK1AF+JmTF8qslCnnfL766ivSu+64DRlYNz4tdFhjD9SnSR8kW2G34bPyBCCY9xCyReaPc7S7pzs6kmlQfN75F6TFixfH3ibAqRHxlpdeCoBIyW34yeg1I/OCa+0i4TzUjrwEQEtIKI6OkJgK4mdrTEbn5MQJTIEb0jw+L9i0MXUcbmMsitKDJIm3vesD6XWXX6lLMjmqDCPmFHvcEXyXhpB/CYSvWrcmGKDKMmWVzgC46epqZ+3DKuM9WLbp589vSQ8/8QqdGDFatukRc8eW5x+48x3sl4dgiTTB6GxNDz/8YNoLG2nR4kXp3e96VwA7Si7dVw6Q/MsSOQpYpEFwZQV7Lc9+FV02733kybR13+F05VvfBqOpNG2BUeQ5Ms41KQXVKFt5Zi/dnootrLBX6ndWx5wP67qcHEuQ64Teczm2TwY2RlkgB3DjU8Q+4px0TSshdc9xPsbZF3sXs989XdSSnws8OCeyLmWsTT583fynf5svZPjffP7+fjwuJcKyT9g7ZNNqUiwg5RkkyOIccX9qgFWpkXO5kjX2FF/jFPuR56egnZ5Tdm5UWqlczIKMa0ZwV58uQYrM303wHtk0e81ZZ65jjnP+IPurBkhzXVsg6iVucC55XnR38558HXUfEsxh4TTA0uxhHbs3CsSO8N6LkRPK4lR2LjgR+yF/k3kqZYbdbtLOaxs1yNIrh+GkFDpYs+7JjLtg5qKFC3h2ngszAQrbmF82PgDYB7yd2dwEy5cOfcjKxZ+8p2a6PPYRS0TbephCnrtep++llCyAG84TiwsWomTx+Om54J5TwbkcjC/uJy+tj7MjmKIZ68htX9+k7Px0fXmeV78KjlkQkrml9G0AxtAkY6BcVYZVJb9XV9fAcwMsI67x7Hb/UUo2hvfcTFiZAkOTALi1+IDVyBh68v70PMBQ7/HBdMUV16aLbrwFhtGRkJJ97Qt3p9JTVentt90KMLQEYKg2WE/RIc1xZh65z2/afB5zgvOa2GOM977t9vemn/zoHqWAhTwyF2UVvhRG4HQYgcKCPh2eYuEeCiPw70ZgkghRec4vgCFNZ/03wYndi0a7CcyPpRvf9ua0+aI3po/9zh8RVNEFqq48pGRTGIE2QlU+/5I3p2WrN1LU7QqPoUqSpi/e9afpxz97JM2mej4CIyTBODCIzXsMGQQZMEn31rMgaPe5lq5Z+sT/CI4N5IyQ8ywj2RwG5pLyK0hsq0iSLkYeMISEy64t07KPrMrbgYMgzgqvQIJRkYCK9HYBGROefEeQoKXznocxVD3eh9kuCauG2ZrPapIs0CAoo6QsroPXyGLO7Br8+brVKwmakZsRDJ+wlTEBowGq8jeragaYGsJu27MfHyMANwLs1rnzQsqgbEXfh7zcSkRnJiwlZTP1sIdOUWW1M1IFrICMYZJ1j9GsNC9NoLgdPi0CUF0kdwsWLY5qosGkXW0M9q2UnjQJMCEL7I+uXHaf424i6eB9M5NqOzjpMSSNPfN7iMGMzluwEmQXTWH2jcdQS0s9UrIqukNhJM24lnMvVpz1P2CYcmaZWVc4g12D8aEA25AO0TFr0xlr04XnnZf+5q++EcG7ErhuxgRiGu3S6YpDoC8Q4ZwUQIxrEiIIVlA2U8JTg6+RJIFu2DLZ55IrrgfYUCroyP1pGM68T/MWYAaMtGCYDLO2rik665DLMIbMU72K8C0S1JnkPhxEmRiyPJQ4OF/zfkACkXak0UA7D/oM0b1IYNKPfOvikB8Kdgqf6RcUHWYEjjKz2JjvuTHy7/KvZaJlQp9nCDjvZMA4kCZPToRx1pcJnuvE5E3QT58qWVTFsIImYS0sIynW3PfUBF20ADYEJawaC8wpJSsrUl4GaAaoqWeI5tOjk6WpD8bQnkOYdJt8y6zTZwhWi2osm9jRRIyfYzw7NQbYO5LmtS4JZo3mpj9/8jHAi6tfnddPPfV0uvT1rw/TYefm1m27wpNCQLAbUHMg/Jv0MCsj6cRI1sRGmaQtt2Fn2WXQcWhqAkjKrZsZJCY7t+6GnTI7bUTOWlfTlN569Y0wB0ZJ3rvSD37wA4ye22I/aIKVUkdHPNe7wLRApnNmRs5UWyacc0mGmmwk3zvaRLP+9WwqZ26UYLzvx5Qtx5FLzMCLKWQu/FiJbQ3eWXrY9AAMPf3kMyS/dPxhTlbU2oErA62V4rkvCeaNMccnALgEh2SsyRqLnt7B6hOIkrUj2PcLNoiJosy7m266Lt3ytusiyTbx1oBdtkkRCZvMm72AYHbRcq7q1eaea+Lfx1jKoGxBFrkJKVkz0jwlu/63XkCj7Vu24dl0nNfFi83xYZzsdiYz7Shd4A60HSIphu0XgKVL0LmfXbMsPRlDpTMmwnz6onM30h2sIR3HsHqcJPyZZ55PS9eflX7z05+h8ACLStkoz+Mo47X3xRfS1q1bADGXpctvuD5NAgQUs1f18H5TzI/BIYEB2FbcZw9Msmde3J4eeuJFmIXskYyfUpljHe3p9ZdemM7auIKk9hhJ/j7WwjiGufOD3XH5G98Y1ylTxs1zz959ABHIQrmRISTPs1sWRqvyrbsPpEMdvXQmK0kf+tWPpb1tx9JTz70Y4K3dD/ViKpfRFN/32esgvnevdg8SLFdqJuDb3DQTpmd3tt41COdnv2DuZCCRRQbHX8aJHxlg6P6bmU9nYI4gsMzB7Ht/lmcHOf+yeZkB+llnrOx13JuUeOXliH71w7PEc9CmEDaDCPlXjh0pk7eBdXmC89n9byZg6jzMyluZM/v27o0OcR4iAmWzkC31Mh6yevy54+x/02zavU1/uzr3GVg3YwDVdvesVHrNnNXkWglZlTI0xlbAzvXeDvhYCXNLxqDSXdeLsjTPI88JTeL1BdRbaBymcF5uqweTrEQnpiw+zz7jCo2dlUlGkwUbFPAbAlQNgPaef5Vck75FrgtBLmV9AkP6Zh093gmzkRb1zEubW7in9xFvRJex6ALIM2LNuacIBglmRfc5gSV+t4fzOLyTeK04h/mZ8lMBpGHA10wS6L6AR5AgIM87A4azMyvrWmabe4DSAPPc42FxAmRaGBhQ1gfzNfycGE+BdH/fMSjD39G9KrrE2WUUUEhFeRWM3W9/40/Z5ydTM55LgrbPPnE/crIHU2/niXTNdbemc6++lrl9lP2iHWDoq2E+fTvd/ZZSZBDwfxUYchNgTT791FNpw6Zz4r2nLK4Bmr/jHXemH//4Hn20CnlkLmIpfCmMwOkwAoUFfTo8xcI9FEbg343ASTLcYgKtfPcmK+evAkP6FAx3khh3UiW6Lp15zsXp47/7JyT7xQR5len3f+sDVJ9Itppb03kXX5WWrdqQjuF7Y0cShAfpS1/8OsyAB9PKMzfQjv04gEkme5HNoJ5eKr9AyGs9hgyQZNW8arIaVPls+zFBCdYGSZomivKITHBLufhWKo6rCFYEPU4R7J1CNuJfGdwZA5vMW4m06i0zQcaAIIBBpYmlgI00nUO0K+7swcwZzGFKbyCSNJNFL8GvStsi+SaAk6XhvWjgawJuiWw2TIEagCS/D5mAVeGgjdvGHE8Tqsz7eY9hJF7WA+2+ZPIp6CJFXMBBoEEPhpB3Cd4EHT7zPdGjwaqjlemoKNu5CnaGrBqDQpPeASrYyriWQYvfsmVLBKnXXnMNhr+PZvfA6xrky7yQ0WQVNQxMCUANTk0O9PsxgA5Pk5yvgQwTq7WCXV7fqVNU3Ik9NXu1M0vv8f5Ibosi6aYKqxwRqrvXWSozimdnwuC42CmrgYqlHVLeddvb0tkbz0zPPPVstBaf1dKKJ9UIXbDG6IqlkaZ/pywLBhfeDyH/A+gRSMn7UQWYFX4aVG+ViAgYcnFgO5GIZV2srKjLmkIOxO+3zF0YbJWTXHNdwyy1HFy/GZmsGWaXvjJWeQGOMpmhFWiuJzdGzlW7zOhvYSeYzEA983gJgNNORErp+Aj2kOAB30eCQ/KTB3IEn7IkThZK5qflHAiJjhoiPvJdyJx74b1lVVnmUfgn4U/C+Ph93nskWmXbucrEFXaW82jVsqXp0P693A/sCwAW2RHV+GQ0MX/mtTbCGFJ+puE19wVYofn0KL5C+gxtP9CJZURDMABKWHMl+LkEY2rGcJrdChhSfwrwhVbjTFgI2wAAIABJREFUgIKNM1uj+m7XMk1mXX9W0W2H/dhjj6Yzz94USVw/SVQ7kiRy8ACGOmCidJNACUC4Vm1FHX5QypRYO8qiBpCLzgLE0PtHJpyMOD2pdmzdlRa2LkzrV58JI60WQ+Z3w9hrD4bSV+++G0bXrADqZNpo9JsxNpCJkpQ5z0+yn9SypymPE6ieE8yNaMMWvyuCoITtpCAqc0gfMPeM2M+YGya09ay9WhLZulrkjDAtvN6nn/x5sBkqAYwamrkvWGjKTYr0UGGMZQbJuiiyNTYO342w2IDqmTfZvZ/CJNbEWXaIazPmfiT/GdvklluuTzffeB3zlLWCl1Qd+1k3EjY7uh1hbE1Cf/bTe8J8uoZxFQiwQ5K+ZO5hrfiunInXVQtSIX2YDmE6rZfTQdiO7W2Hg0kowOQ8Vp5ykrE7wv51lA5xPXjyoEOO5NNFU2rbbTbV6AqIHxNWLHSNrEpXvfHS1EUXsR7+pkOmEX/X3Loo3fGe99LBbmXcRwX79zakYcf3H0CKUp5WLJyfGhnHfgCXOmRwg8yLEZhESmBG6GxWCnB4HLP7n8AU29fWBauNPRJJbhWMDvfIpTA4f+k9t9Ip8RjzfDg8TjaeuTY6UbUiBZLFkRlx07SAfU3Gxzjn1iDPorSyPr0EYLnr4NF0CrngrIXL0zUYTz/85LPBytQ/bYLzZIJzppjxmABwFCQKtIk1K5hvYcL9qB7pYwPrKwOo+Zldx/QEYuK6dwVQlAN43NMzwCYzd3dd58EjwR3/i4xS5XvOBfcUfz1azgcLMWOZZABz1vA8LyvTqF5gKJOwZQUYP7NuaQLemW+ZH/nrcc/xHJCB43qVeafk0r3Utu+CGEpFxxgP93iBClloFmcsOgikK/2s4/7LAcr0GPJcVDomcD/Ne0/yvRJIgT4ZRuEFyKUHUBfgSMaoEkDRt0YmTDVzW4P/Us6WYT3iBLycgTnvnkrBFplDFhEEdljn3ksV56uMYTsbympzbMrZGJVMlvHVeatUOHgtzGsbWEQXMX6/WGYlMizv1255SuZfO06O6wjr2b3LMzLYQoxdJtnLnrHPzL0n/6z0cWsGUFPy5VgKzLXgcaSPV95jyHNAj6HsXBZwygBBQTQZgQJDNsFwXs5l/9tGxzyBIRFBx8w9sruLghJyO2WTAqf9PZ2MA+cvct+//osvpSmKO82YgOt999yTD6ZnHr0fv8aBdP0Nt6WzYXcO9B5Jg8SAf3rXV9PUSFG6A4biEjyGMmCIcyAvJWNtxTnFc3HfKaeQYCOyW299V7rnnvsLwFAh+yiMwGk2AgVg6DR7oIXbKYyAI/AfgSGCkpCSkXhKyR6iajx0lE4UN6dVZ5yL+TRdyWhXXwf1+Pc//j4itzESPoChi96UlqzegMb9OFVhginalX7xC19P3/vne9K6887GvJBAinjFqt3BQwciIbA6Kjg0TKKU9xjKe4BkAWxm4BnSCX1CTMz1IcrK0jAfMgNqJVwNBKyrV6yIDmMTsFEmSYZPWq3kHvXzsP24ga+Jv9XAefMXhsbf7j0GWCvXrE0v7dgREqZDdEoqy3ncBFOE4KyKwNYW4xH4mJgrO+Krnj3KhMSLygmMZN/IwKizChmBfhgnBTDUixTiMInRKIHqWBhXC74IAFhsI8jmejI5ke4IyHRIVpSvZRImKerDGb2c3djx0NRXiYrV1YGcx40VzZ0YvM6FiWRiaYDmx6pVqwi2j2dm2Py9RsCyAQyENUr2Mk1EvD/NnTVDNuHwOVilraSTmsGubtAG2/oCFcMuKQFImDUbY1uqj1203R5DBlMULa6tnJIocicmMgamBtsCUCYW0vBlDTXXV6ff+s2PpCUY+FaRvP7PT/9BevHl7STQMlXwjmFMGpDe+ZyCIsNbR+vuXLAsiOKzyJhWSrBgehCc23FFGZ7AoTmZQf+M8EWy4xmVWX6nEfleF8mlz1rz6Ui1TZ5AkPQuEiQ1qVASR5oW71lLMNyNx5Nz1qTH56f/UBj+ygBSP8JHmaCa15aj/4e3ksCEybPddgSGcpJEx8QP2WxR7Q/wUwZbiHQyloBJJPedtazPgKIAwyK5y1qUew22uZ/mOYUHjYkhYyIwJHtq8fy5JPx7GAKNgQUCp4NhMgt5h8BQfbWMD1gpAGInNRXG50ZQaARwaNse5kjVTMbI+2C8ScJl4EycxPdjQTlgXjnJUld0HlReNW/uHP59nPd1PsMq4H3akAkpqdl38EA695xzeMYVYeRrO+sepDz6ZDg2gpqCtZOAgjPpCKS0yvEwGdyzZydt5pcDbgyEDKgCP4sejOL7eulI1rqATkOL8XhpABh6LyDHEaR0w+nbf/ctPJ0AFwAUBKQF+LK9wPdSCqYEcJik1vfNkl5lEvqXyOwRlBEodA0G+MbcN8m1u5G4nwCrzKahEwACU5UALE3cNyavgFi792xNq1cvZtIizZkeAsStRuLUFSCv7Lo+unNVVunFMZnOWL8pPfLwk9yrfjTsw7CI7G6lOX6eLeKzNokM/IDrf8MbLkm//P73xnqcgs2lx5DdiDTtlb0hCPTg/Q/wfgB0TCf3A9dKO2u+CXmMHkMyhubQncznJLOhk2dil6bdeGkFA9M9AWDA9uGC6YJy2+nIdQxDXv9exoL34tY4qTSON5oE0GJLSK+/6Ly0aB4Gzq+8iHdPTzpGlzpZIAK+a9atp2PRLUjgZgbzbQoQXtP5PgCgA7SCf/H559Kbrrg8mFEm9cePtjEmAPGMieu+AwblvQ8+hsfQPvzVmCN2P7TLJawzpXy/8esfBhgeh8XwBGBiE4boR6MDm+O5EzNqJbXBxIj27LAsuZ9KpETPsv8MwPgbwWduAH+WlRvPSevPPj9kZcpzBBsFp5Rgu02MsafKrhGIUfYTTE7Xrcwb5rhdJMf4fX2mHGNloa5xW4d77gnIB6DDOs8KI/hc8Zxlu2THRwb6uPYzSVFmLux+kZ8XeQl2bBiZfir7Nse0FWjKA0N5llEwwV6zl+Tfx7/LM5UEOVx7E7CglKj2wAj2vfxbzw5/T5NzGUzuww2sM8dASa9SYSWY3usYPn0yGZUQVwm6c32Cju7ZHoBlAK36jCmvzPwFMeJmnslyEfjQU0cgwrXonLPbp+fbSSo4gskWOvQmcrf3PLRgE63pg1mbAWYOps/G/driks9BdpF7YwD6sbfZqW08AGgLLjMBLD1/W5C8V+lpyLNRnq5/WoBITvrcRwNy8f0YkgvAeA3ur+7dwcrNMYfDgDrHMurDzDtAT2RevpZglhLCvEw9lrjnfS6OyDzGMjlzH2tbOd0gEj4vwXb1U0hoe2DVlTOWzo9S1pMS586OnigC1DC3nXMn2KcFWPXD+vY3vp6mSyk6ISWuC4+hB9PTj94HY2gwXQtj6BwYQwO97QEMff1LXwMYQqZ72y34Ci7EaJyudADYNokIeaPnnXMlmMecP+yBJyeK0m13vDf99Kf3au9UyCNfnS2Fbwoj8F9/BAoL+r/+MyzcQWEE/sMI/OfAkF4JBEr6odhmefBougMzzzVnbE6f+v0vpzGCttqZVb8AhprnIjN7E1KyDBgaJGlrqm1Kn/2Tu9O//vSBVEsVrBKgYYLkJxIxjUT5yLw78CMgAIzkmoD21Y4dueqn8q3wwCEIttpqIGvgacAkS0cPIpP/mVSXrdxuwHdnDgF4R9v+zE8m1+rV5Nsg2+pwEJoFZfjeZGKAAE05w0ESog58M6b8HYId8rIAZ2Rd6CXRS1Ds9Uqdt5uQdG47n5ms6PFg23dbdK9ZuSItQbazHUmEiUrm9XMqKvhWHIeosNLYjXvJupMImkSBl08DxKDBEzDPJ5E/QQDqf7TNtp1jwniUSDAqjCR9IYeL9saAAEa6BtW8jr8fxqC8/jWwhb71rW+mtWvXRgIUcgeuyUq2Aa5jGqBQjDUerzzD1tmtUZ014LMKPIzEwsBc42dZM9Lbi2SXEFTOaq7lmmiZi8fBSTwFbJsukGNyP52TV9mdxWRa4EawKxhfBKnzqFT+1kc/yPy5ME2QXB1ua09/+MefTUfw+ygy0TMZAJixQ5XG1sVIVk4AgsmWKeXeQ9YRwXZWFZYRVUNC5b2V2p2O95hmHtgtSHmf46rpbjNzsgx2Sxud1CZIAKuZrzLE9HgpsvOcbeAACfzQWNfnk3k+2D0oq0QHs0pgJtoHZx4gfjWxKS3JpHevVotN5AjoNUK2vbzGwlkyJ/Cjj4zysl8YrSshkJmUSciyZLAsDLzzrZxlBmSvYbIRviKOBb/vc4wOf7LtbF1MMlbK/axZgcEs3bcmxvDUCZDM16R1MzKXBbSrr6lwYdjNiPfjvU4hJevsBUApqU4vbj+UiqsZI5lsyuzCMB3wdZLOPS1FaeGSxpB61QF4HDvSG75L9Q3V4bMy4vdU2ZX+2bVHWVZ09NI7g2ejaa1zRgaL62ocDaFeRe2HO0hsWmGi4WXD+JswD9AuXkaAcg/gu5BgHaN7lMBBA+DM7MZWjHIXpPe+84MYKR9J+/YcSP/4nX9Iy5cuBZzGeFvmANcgGBzrRTkeLJ7yShgvNthBtiVpawCPGZPSvLTFtSYwpCRmmCR/zdpVfO1hPY5znwC48BdP9HEvQ6V0v1oJWCCDZRJZ0+606Zzl3GNvqm7AmJy15x63auWa9OADD8OsWpF27dzP/pfSL2OY/Xuf+aMAtk5SaZ9gn5DRF9I2AJfoFpjpy2IMBTbOOGN1+v1P/y5zm+5vzO9yno1zoBKmgPNxCzKy5595lnvGlwQgPkyk+ZSdMM68WrJkSVq3fj2d1TS+nwgpTBfr/wgm1K5zW9b7vrHfuu9xPR2wPwX3eklOQ+4SpvKwL5TMsg/JrrQ745LFc9L8OU1p08a1aQdAT9u+vbAXuvGEWoBktyv2uptvvhlT6PMDBDnBa/3DX/4Vz5e9lfk+GzBn/bq1gMjIPJkjXbS6V3pUDSArk6Mf4O5RDMYfALApIgmdYr+R4SKNTGbQ5rPPSFdecVmA7ILf3rOJ/yCt0WWFKS2diyxKRqZjdwwmlB2oOjHFbkfWdhw2ygjG4meef0mat3RVevCJZzDFr4ruZXY3rCHxDuad0jz8cYIlSAIuGCsLV1DCPU75YSZV0rhcyRQMsvAE0vvmRMiFBIwqeL1aGB1DPAM9sZSj+axCQphj4Mjakamal4JlbLYMgPD943nkWCoy2/J+fVlPs6x9fQYYZQybDITJtanXN8sKx2uAoQDKg/GS+R0J7GTSNRm87JVeC/+TReN+F/sb80gWrd3CggXJa7qHOS8CQGDMwiRdZmywgV3vsEzCjDm7tgxai3/FWhVoMUaYh7y7EwAvu1eBOIChbs5s7ts5pCG9c124RgaYhSfHL1hvvIZm/QGMBdAGyAljzLUU8kf2RBtJtABq11Pcqba4IzDKnmdhKSsGZffQCftNw3Y7L8rMca3akU9QZz7XuGvXrpC7Ccx6rV5DdHp7zdiWKBnlOuw46JqNRhzKWy0WcQNeYxQF2PyUE0cHM/6DzCz9lown9BjydzMvJqV7MLiIR4yV+hk3AWuZl7IuBYY8dw/u282aRUrNff71X3yZ7pOnXgWGXnjqIYCh+9NA91C66s03pvOuvZEudB2pu/9g+rMv/ml4DN1y0w0ZMGQzD84BjO0CGIzYROCce5yEhWuxZRy27e2335nu+en9/ryQR+ZmdeFLYQROhxEoLOjT4SkW7qEwAv9uBGAGTEcj8zCqUe6UYwxpVGgiMgowdOIILUpvTms3np8+8Xt3EXgADDXBGPrYna8yhjZfclVavvosKtFHItiqK6tLn//cV9N9Dz2RZhCoWXkbItAO+jmBo54GSsYMhvpg0phoWz3MgsjM5ybzusko9RoCGzwHK4TAJ6jKBHQmyzJ5TJLqYA0ZRC1ftCA6lM2jytcP5VuPIpNKAy2rmyagZTABrIYKOITBNBW3Y/10pSGxOQEIAlIUwE8mXUPqQEA9TtXT61TyZSelzJPCNro5+RdfpaUr4zGhs1qcGXvCFiCYs8uKVVRNlZVKGUQKGBkET/A7lQAh3rPtz3fu2B4UfNvjmuTITMoC9iwBEFAQZBumKloVAVrWyvcYVfHmWYAeJBSyIvRiOYK3x4IF8yLgNjlXVlBLcjWIMbHXmVU/lVIou5sOCUw1oMk4yZjX6PvZWWuUKnqQtaTny0zB/6S2igRuNpRxnkFvD0ABbDKlBRomKy/Rk8SgVvp/B4mdVPYig8jomoUEEObZqkWzkJq0073kZhLdM2kJfSD91Tf/luSzLVhE/VRF7VKjOW8RyYe+BkdIMGfRSjgD54Yj8Pc6TVbGve+Q9BG0hvxPqSQyAYApu8/JGKrF76kIllY3flLFdI1KBLHTAE8aaXptVt1L0aEFUEmwbQJkYB8dcmSdREBvy+Qs6H+td4d/U0bgrSQo34lNkMdnknl42GEtYwL5EV4Qvifz3Ap2xo7LpB150+7MnyiTlQWuGetCgMXORHlASt8SQcjMM8oEtQRaw7jJJxKwDWtXpz07t4fht9JEgQ8T1xY68yyaN4tKvg/XdtkkdjJlqEB39yNhYmxe2nYwFVVr0C1Iqw+OFW7bVY+lJSsaGMMREqXVgDA/YO40xnrT/FpwNryRuKb6hhquCkAIcKQSg9RBgCXzv3r8Z/yw65VMpW4YQLNn09ULSWcRQOChA4djXJTsyVwYZR3KiCsvqcQDrD28rPRCqWZdNmOE39I8D0Pm9wFw9AEM7Uv/8Pf/kFbQdamzuzPexz3ohIbT7iv4BU2cAuzEgHX5ikVIPZGfcV2Cbb0knIIhGesrM243mZwJ2w5hCGASYB/A0PIVCwEEYDgACg31l8NaWsvML4cduCsdPPIyXb9Wpte9cTNeOI+kg3gdLV6wCAbTzFi7g/10tOobTYcPdaZf/sCvpr/9xndZWyS9+LgJtsj0MJnX3DfrRpZ505TCcpiCuXAHfh/XXH1VGB6PkrTrK5WB15rzjgA67UqPPvRwgPAhDcrJbUxA3ZsWLl6clgNkL4NpKGgiq+YgrId+WBgDJLWCFILqGt7WAL53A1goE+2C/XOUdvW+l5JRJSsCpCHI8ZkDPpYztsuXLaDzE/OAfXEXe5osmjHAkwbvn3Xbyhq+BdbQggULYy1X0W2u70h7evTBB+hct5k1bJe/kWDL+fxkZLoHmVR3dPXSleyF9Mjjz7Cn2hXLtU4bcZ6Z3f+AZmCmLiZRp5MW96IE0bW9F0alZv5VGjwzF/XQOclaFopYChvtBIn6wY4uwCEAybKatHjNhjQbk+PnkSvKhpAN6d/KphJ0dS90rAUjTvK3wRy0yCEQ4x7PeGTdE2Fs8cw8j2TGlLAv6fUWzBn+xnmtsbP7l/u8Ulg/POv8fffirOU8YCZ7UJ5J6O8I+OdZJ3lgKDCjiNxlG2aMIff3+EmOSRRnSZg7ZyzJTJ6W6wwar5vxFr0e/3ac9adnT9b9UHC/BK842s/zVRaPP7e5gCDOoCCHwKveVo4RZ5jX7RxWzlzm+aoUjddRiut7W9DwWVmE8H7cA0dZJ5knk5IymIo5k2fHoReT6sWLl6QDzFlBE/d/iyTOWeWonr0DsmuUhOdiCsHeKK5wLfo+CSgFRsynUkQ351I6Us6GRefYN7I/Ch4q+c6DkhmzWS+kTCrsh+5xSmaLOENkNQlEvpZR5J6jlN216JkhYygM3Zkn4QHG967xEZ5xufFJznPIscviIZ9LrngQLCjOartqum0z0J2dmuN7HTRp4LpHmYvuk329nss0iQCw0h9JKdmq1ctC3vilz/0+TQbwQaLQp/l0xhi6P52gw+Pr3vCWdOn1NxEX9KaO7r3pq3gM2a7+tltvwWNIxhBgIOsyCidKqWXDKY30oetHiDx2hK5kt932/nTvvUjJDJgKH4URKIzAaTMChQV92jzKwo0URuAXIwB7IfrJ/AIYIqiXLGF9kcBkeuR4Ghs4kt7zrlvTuk0Xpt/65OfTKFU6pWSf+RhSMpKqxqa56TyAoWWrzkyHaVk9JYOCiveX7vrz9PDjz6UqZENW6+wglK82GgAJChnwGFQbSHoR+YplPtHOS6eCUSEbQ1YIgbaBiFKhEQKxGhJCA81BGAuzAEIEAJqg78+k6melUxq/fg8CI1Ksa0lwpGSPUYXXS0XKeSdB3AC+RGMK/5FFZBUvK+H6RZBEExRLtc7AKYIyAjS9b2QEGTRHhyyDN1vzRjUWuQrsGgNn79EkqJhrNHmqJfgd4J6NmoMhhCTCQFJww24vJn5+L3NBiYcmnFZW/XkkYgIrvEkFYM4QgWHme5J1ejPwzpgFWULRiNmuAbnBvMmFwJqUfhMFfVIc92D/5ICOmciKrNAqdTIDM1kUFBG8KCbQ02/CCnOYOMMwATYhmFc+U4V05xivB92dwNwxmiAYDR8cq/h8+Fq2+o6uaPh++Ddl+BTdccMV6eXnniFZa0JOs4Eua/NJqI+mb37rHzAtB5jgtfReKcfvYxAmx8HDR1IpbXirAHfESmQMGSRn7X8z6r3+FQswShV8mgHQYWF6hnIbvrf1cQNzr4LA9sixblrCyz4yyCVRMeD2OQKklJMcZHILUrwAFQF3ohW47KSsoivLR58ax8pxCv8lASrAE68pL//wWWQSIKvAmor+AlCSSRReQVbBrRDzaq4Dn7MJiLlc3ng6xj73/DOWkElbNt5el34cJhTRKhvQiDCdJN3E+lRat2pl2r9nFwBGf3gOKV80OZ0FiLZgrowhMww7+GEcDEgpMDREV7ITKN22IyVL5YChsVk4hzBPJTEiB4cxpIdWD/KcXZjstjAGevkIN0+z9pCVAEKeEITE3LUOcKiM9amXj15O9bD7Rqli2x1rAG+YShLCIYADZl4kOtNIjtyQSmTXKRVhfGV8LCEZVGJ2AqnYMOwc11Edn00zZ/E5B5DlI2nLy0hDMaj+9rf/Hu+OWdFdMHxYGGGTS5PRqRLAnQpZVxjAal0FMC7oYoKnpFJPD5lYrhO9qpRY1nHNldUksU0CjfoCcQ/DyGFmUPHvKYNd2BJ+St29bXRp3JNWrJqZNpy9Im3dsRtfpcFojz1/Pu3Wn38xzZsDU4fx7Tjalz7+0U+kf/nBvUipSP4Zw2K6wgmiB6gde5GyFBNe/bpgE7GeLrhgMyzJNenSyy5G/oXBrRJUQSBGX6D3GGa73/rGN/EfaQ2mVb6zmUzHRvbKKp7NSmSmCxcufNVjZojnsOWlV7imoznmhwxNc0DWgtJJ1tl+zKCPAQwFY0RpJzUFX19QfBTAUCZhA9K8Us3pm+rT2jWrUhvJ+3HYRjJXBu2eCChvgWDDGRvS5ZdfDni3CmAw67ooG9BEfQQAyg6BMk6O8/0E7FJPJ821B5CaPvbUc+kpxnGEs8W9gBQ79tiZAIUupGKkjMpz3O9iL+ZCZfCEp4wMEc4MWafKiWYCQi+E6anUdzeAo50jxzEXX7B8TRplLYwDUh5ECue6k2k3xLNki4hCRZjUC9A6XQV+9ctxvIRCg9HncmDdw+iaZl06joKyxUqpPMuUjso4lVnoL/NzX9N7EAzNAASPDOYvGbZzIDNKz5iSXlM9siRB/bxp/WslaIKLFhhCUpX7cDx8ZnZL88M1JJNJwCs7pzNpsfuRe4tFhVOCzXF20EEz5G6eidnZ6z5k3KDxfOaLk0l3QwLLa51EvppvIOH7ZWBHjnkUTNjMRzBfHHK/9HvXonNaJq3gSTCzKD4Ei41x6Drew70j5fSM5fft0uW1Kz+LtvH6AAIMue+OB/stuye97pSzN8GYdCwE9NwnemHfLVq0MK59lWA6QKI+YJU0QPBvRymCOPbBAOIa9F3yvBacybqvZUzdfKcxr8V78PkM8X4ZwKsRPZ3M2NPyUmh/xzNaRqlrLVhgsoeURyNtdTzHOX9jUvBe3m9WyCgGZBLA5dr0ItNjiPdUmicwNIKJ/6SUzGgcwfd0jGtiTfZzn/f++J8CGLIrmYWsF/AYyhhDw+my112VLhMYQi7c0b0v3f25r8AYqkx30K5+OV3JKmAgeS0Cw8HWzRXwpmKy68WIrJM9+vbbM2CIcKCQR766+grfFEbgv/4IFBb0f/1nWLiDwgj8hxH4z4GhXOBkEkpXslHalb7nnbemM86+MP0GwJB05drGqvTpHDDUhHxj88V2JTszHek4gvEzYAPx+1e++Be0En4uzaRiq6FiGSycMM2E5myVUL8hgycri1lnppw8J0dn92JNqMNfITqJZO3HTWaNPSZt3+x/JyhpAFixgqeZdHTXIkFZtWp5JDZBxQ7D3Awcybx6aMNNJfEYXYuksPdTzZsmKLVFrcDQMF1sivhqvJqBClQLpfbbDtwAKxIlv58OWYvVQbuI9ZG8CA7IqjCpDCYP132SMZsAFJkiOlL6Fb47BNXem0lvFsiORcU0xkO5laaYgDdKQKKiSEJtYDwEK0BPjwDRCBBHZAkQpJosGKA6ro7BEAma9+sFZFeRMWEMpr2PMYCwBQsWhKeHfjlK1ebNRUJGgGpV3NeVtSRDQFPMYQ1eDX6VHpjkIJUp47NhJu9BQjdMW/MJPDkEaKwiyowpAXyw0h3eJiRfdpsycQqzX6qzzVUl6Q8/9dH0N1/7atpMZ7JjdIFbsnw54Fl92grQ8PDjT+CfcBJPmvNTy6zWtH/vAX72dJqEwVAB60B2UphjCzAC8sV4G5xz7XNmNzEvqhH5aAwtu8Mua7AaSMLKGMcmZCNH8F8YQf5WBjB0kq555k2aj8Z8g/UTlX8SqjxzQwDVlun+2+TIyraVcpMmEyD9KTIfKlPzzBfEe3dOmHiZiJg8hRdKmA5nkoloQS9w95rELS+PCDZCeGRwYb52ZFXZ/8u6meUq/LxWVPdldJEc2B0JlBbfG5IY2BvLYNK1HzpIQt4XAIISxjJYAg3M37kYiMv+KkVKNUk7e1uO2a5e8+m+ocm0+0APdgBGAAAgAElEQVRXOlUC4BCm43aJy6r5tXVUzEvwB5rKWH+TgDgnYBnJZnMeTgIQ66EhsGmr91qexwSvr+ns7NZZgKVcM+9p4jvOzwQSfd5jAELTyHgoP0Ni5Hf0sREI4wa3IdHcAIBoO3nZJ+JgGjxrYiuzTGDoVz70a2nntj1cy2D6zne+w9hXxnyWsaRPjiCfc6YYcNN2zTW1smz0cKErF63ffebKH03GMtmfwKD+JrW8BnJFujIWldDpatn8WPNlRbV4NOFbNmTbZ+RsrfMCGDrSsSWdcVYrgHN/2rO/HaP2uXRGOhLjrtdaQy3dmqob0t7dh9N/+9CvpwfvfSJ1HoHhUGJHNM2GZavp8aNUxOuQgZL5ywh6XnLxhWk2wPv8eS3pnE0bYoxOAJy5FwgqHti/P33vH78bzEEZVSbzJq2y5twb9E5REqNcNC+10oOn7cBBzLv3BwvT1toaZduKfNr5zJo7gNRMfygT7swgXM8WfbbcB3h/QLZyQKHZtKpvAgz0derZm3dijivrbwQAY8px5XkvWrQo/NcuufjSdC5+R8r1ytiPirnWzq4O9qXjgAoTaT/jJY4yd+78kMrpB/f0Cy+lBx59nCci4KJ8i+xTCTA+RtE3UpCPwoDXpUzLc6EK/7EKGSvu7QIXrCF9b+oA2t1/1RS2d3anfkDNcRomrDhjU3rmlZ2phS6G7UhcZUDazUrgrAX22CgMMwEN16edE6M7FkCVLDe7KGpQ7jmibLIan5px9r6swQJgIj/Xu6fC5yUgkxEHYz91H7NDovtxiYASPxaMmDbJd3eJ7SADnjxHbb+eN5DOH/TBtpUtFGBP9nfhN8S/fS2Zo0qH3Uf0ZpNFE347vjgf0WxBIEVWk5uf7edlJ/G7Gjn399mVFKCU6/fMEMwRGHI/jAKFoJX7E3/vfdSyftwPncdh0sxzyfzhpoIR6L7rHtmIVErgWSar88+9c4z9Jj+vM48wxi+678HcYf9wawyTZq55MM54VmqucYHrfXbLbFirsM5kQwsU5go1sn783td2zJciudWA3fNRT55h9o0WJK2jg0re7aAmgyeTRmeNNLKukUrGvR9NsvOM56ywlQPYeE+BoHy3ufLK6rg+WT6OSV7aZ4EgfLuCbZbFMq2s0y7kjYJbStdkQnl/Q8YpAnMUJzyfLVaNct1KLfUg0iPNM7kEQ+h6ZGVK3xbNbw3w3zPxO9/6S9h2eAwhB69h/jyv+fRj96c+2tVffsU16aJrbuC9+gBlD6avfPZLqWyqKt329lvweRMYAnyNYy6T2E1HoJRJyVxZM5CZjY7arv7O9LOfFYCh/JosfC2MwOkyAgVg6HR5koX7KIzAa0bgPwOGpoisTTaLlTmN96bRvsNIM27GgPOi9NufVkom9bgifQpgyK5kzY1zXgWGOro66QRDgEil9a7P/1l66LFnUr0+DnoL6ENBRTIvh4pATKYKQU1mopm1NDdAystsIpCNoJQIxABYLwYrvppaEkxJ8RYcaiKZyCfVysVMAs9HirBrx7asbTnxbSSPJAV6Gg3BErLyLaulX0q3HjRUAosIUg3Y+vCZ0IcoPGqUk2nmy7VFtydkC4ILkwRmAhM1JFVer6CVXhjS442YshbE0OqtEBIUyuwxgsqbOhu0Sad3c7XSa1KSD3hlNhlUVhNIG6SaLJmMGPQWRVLoPWFAnesOE7I7Asp8ZdK/lVkV5tZeC2OSGWsiuyP4lz4fJq4EuDIPDPrDfyLo+DI6xvBoORSBeXR9UdJCoBem5LlgtajIdGwMllMd0pBa/IE6GXcqsiR+dopSTlZGEOvfZrIHGVsARJoR894n6Uz2K+++Ja2e35y2YzS7/oz1UYE2SepF3jbG/Nu6a3d68cVXMI29ILUdbOf6ZqQHH/156iOxqG1uCZmXCb7Pwm5BVn69J9tJ1+HlsYjuRlMEysEyAyyZAQghKKPx98Ily1Lb0W6MNR0bgEUC6DDNjHb1gIQaNNPtSQDLuRVADQlRXkJmsmJyZeLiOAu2GZBb6Tc4/reGsTOyirESJj7iWQGY6J3hs3NuCDDmE7JICExmAZ6GSajy6yGfcMwIllDGFIhM0sENdlbmSyEwNBWGscg9SAirMfNund2cjgNKjMAQkE3k/HNtmBC0YD7aUKvJLyAeZsyyvoor6/DDAmhAJrV7P8l5whODdSAwJGNIILYeULCsGv8pisd79uyGKUK3nH6knvojMedmNQM8wtqRHaFMVWPrBhg2NbBJpgBkTvJaMoYaYKoNwyKTyVIEYDVFQj4NyNQMU0yF6wCsOu+5gnFTNjIfNtgQiZrdvBphKfXrAcSjnztnPt408+jUdQfXUh2d7r7//e9HBzyfkx4vsXaZW3piTDKHyXa4tpOAJ3W0Yj+UWue2xPoV0OoEOFbK4nPWG8aEsKoaIASm0ehYP/48K6MtfUMdzJ9RvMLG69OKpRtZJSXpeM9B5JDPpo3nzAfoGkhteC/Zta2I5NpW3bZVV25UiZ/S0bbj6cMf/Gj6wffuATSR5QZzAM8QE+xMLugzzRgW2aOWiTEjnb3pTFq7L+Y5jwLwLAcwW5+68FJSSiaIbPvoQ/sPxL0rscrP3UFAYxP8FbCFNKZvhqno3qH5tBJTPX5efP6FmB++t4wJZXWCagLrtqvXfFqA2rbcJsORDnJNdjmcBgRs5Bm3zGkM9tAcXl+/IkHOfnxgKkjOBUTs5BdSSG6qirVwxRVXpM2bNzPunSFxLUF2JWtKX6cXMbA+Y92G6LxYU2OHvKJ0/0OPpceffY45JBNG0Fr1KIUA5oVdJscEToTyQoJmgSA7Pyo17ef7WpL7CY2hAUiUrcmqKWUPGmFfOY5nWuNcui+xz2yzwx3nhe/pPejT1sv9tMC208RfcEDWqGyekPqx/9kJzmtx7PWnGmOe27J9ErB2UEYaTCi5lJ4xlXrW5VhNQkBTGsgrLWX8ewEeNT6OpFspM2CcAEW+02F2ZmbNGvzI7yH5Yz4vxQ7fMc/1XOHF/epVtguvURas2gw0CVkun2Uy7OLczYzXRa5GNXHPneP797WFqfaRw10UGWbH38n+0/8sPKdkUIVhdgb4zITBKltPGWsA2ryXoE6cmdxbmJzDInMezp49OzxxHFvnpvM3M5FmnzY2cSG4fGVP8a3G/p6JMjb1x/P1NWBXtmsxRnlVJgGeCL+3/JkpOCkw5KcsuxbilQDdY+Yg8eP5VmFyPzaYsXVk4AoICWL5N45vMLfifFM2m539r5WR+Sw0mu6hgJRvRGCBTbmbwJDXle8uF5wu/YqCOeZcOBldA4/lQMnMkw5Dbs7oU5y1FkaUU49hxD3GvBjjXPVMtDDl3wkYjQAgKd8U9J6FxFfjfD0Tf/jdb8KaxCOqCekegN7/Ye+9w+u8zivfTYAAiE6CYO8URTUW9WZ1yVJkWbJk2ZKLrO6auUnuzFwnj2N73CaW4ypnnIyTeJLYTuyZxDPuVrEkS7J6owop9k6AAEEARCUacX+/d5+PkueZ8nf4nGPjEXhwzlf2t8v7rr3Wel988qH09KOYTwMMXXPNjemct1+fBvs7kBTvBhj6eqqraE43v/tdyGcBhmTlxcVnYEjGkHNqALKw66awEXgYYOg9770zVyUrS8nKuUe5BY6pFigDQ8fU4yzfTLkFcgtQtnvS0rrFPo/B9bjSHxkhk0g3RvHd6dmbbnnve9OqM6lK9vl7YBFpwVOVPv+Zf0PA3kt1m4XpvHOupPrOaWlfR1uYHlot6Ktf/cv02yeei8oY/XjqNCEVMnDS38KkuqXFIBH5ll4qYVSZA9Nihy1o7CGfyLtpAhkGiYInSq/04jEZncNOoO/5uaC3k7zvoQLS8ez87dq1K3xmNKSUaSNQo1eGAZpeNbV43xSGzwJH7ngauHm8AgTIlU3eqAJl8Or1ROloJGczW2aG3EvgRXDF5MukzIBVQ159dQp/AU1PlbJVk1AZ/K5Zs4aE5+V4Fh7PANOd+4985CPpZz//WbCrQk5EuzQQGAsghd9JSAlIUgET+t3dpB3995KlS8NTqKDjHzUYjUA1B7oyhtzxrQoTYUAmgtD5MIX04HidymzzKdVt4L1hw8Zc4YjEL0AqgRDu0Yo8gjp11KM+TOnz2ZTxNZCuwoumu6svDdB2sbMJwNZPgL5ixfJICicBASYBW6oJIOtJjN921VXpZMreHr9kPoHo/th5ngpwMJXk44jGrSQWjzzyGInHbCpa7YclMCM99sQzIfPoVd5FpTSBIYGn2KnlnFn6JV9JNsIkQEEr/UqDctItzu31d7OzrUfJAspQTxK8HkKKdAj2gbospYV1oBzDPGNLf5sLTfC70gGfg8/WdohqbxxfJkL0Tdla9C/BEJ+VHhFFchCSB+5FBo2lxHP1t+wxFLKUkADS70ImBbAEeFHD9SnHylIRMVETjrxb72IsWKeMTB+VNyeDJocCkRpuR+KLz9LIsOXpJ9JsJBNdJNxWURLcU0pYX18NgFZFH3bHmOp7smasHIfz2JQqdpsJ8AcI7jft6kyDEwCD9NsJq7WZoGFaOjo6QNvCrCFZkpVjGfQRkvTDmI4KJlRxkSZbIYEzMTURZBzLjpJVJCtgVM8wkv/ptI+Mq1rAW/8WyWhpt912lbAgIyS8TNgBD6kKiVEjJd8d2+60L1u2PJ104qp0xeVXMoVVwMTZnv76238TPigybWI8RPU6ja+tAGcCAzBXQXW1xUjR5k0DwNkRFdM2vLYtzZ8N6CI4hheV1QdlBQ4M9fAdpUuyiZzPqMBVP4sxPxcW2rJ0zrmXBFNnfKQXsJSqZCvmppfWPQ3LclbMf0q1ZFVMcs8mpdVIJIcGRtOtt9yVHnnoKQzRqe5GNZ+KKdm02GcVZct94MzPPh8ZWDUkh1ddcUlU4Ool4TMla2PeW3vGqemqt10TgOFDv/41PkObg9kmGGa/lT1kSXfnkXqYPJrSr127lkSxJwAY5YaeY8OG14JZZn8KfyzmSxlhAwD5+9s7AIa66Ae2JzJbQCBuKACTVuZ1QZahgW6MpmcjlTsESNLAHNCLqXVnWrxkRbB49rdtZazDnukfgVWk79KidP4lF6aLrzgPQAiPHcC8I4BjA1xX2749aduG/QAAfXhS1UXVx6qK+vRTql4+/+y6MAeGA5YO4BM3pQYwFQmkVZEUZo4xPygD0wEp2CIyXmBsjWBkXk9SLD5ew3yk/9BxSGRGB/EW4rOCovOXrEw1Da1pR9t+ZGT7Uw/tZtuE9Iy5V8BdcGuQPj6NNm6HMetGhWberk+2t+vbQSrR+f4qKrG5nuyAkRWl6sPHzUclmKWBt2XlZR5ZERFWF+tRLxU9Z7J2FuC6QKHrlGNJDyjBJpmih+lPDYA0AQwJDACASFxssEKW6Tpzq0BMAHHMkI6vYjMl1t3wiCkVenDzQfk2/3Pe87NKgGWzurZt3bqVapSAtlz7bIAUGW1bMBdfgVfVgbZ9aT6SLMFC5zRBpKPM35CzCRpZdGI4jMitABZzVokNWcynmUmEATpzZgNzbrBq+Y7vCbIXcq0CzHJu9HzOTR5P82fbyO9odF+s541IoA7gUVdIrz2f7adcbQj5oMBUIcf2u+GDCPBsNUbHb8h+mX8dk95XZkDhs0UsISPI+MZ/hxSOe3A9rwMQ9nPBvGXOC+CqtJnjBlVIw/m84FXERxpfO9rDYyz79Al8KVuWTTQcclsRYq4p2MHDgGesU7zrvShVtGrp4iXLwqttGPbbqWtPSzt3bg9J55q1J7Gm7ki//Nk/RBykb1odrNKXnn0wPfX4/XxnMF106fXp8hvvABiiUiEeQ9/40hdTIxUT333TjemUtacgiwSo8xr4viuR63C+ZoEy5bk8f9aRd7/n7vSL+x4IdXM57i63QLkFjp0WKA/oY+dZlu+k3AJHW+D/CgyNH0qj3XswHERKBjD0qS98KWHHEVKpz37uD0ig8apomZ/OP+8qErLTw3xa1oQBy1e/9pfp8cefi8DKgt+VBDeZAp2rbAlUCKQYbLrJVIBCXlxBkZcVpGGzHiUFJd6AsfDS0XPDHWWPV/iwRGJOIm7FlzoTUM7RB7PGxDGO6w6rCa7nJKgJej7vGSQX540dbMATg7JGmRwlBpAAUCH/8TNj+BT1wThy59VgVR+ETKfPu5tenxKUglKedwULI9C802jAGIa2XIPfldrvPfozQRJgwCogZHlkXx67AH4ET3zpw5HNSTMoVQS6BdiUg1flPO5E423EvTWTeOmj4k61bXzZZZemp2EYeL8GsI8++hhBOdV2rPYTu8ya4Wa2gj8DmBjXAS7U1QsckVwfBhAgAFWm5a6tO7OytwS3WthF1ixX2YYslmpNkdl5byYre/+7rk0nLF8aIE4N2gorLMnMsvrYOMHlth27KYm+PK3fuDU98NCjqYdz9EIAqAYQUPlnPmG/qgswJvtPaYY9f+4sGCuYTGt4DBtlelMdYFwHoAQ+NwTqjc2tJHvtGCFzbSV/Iau7mHy78ypzKfpSCYQz+TxkOeAwUAe4svJOyRjUtlfyZ9+yz0wNyU+OhH1sAebxPMM7yH+bwATIY5Ih7V4QRGA0VwAyifc+YpeeZNbfM2Mke4SYMOjxKcNBICyzBOxPGUSw8k94n9AOtRihmKhPJznvQZYzLOOBXXANVpthIrTiL9EKKDetmmsERIuxwDOvgHEzATjRjcnQa5v3ptFK2A4yPfifJrMTsEKqAIca6yhRPIKckWsVoNvf2RVtrJH0AH4fgj++TMREd7x/gZ/YoRdg4z1lMP5McozswWQ7Be+qdO88Y0A7n/VoeIfIDNN3DDCLZ2m767clCH02ssMLLrg4PLF279yTvv3tvw2vriy54bj0kaiMKMOP++vBm6dhxpG0/IRZnPFQGgTQUcI1eyaJPaDYti27AQmb0gkYE+/evTOMzafQztu3bQMUn8X4H8Y7yIprc2EbHZ/OOe+SAAD37t4IwNlLat0Pi+pAOgDAYcU7TeyVNZnsavQ8d84CgLMp6f/7959I37z329yb5eqV7wDElCowZlBA9iL3L1uBZ9+EnPJKgKFpALzyAgVrlf50MX5WnHhCOgtp5ovPvxDAkHOCL/uf15bnwSNRxv0UKn+dfvrpeERtDi+i5599mopwuwNsHoBdlgG67Lk2xra/0tt9+/YHY6hICCWraMhcr9S1z4palelEjJ+97zH6mgwkwYCdO3elU7i2Pbu28WT7aAcAlkZ81YYBKAGHLn7r5VS8rE1L+K7AX30tslgYqoJj29bj0TTYzuKTPVRkp/lsXnnptUhyWzC5boOx2kvxgGl1LZSwZ9yP45FG/+gHqPSnBvAm2JL0rnoS4T6kajNhy43DDBQ80cS7AoaGAOSMWUjWmmalFzlv/fRWjjtAXwE0YmwJEtYBmGuqPglga1vpfWW/EQCeCUNqLm3pfKwEyL6/G5nsmtWrUz8bJ/bjLsbiOHOhctWQHwNMha+ZPnbKP4P9CNDqJgWbAj4zx4xzTlMUAxiOqpkC0gKrlg/PlaEy04SLCb+/Ov11uObKmuzjkysnKpV0rsighIBQmLH7dY4RGxLK0wCDot8oU+UZyIKS+bMfgHk+Plmx0QMjSm88qzV2dnakRsbxnh3bg/nleiiDKBiQIZPN7DBfzlu56ETedDkqpToqfcsbRbKC/ZxrWbHu+Xk3lryWo5s0TpXOjQF+5bkj1mjmaq9NwMdNE5kz9q0CKAqvttJ3gl0E4BoytdK8X/g4CWgHKyyuV/lXUTUybwZMpa0K8LUAuWSB2lZNSEbdCFK22Yl0W8ZYZnc6J+X7khU1m3VXhlmYcevNVNosc+73J+ZDfoYx3BfYlp2r/HaE+znIpowG/jLMqhmLSuVnts4Oud8IccqM5hbueyStXXUKc1F7rIX/8l//igbDL00zdoGhZzIwdOjQ4XThJe9Il91wG/FZVzrQsz1980v3pAaAoRupSrZ67ao0lY0fUU2reQoCHo2LYs7O4NA4wPG7br4r/fL+B9yfK+eR0fPLr3ILHBstUB7Qx8ZzLN9FuQV+pwX+r8DQBKaGAkOUFZYx9On/+OcAQ1YLS+kzX/gDEvIBAuF56YK3vI0KMNljyHKpMve/+vW/Ahh6lr8jJ4CeP0xwEka7pd0xL0QmhFKyKD9rVGbQ5R/iv9IqSu9pfEmwZnBoYK8nSQ8Vx6IKCcGpSYcBnDuXEWTHLmdJtmWFKRJZASuDlzkkie6wHSJpnc5OrMlpJK2cM/xgju7ksWMbVUTwqSFwK0rAK3Pwc2HkinzJqkXhMcHLIDRXXoOxYXliAnYZPYI77gTKdDIIlDXUyS6yu8e5THn2mTFhlv6u74bGsZk1kv1rTBgKU2LP4X2HNw2BuBKxYDBF0ylNytVeZLf4bwEqg3sDW6VxgmHugJowu+usAaesgQ0bNsRO95zZs9Kvf/1Q0NdrkfZYNS2X77a8sX4ngAIBjFgaN/vkTCDFaoBt4+55oBbEgfG8+e2o1xNvB0AkmEGCfsVbzk1XXXQeDQebhypgc6kAMzxk4pSNq9sByV7btDU1wLb40U9/ESWp+6HMdxK4QhkK400THHf4vb9oQ86ph8tsGFAjhwcC4NH4eBJfhf6BnvCIUi7YgsdQN0wQeDvBhFFeZqAb1eIiYM/gls/GZEGfD7EKvaJkfCnzsD1H+YwJv6y3AG7s34J6+kQoUQjpUjZLVerg88wgT0b6Ikn3vyYXBtr2/NLOd3zC36M1fWW/jii37Oej/HQ+jiCTCaAylJDNCSwxvsZIWpsAIubOnZ3aSfiHkR1YjakCcLceUG8OUsB5s2fA4oK9oq0PSUYFIK6G3MN4/XR0D6aN2/eTYJOI0d/HTFqV4ABE1AAm1ZPMDtGutfQHK0s5tpRJuGPs/XcDpskKyqBYBrHs5163IFj2X9J0NZu561fjDrkJcHij+MM9y15zOtAktgLQxHEX7ahKNaeEAIGz09pTz0jXvf0dsUu+Z3db+tu//Q79eW7srNteJvMm8iZYtSSLg1TQGp/sSfMWIgUDxBkdh5UCM2g2XkXDyAw1t+6DZeY9eN9qIqorrHhnZSPYiXs72MGvANhYSPXFxemtV16LF9ZWduw70sGOHQB0PZRC38GYA3TgKoc1g4/KbrDMSAKreX+IPv3HH/8kRtk/4rplPsBIsHKdZr/OjQEg57km+pKMMNrlxhvfAUAxNRhDssdq6GvDmMuaWC5esjTmu507YE3ycg4yIfZY+okJxM2kFPyJJ67EHPqktB3QRtPdRx9+mDkIM35+BFUFIKKSk8wbQBrz0x2AtfuYG5y7TELTBIwi2AGO80pkeQvmTWde7wsQbBKQRV8xwaIpU0bwGoJJ2bk3LV/eyrmXUIa+j2R2In3k334htXNd+jwtASieOq0xVY/BogQ0m0DO19mxPfUMYniNNE0gFU5G2rl9T9oMy/HAgTbkiTD66JOdADE9gJmjR/DBmoDdhyxxCInoMKyhcX3h2BHQRPw47nVksJd77QRkaE579u1i3AI20u9aps9KLbMXpB17OvDYQnoc/Z5eJogD90igVb84WUBVJvjKlHhWjuU6QJs1p57qrgOV05DPWX2OpL+KOWPx4iUBcHYwrw0pQY1sWQmrUrdc3l5pmWuXo8V11nleDx+fpf5ujntN2DOQIsjqJggGzciOXeOCYcr/xjRAtpVkDHFsGUNOZm4mFMCGYy3mISeXkJJpfJzHrQUdBPSObo7wMVlOgnvzYETJ7nP8nbTq5HT99e+EMbQl/eAHP4h5YP0r6wAtLw9pqOfXQN3vum465oNhQ/8TwMlFFYwLHPeAzHymYO665sqydY5wvLimeb15/XqjEIN9OlijcmL53fm7kNqGSTTjIXzdaB8ZQ/oS5eqeSkazh5Hfc3y51kabs/YXrE4/K8tQAM44pKgO5jpfxAxufAV7tcQkCoCe+wx5nH48vAp/LzdOik0oPbo8vqykRZjAdwEgeR8FMFQALoItOU4QlNJLCHCIuUhDbZmzA/RTN7+UYCrPG7T4BaCgHkMC6WecdmaMaw3XFy+Zl5548vH06/t/EJt2M5H41SEve+npB6gI+HOONZYuvvyGdOk7bgX4PoCJvh5DGRi64cbrYRwBDMGQElTSdFuQvmCq2Snl7ConG4Xx9+6b70j3P/AA11EGhqITlF/lFjhGWqAMDB0jD7J8G+UWeHML/B+BoYSUjCRp9ODuYAytOuPMYAxNkLiYQH7hi/8OSUAvgMncdPFF1+LnciK+GphVA1IoOfgGu98ZGJoOeMEOJ8GMAZFBX+wkNuvNA4BB4mHyrDQj5GOlHUWvcyq/98P2KZgvudxtLttradnC9yWqeBk4l2jkBnQRvAczIydDBl/uErpzuIvKVgsJ0i1Xr+lzsINKjJvYYeRHplPQsglzWpFfWLnH4M3zGwyaXA2TBAsaCBZlaVwurZuD0SxdycBMTnIN4L3/wnuoKDns+WIHkwTEXUb/bRvps+ArAn8kNh7rzXKm4lzjVrpx55AgtJA8Rftxz3lHNCcY/t1/yxAyydDU0vLcmuqGHIzA/G1XX83O6p704IO/DvDK8rt+tx554DQS+sxeIZhH9mDiV5RAriXB3UuSvHT5kkhQDHi91wjm+XyjEiwNRWEZWVZbgOhEZGSzYVu9+/prkCMNcA7aTbkZIIxU+B279+A5gynmeipMAcAMkdgeosrKIQyRB/EzMiAdI4PWBNfE2XbP8qwqkjtYZPrhkOAcjtLC0t6RJkDtn40JcBOVzXowJx4KMNA24lnFDm3+ieo3BNzB69HzQR8PQBcZQ0boGpOq1dCzykQqWD4lJtA0+nMsmiZx/KdgjBW7z8UYLKRSJmUy2JQmCZAEe86UsQBLM1qajxegUMEYyqWXY9z4iQCb9DnJiartKZCnr8pM+ueeXTtIhpFjhP+UZaepKtbSkBZRrn56A8+LdtcjRqmdwDdsiCIAACAASURBVFAfbbyfHeftu7tIsJGKKcVxnACSRIl05ELjgMM1tKvsJNtAGd0Qz0qgxrbKzz+PP88psBUMBBkE+kFp0KsHC2CVSWQ2WJYKNgU/IpmFKcBVvV0EJ/TU0NsmDGzdNdfTQ8kfLTCH8ueyhS65+DLaqQqgc1P6+7/7B0CxecFgcmpxzgmDYP7rv2sAxEZGrGyEXLNBc3aAAwyTO9vo+/qJcZzw/oIlJ6hTR7vUwlbRe6iSsSF4VDEVSWrDHECL5nTWuRdGcjYKm3LLxpe5PoCPrrYAEKI0uEl/FOqbjGpDVtUD/kl/BGPoy/d8nbHYigSTZE8QJ8gfJrolgIhmUcoke0FJ4G23vi+dtHIFps6vAT7tDsaOFctGeD62j6C8PkkC0ia/2S9oMFiJgunTYXNYFn4lJetNNLuYv/fs3Ml32lLH/vZgAcUcKFuJ9tU3DI1h2rx5S5Srr8G7KjzIJqcFg0cPqIZ6xk4F7SULh2P2H6LN9BQbIwGvI6FFmrJsTlO68q1n81y7kft2pxtu+6PU0rycGofV6dUNr1AN6mT8TKiQhdcSljzpCP1peHgf1cHoB/gpKcVZuOT49I9/9710xppV6amnHwYEPhjStcO0Ty8srvWbqah5ZEba2dGTBugjFZh8T0ylJDh29FZpagDAWb50ERLWRtaAQcDA+vTIr+9L8wAF52I23M8804H8rYs5QqbRlFyFgD7HHCvzKzYGABDos3SZNBQyq7p0/gUXRBXOQ6wtI4yHl6nwNpN53O6u54sAu1LnftmlHFMAVzN2x6mEH9dWx4PSMitqzp83lzakhDvrw5jjysqSzi8CUgGqIrnjGAFwsHbENEHvmmDuaua5Z2YLc1T4Y+fvKKkTRA+g0DQ+qiwIWyr31NtIJq1eTJlN69pUVEdURrYKCXT2uJmE7dqSPvjhD9Mf2tM//uP3Mf6nv8McWkm/dIzJjHMzYoT5wWMpj4vKibycpzPw6OZKZmj6bwEh5w3BTD3WBMMyYyoDR8Xa9maptDddAC4ZFHLjIgM3NYBQftY2Ch8i+myxXrvOFgxhpWSuIcUmi8/YNcz3BIaViukHpzeQ1+s1Ft5Azt+eM0AqpbOuEVyv99ONR5rxhNcylXvWgy2/MmPUNctxNpPP9MIOFjiP9SNj/qVX3myxapnFM4ZgTubKqsMx3zplOj6do+x/PmetmCoARl0jl2CeLii+eeP6dNNN70z/48f/kn593w9jY2QWhRqUhr/05H3pkQd+DIA2kS694sZ0yfW3Uu0QtmPPjvTNL9+DlKw+vRNgaBVSsqnEAxYpCCmZBktxvaULZo6QNT5CHHjTTbfD9H2AvlwGht78NMu/l1vgX3sLlIGhf+1PsHz95Rb4X7TA/w4YchezgtJiU5BCjMAYer/AEIyhT+IxNEZSrnnhPfd8HAlFJwH13HQZevQ5s5YC/rC7DqVe74mvISV75DdPk5w0R2lW5SkGNSYoyrwMxtyVMxE9miAb+rgrK4vCrbGSh0th5GyApgdJARYVJWENOg2Ag3pu8EXgPJXgXfq20o95+OZYdnYBO52a1zZCJzeQc6dN2ZTAi8eW1SNbRwBI+ZYJ1RyCeoEFg0WDSYN6r9vflQcILBnYDRHYucvnBpoJp9fmveYXBpEcO8vgABZIEkyEDWTDr4WXQWwBIIxqoMpnBbH0KPCeNIc0uC2CZu+18K+RASFzyOBSFMhg1t1RmUJGlzmwtVStpXIzcCJbyKBVtkaO6SYJ5lemM888Pe3ajf/AL38ZFYiG8d8Jj5ISuCVjSwnTIZIVzyNIFDI8GlR/ou1UvvLYBr8yo9ydHbJyD9cuGKQBuD4fmmrObJiWbgYUmgJj6OTjl2MyfCCSyEMwIAbw25mOxG4j1ZEO0cbD9IchAm69TXoP4d2BNERmlKDOEEmK7J4mzhem3iUZmMF8Uap5FKP0cZJmTUBlnixZhv9CzyGSPyrT2b6wnaLCGT+yIPQO8ViZvk+QT7uaCCxcRCUqWDAyWnzu9j3BwVytJickAp3BduHvPtdchUiGT2aWRQcpgmj+6W531HJTRmLCJhss5EM5cSh2lwuWUchB+F7setPuJnkmdDIN/E5UAVPmovwDAHaaTA7ea29rDyaBUiivbyr+QC0z6iifDjCE11Ct3isyviy1jZSsf3gCxsRI2r6nC9kVUj2SCHeoTaR9jpOwUybHqSKEx8xYgG9WOsKQFxaXZuAjPBNNhQUUC3lkVDiKqkvZZ8mEODxsSvdah0TKptFPQy6VIJhglNV47LeDAW4CyGCoGrvigDeTZNOKgUyM3nLhxemUk1al1tnz07PPPp++852/j6RMNpjJkj8hX7F96B+1SGxIs2DNLALoQZ5DpTzbp6GuCXAgG3HL/tN3qhYwrBITdi4ZRoXzEGO+shZz4Fb6JVUOOw+lK668hgpk24Mh89LzT1DprwUmHD5AHfsDrBboqQJUVdYZyS597BAyuOtuuCl99/s/hJHRRq5Fv3MuYQ4TKAxWJMmobBelZGEaDGD++x/9UDp97er0+oZX07oXnwtZqP1R/7AoMR5l02XMTQtvNce7P10aVNPmsiGvQL41E0lZD6yoVlh2v4Ex1NON3IX5Sv+gIhF3OrYcdgX3v3HjRjYBuuN5xHPFX6y6kuSbPlk77UhaOKcZQ+Jt+OMcSK3TZ4QPVR+yMgSo6aTjW9Kdd9ySBjp2YjA/AqBwOF1515+kIx085+lz0isvvwTjalO6/pbbMPNmMu04CDg0wnUD9ExQAZA2CRCr61D6+U9/lj56963pycd/BTj2dDr91BOZ37cwN8/ls42pq68ybdi+L+1izugaRvIFy6ga6drM2Yu49xkwgnZH6W69herw45rNc/rB3/+X8FWrR6racaAnGD/NMCqU4UwBAHXc+7JfChxPw2tFk+YJnkstffcE2FfNAHK7kB07F86AlWo59e7u3lh/nEd++/jj6fxzzk2bYWiKN+nBFUxKGrAKzyuNoEcZWxX01VaqzgkG+tznsRb1M/cIUDcyrjXdFzxw/AsKKukZZfz6d+cGZW1KjsaRekoudEMlg8uAJvqRlapiCVZOKbEPCym2wJALlfPnDK5f02iBJDdBlh93fHjluNYIfnz84x8PP7kf/uCfqGa3CRnvTMDDzeliQLIO+n09/X5wkGqbzB0tXJNrpWvjISTiyr2VIjrmi40h/+bcad/ys86FxZrm+wG6lObXzOZBOltiDBXrqMdz/czMnWzc7e8yhgLo5AOu+8VmixU697d1HG03QSTXV9d6fwTrAqBm/ITpOuOn8DwKP0GrL4YfUGYx+yOAKVPJ+/MYrgNWaM3gktXMYEmW5HrGB4JssvA6WZMcn475vGZktpBgu+tqrHk8D4tnDLk2MtcKDHltA6y1cU4ZRozIEdiIc+Zk38A9mMZbIfCss04FTP1t+uVPMZ8mLmuFqStj6IWn7k+PPvRTwLjxdNmV7wIYug3A82Daf3BrMIaa8O26+d03phNPOREQnPmfdaKCsWLQE2tTaYMiaf7OcbFCSu969+3pwYcepF+WgaFyElJugWOpBcrA0LH0NMv3Um6BUgscBYbUY0TCms2nBYYqrTkPMHS4a3f6wPswnz7jrPSJz/1ZGoVmXIsE5ctf+mNKMrcHMHTFZTcQ8OHJAUjQC2BAeIvH0H8GGHqS9/HkQPpRCQtBmr1gjYmNwZ9+F1bJKnbvcwCUAzgDuWnsyhkAZqaFO3HKcyoCeHDXWyBEMEPvjyJQ9BjZOyEHj4ISBmGCPAa9gj5TDfwJEKfPbI0A1r8HK4cdSqVU/l74DLi7WUtiaGC6k910zx0yLq5J4GP79h3hL6SsQBmOO/b+3YDORLmo6KLcTJDH49jcyqxM+tyVjB1Zrs1AVkDHku96PBhYGkwKXh3oaI/rCzZSKbkVJNJTQFlIBhEAL5SvEdRGFSyrPLkDXJLwVVtCmaBUzyWv0c8IoHn/AmHXXnstgXx7+MK89NILPBuCWUCXGpIfk8S4H67LZMaXQXgwhkxCuXfbuF+vHa5PvwSTIY9t8m9wPwcvih6SRWVI7kZPoXT5jMaqdNWlF0fZ9MUkPu17SaZohz5YFz3s5laTOHRxbQ0kZ90Ez72Y/e5t7ySAFryxuvQ0mErtISOsRSJmmd4ore0OMgmW7SsOU6VxOYmRMhuDdD0ylHUUsq4WwAOT4e7SDrLPyvLnStOiupuRN8dZvGgxHg0HuL5DkTQJ4pid2U4+A3fbldwIwtXhAWK5an1x3JkXQAoQ1P+ZsAmQ8O1KvhP9vLQrnv2tlD2Vqu9EauDwzHLCeAaMKRMVgSwD8mBKAThUBUMsy8xMQnuRXB5mF9l7FhgKgM/20Aup6gjGtvWAF614gyDvAFAIjyMOKbNibLKKsuBH0uvb9qSRI1b/QbYUCQzAKjLCk088Lp2x+qQ0NtQfVfMsed3UlJNRpQRWyK5hDJsQZgNa2SRW6EOKqR9WSRJpMuv1eN8m237OsSBrLFgB/ARgFblRBYmMFYswXUUWZ1UswYJK/JL24Xtjn7kKcEbG2ouwNf7yL78dEo1K+ptjKVgvtiVtX0GyXw8wVInESVChAfPtUZhrDVYwBCg08VIGa3W9EZ7zoYFDjC9LVisByp4/jQAMTQAaXb0AseNIVRcswY8Gw1fmneef/S2eOivS4vmz0iDzntIs2XuDGIILegou70f61AsI+s4b35O++OWvwloz4ZQxFNv9uR/Q90zKs8VUrs54mHH2sY99MF30lvNg3WxPW7e8nl589rnw1bK/5+qHAGrI3QTZBCeyzAYpJmbv9gcrrV1yycUAGZaeljUyJW3csB7Ae2e0d7fzs/MV/UtQX5mgLCpN6rstMqD0j2c8C/ad4N8oAPV8ZImHB2GS4UE2PIzHkuxCzLrPOee4tGBhU7rw5uvTwaef5BrH007K3k+pmJfOfPsHoUVSzQpvIDLU9NAvfpr++3/7YbrpHVRGuvwKGgzWDiDSQbxRBqgyWMW1/81f/13640/9adrx8jOAEc8DmOyAMTSdSpSv0T/m4CM2C8kp7Q3Dq4Nn88KGbWnzXqSk1TNA9abDFKxMd9710aiwNmp/BFDTM20RZsoHYENtfH1zAMDTqBrXz3MXGFLCl8H2Cvp6I33ByoyyI2TDTgKwLqYvTOf5wiRRskf7nYqsTG8615T58+bA2tsVzI0RACdGMU3OekWf0hMsAzHOExKDlO9OSbPpJ0NUkZOlFPJQ5oQYJ4xT5ZHOdXmMwbzjiE2sq84zzsXH4Yt1xplnh6fb66+9nF54/jnuG7N9fPFkTtZwnGBE2ilV0uppxst53ucuQ0oiURXHsxz9PuTNxwEKtbBuOgYEiWfDaPrAB26PCpn33fdLNk62AhTXpVfWrYu15vJLL4Xx1B3AtPI4pVr6BmnALkjsWiV4KQPHV8Hsca1znlNK5vzmNfme83mxmeLnbYuQkWsEzdpXmEFHxa/SpktlFCUoCls4Xee10rXWtbFgMVezprheecyCLSS4lgEkTZ4HYiPIucXr8TNRhS7WcieVzNotClRYHCJ8pjoPHvVEsqpoAU5n37UsxfZ3QR/XGoEjn4TgY57y3GQQ3AdsKUnI3AxRrntYWXv4RQkSjYTEXq8h54tq+q6m1JaqbwGsjKqYjMfa2qnMifPTpz/x+8H4mcHmGeS/9MLT96cnH7uPdXA0XfpWGUO3wfDrTu1dWwCGvggw1AB7/Ka08qTjeXYA8q5DrL9ZTma7ZlamrEKBoSFkbO+++c70ICb4FnTNE3j5VW6BcgscCy1QHtDHwlMs30O5Bf6nFngDGDK5JWHV/LYEDJF6EIQeSn37tqSPfehDadnJp6RP4TE0RMWKxlnT0z2YT/foz4BJq1KyeXOXB615gCTRgOUrX/nL9NRTL0YwZzKhj4ueMDlAy4lsrtzkzrb/zQyJovqKkcYUKe8lvxd32GU/CJK4a5kp2+6UlSpBlVgxheRBHxtfJsWFBK3wKajFHHcIUEDGSC1BoNTtoK0DxAi2GCjqt2NQqNeC1+ff/b6BrK8M5DRFwCaoEn4p3IsmxIIJ+aVXQJYlFUBY9vogoAYE8V4FIIIVUmI72S5+JjwcuH+DV3/c6SuqsXjkomqL4I8eAV5zURGl2LF0R19ZkQBUUQ3Oa/G83pvnMjlVTuaxTQB7eroBwHaEb1JcF+0cYATPUJDL4M/2aCJxjx3oiAfd8s3Mp2IHNweyMj0yaGUyIIPF72oI7nHGxkjCYaq8513vTLVkIENK9fTF4TmMwCSLCkzuWGPyWwOzyYRbE98Bgm2DYDcp3akV6NuNPHAqgX1LS2tm/nA9UugLwMXteOU5eccZaj0eI4V/g9c8d96CnKBxfe5qa+oaPj6yeASFePn5SBJIp0xkbCP7oN8JcEyav8Bmorx5yaPCttajSWNYK8D5LAz+a+mvBvV6IMlGsbdGsgIoZ0IQ8kmOmatRZTlamJ8KCsZ5NLrOyYQMnFxiOvtjyHAz0XXX2YTMV5Qj13jYqkR83oSlqbkWL6YmdvjpPySk05uRq8BM0LviMDKAUYChfqSje5HUHOjlGgn2vU6T3loYBW8598x06QXnpQqS2Dr8dwRHs8F8TmKCJWUiyHOs1UCX78X4kS0UzIucKOa5wGpLMHJgA/UAKIaxrAkr/w9vLD7tjrwgpeWaBXjsrwIfUwETapkbDjCWlDlddPElANYt6elnnk/3fvMvst+OoCjPQrmm7aq8sRbkahJpUmtLU7rhuqvTPJgzmucKyFl2+vBhKg8BDk3yvCqVscpERJI4dgRWBu3YWIuBu+bIJEnPPLcuvfTq6+naG96ZtsJyE/x88rePpauvuiItWzg/tcI20vPJ5Fvmmvcl26KCZ9gFAHHKqaenT33mczx/E+7MuLLv6sViWwh2jwGaRaU8PYb47kc/enc696wz6F9DyFU60/pXXw3z9u7urtI41J8MJpim0IBPziv2HxmGHlu24Jl838pWzQD47cyrvTCBdgGAd/NfAT0bPmRTUcXNn5ReefWVAAYq8RUS4G1twUNukOQXOVaNUkHZGN0wRWonMSdP6a2Xr+FvU/FxQtq2d3daNH8RoMpIevnl9Tyb89KS024AiZwDwAcwrjk9BtQaoT/6q1+ll599Mp28YklavvDEhJc0vmd700ae8YUXXErFw2Vp07rHkGXhP9S1Mc2ZWQMrYjtzynT6Qj9G1nPCI2hcsO1ITTo4XJl+88xmpGWNaaJSD63KNHv+4jAR11xeE/8WKnvNmjkrSpQrx3rqt08EWKisaxhgQOlRyCSpfmZ/GEfHaKW+plY2GmBHNQPkbMDIuwGz91NWrQp2FZ0p+vtCqj8exCC7bc/ekJ2hAI7+L+ikH13gM5r7W3kMFlwTjEpZj9OYZ5xzGFEBIMVGhP5mMu40a+f9atZtiFn0yTrG8fR0wYUXpSvfdnWADFu2bwO8a0qvPftM2gpj9qWXXyFpR74mszVKpsPGpA9pmO3GjRsNjj3X6RUrVoRps2Pz1VdfS6tXrwmw1P6gPLMVP7prr78hHWTdeO6ZZwAd98ESZM6ij3dQjGI2PlZYajFu8aOizw3LLOTeBPGdFwspWbFeFOCl62WsGyVJmWt+eOKVNm0KxqxtEXMe85bjOxcGyJ6DeW0i1giT/jwPZhu4zHAppGkFm3MUiotrfDAYA2DPwEz2h6MiH+uSBuNRFTLYea5BWf5ehyzUzYnMPs2yzR7igmBgMWcVVVPzupSrSQpehX9Xae7P8i+O7zpL2wZYpI9Vyb/I63bc6TE0SvtrKu1cLPN5HHaghtPKSAX6DlDNTg9Fy9gL0nvfzh16WDU2TgMMakrf+OqnQ/rr+K8DIH8R8+knH/sV8+8glQ3fly649v14YcEYoirZX8AYgm+X7r7z9rR46ULalHWd66oAGIqWDgmjerpcPXEKzMJB5rJ33wQw9NBD+k6W88h40uVXuQWOjRYoD+hj4zmW76LcAr/TAkeBIRKWCIAIPI4QYBqE4voBlX0gDbZvTR/54AfTkpUnpk9/8ctppBdp0YyG9LlPfRTZWDfBxzw8Pa5Nxy1bheknZp6YG05gjqHH0DPPrItdZfjGMDaQVcUOmKBQToJjJ9qdz5LkqUjaNeg10KviezIHTNJNcmVgZMZELjFrqFH4l3j94T9kEq78hKDWINEdz14AB4GQgiZfZaBGgKV8wmP4vv4Mnr+oKqZkzMBRqZvMhoK+ngO6HHgasNVFAJvY2SQo45ojmYpgkmQ9ABVAABKz8P8pef5YPtffPa87ewZywXKS9cGxZVK1tMwMiVRU5+G+69hhle1UlEsXCDDJ1h9IAEOQQrr/NNhNBs9RqSaYRPlaPI5JaXizEKXJZCmYVD6DnHxqWi3Yk8veet2CXOHRpPk01xcgHv82yVTeEDFhJNrKk/L12+7K+YpXgEW2S6myVtDjBZiSzwqzWoyRKzlms9I0AI1WALc6fS40QOWY3tOCRZS1J4HuJvEdI6GvD3aV0hi9Ubo5FYwsnoE/Gr820i725Qis9a4hkBUwsp1tM41yR+h3b66MI/ggiKgkLUxGZRcJrgVgZMl0kmq+Y1sXVcLCV0gQ05st9aVKWArBZFEGxPfq8dg6RIWnMIWVgQYLypL0sutq+Nwoz8MEzjaWveB7Vgbys2GybOjt/y1jHcBQru9lghJVcpTz2S9LUkbvyWp44YsUoFb2FPE+punHpPwAOdgMEnkrks2d3UxCCWOHnxGev4DaGODOKIl/n8BQB+wtfG+UCGQ5EV4yAKp6tFxxyQUhVTORFTWIajmMf5kIw9xLBiIBYUgsfWVmVWnc0o4BDCkd47lPAIhE2yuRYNwJCurl5LX7cjzUI9dRNqgMJiQTtIVjV2nNPkpl79/fmc7AD0356mvrN6S//pu/De8OKxEKLEWfkaFEoqp0bmxsMM2bMzvdcdutYeisj0t4HVnrSxaNYBjzkNwun9PEhEAkbcqJa+hTyg2nMp/c/+DDSO72pjPPPhdZzUDIXe8H2LgFtuXShfNSo8+T5NuxpYm1lZJqALQEF7YiPTuVamp/8olPksNVMX5pC++L8SuwnGUtgmi2ZQbDrVr1B3/w0bT6lJN0HmEOZfzyfF964fm0edOGeOYhV8FAPMzqZZSEd0xN+KNNByhQfnr66aeF51hFzB/DSMD2BnPuIInlEAb9IcVxPgOkNvFWMrQL1ksXIFxtZV2q5frr62RQ9aWGWoAWklHb8pt//mcAYs3p9NMWUhHPKm+klSAX1cyZpLyR2O7bB3twYk5adckdgCTz0pRpmM9zH1Yeq22EkQGIMM4a8+LTj2E0VZNeeOn51DpvdnrLWy4CJJhPyXnYVshcdm9/GkAHv53aMYyPXwTUGkjLjlse8+muvfvSrLkL0/ote9OcxSenPQdT2to2ntZv68TTCO+gKuZPAOWVJ6yMaksLl84HZN4F+4b7tTBCsHT0S7JK26H06G8eYR6meh3jwTVtRutczK2pYgYbSAnZ7n1U8GP8LESa5NqgN1A7wMoIwNIQa6OgrKBeLnnu2MVAmLVBvVEY2pPYC/RVg6bUYZpvBdCaUvn4Sdl8rG+CFG4kTAkmDGsdfbGCYzXSx5sBXC645FI8/xamU6kMtpd7+fF//x8w1rrSbR+4Jf3dd/+BNh6DBYJckDl/Nv5bB/hbRZjH5zk7NgBK/dQ11eqVM2EJrQNQWozUeu6CRbCGG+n31VSDm5UWL1uaZgCmvfbaK/SdgwBoGCDzvV07tgIgM4cL4FJxchr9z3Ftn3bsatgvmBLsxmCzZvaNa6391JfMNdfKYj3KTLi82eJnBJbs584VVkhzTc3rc17/g/nL+uF9+Fnn08ILKDMUs/9fAEdsaBVyXcdMYUrtpkowkDmnbFvlrprh+9mZ+A/KXm5oVKIsIzBfm2uwjCpfVfQvN4C8XiV7ed3OMmvHqefJvoQlwN8NhwD89YvTnDtXPPOzbq7pMXSANc8NNzcXAqRjztTs2xjEGMgVyaIMAkO1gJyuR0oWh9hcaZ1FdTnAzp/8y3fow7XMnRkYWhfA0H2AgwPprb93c7roult4lpjnd2bGUB2y2Ttv/wB+iwsBtbkXfvQAjLL1bwKGNMp2vR3k3DcBDD0AY6gMDB0Nh8q/lFvgmGiBMjB0TDzG8k2UW+B3W+B3gCFBmmAMuYPlbjBsjSlD6XDnjvThO+9MC1esTP/hnq+k8X4Sp/rq9Kk//QhMB3x4muemS2AMnXLymamDYLO7l5K+JFX3fvNv0jNPvxRJtMDQtFrkCiUZTeyMEoyFn8rR3dKiVLc7fhrVAnYQUGUJSp6C3B0UNPHv1eGBkAEmXx4vEmkCp1qStT6CeA1W9RIxsCx29gzIZAr1YirayM6q3/G4UuENFP3JDKBcIrefYN7g3uP7KgLP8H3xTmPnvR7wqTfYQl6pQZ1Vv2RQmMgW39PwWbBmOGQD+dr1HyhkcO7+aeoZYAYJV0NUUMFjgffrYRwUlVi8Nt874YQTkLJtCzAqAviSWWaY5ZLQNBPwGbEJ+hRG155XtogAh8BPce6CFi8IY7sVvkvFderEIghS2ncNsCYqYAlMBGMo+9wUUrcM8uV7Cy8kdxd5jt6P1+Lnxi15TsJQpSeOCY+sMEATKy0tgBl2OsayIyTZNtLJJ63ES+V1wEdAIILYabAd3HEWGFDmUF1dF0nrQZ7t3rb9sAEAyQBkoowwAXYFxrMm+prFymCRXaMscZDjex8CaQbmYYRKYhHBrSGvoIssG71xBFz0h6BfhJmyCY0st2D2lGReXDsFseI4OZjH4BlgogND1gxiZtmYDCp9OjRnNbkrpGYm/SH943h+Ju8oZ2Akt3X8Fu+YIMhEMmEMIFLgT4PnAFzdIs7+RXqPRDUzjikTQjaWfbCpaRqg0PSoTNaIx0QN7SFzYdSElR3f3gGSDpL4XW345Mk6YQAAIABJREFUOg1akcoqYYBXYfo8kc4758x02UWY7VrhjP7g8xig/0aVONp53OpzHLMwTw7WS4Bd3AE73IVXkgmPz0TgzLErM8bryHOH0lDBEL+bvZGs8FUYIgum2f8ExQ5gli54eu555wUL5PnnXwSgvhfZFowoEmaTLMdGmL9arVBmg8DkgoUkPHdYBiy8ygIYYh70fLZFlIUOIYzG31gkVyobpToVjKF4HiSbuwBUnnvhhXTmeecCOPcE+PLwQw+Hcf8JK47DtJ8KTcwJMvxEwhYuWhBJpgn+XiR+a08/M/2//+7j4X92UB8Zuo7AkBWvcl8SQHfcAFbD+LH9v/bVe5ACNgfDZCpyIeepXbt2pI3rX0uvvPJqMFjaGAu5umJDtKF90WuzTZcuXYo0aFk6/vjjYXoOpOeeey6Oaz9xDlNKNoD/kUCqQJyMiQH6jsCQ46wGY1vHal0NrJZpw2n1ycuQPs1M9fTZ5rlIM3e+hjn2DEBEqyLqGdYAQ4u+mWB9ARTu3rEn9fbXp9Ou/kiaHJqVplTDWpxGUsymhM9mlL6kDMpKZQO7YOzApmnmWqbxzMdlVB7uS7u3PYcJ+laeIXLYnj2AE+u4fu4XuXNTUz33vw8gFlNmzNP3HQDUbFiUxqrmpRkL1qRPfuFbafqsJWnO/CWAR3NZ+46k3sNdbHZgSM28PwTz6myMdpfhmdMCe6cS+Zv+eK9v2Jg2vL6FTZDD+BDhTzdjVqptmSddEsCsJwCj6bSDa8kEIJEl6nuRn87A7HsePk6NrAndMGymkNj7nF03XAcdF0qf++g/MoMqeK51gIf63DfCGLXa4hDHEoAXFJoolbqvY26dSl9toM8uATC79vrrAxaYTx+biQl0L8DU048+mhqZ15576SXGdkXaioyvE7DC51olAAloE8bUrjUC18Fo1Iw5y5KUX+1ta0u333l3GGu7VoXJPOOuDlBWgCkYqvgZNcFIqQFo+uH3vguwTsU+/JuOcH/TqY4om9HJq+jTRQXIApzx/IV8MT4jmM21uIYVbKJizcpzgaBJ9hgScM9rXWYLFV5zPciSZQK7rgqy+EwcE84VRbXRAJesegloE8UWmJcLibfz7hDjw1nXMdDUZBxy8Oh1xkaI0mjmcddN1wZ/ZILGmgyrsfAYFExzfvC8gmLO796vn89ecZZ5j1qZMV7zRpixTmi08B/q4p6t8opnoIbTnFtwyOqJrukyRQXvXfsEkcIcn/uyKp4gWwMm0xWVbpCMph//6DshyW5gnFiRz3L1Tz4KY6hnKF321ndRlewDPK++1Na5Od37pT8LKdltt7wPGdoC1kiA/gCGNCgvAZVxibK8lUdzjaOT6d14DN1PIYsyMBRdsvwqt8Ax0wJlYOiYeZTlGym3wBstQMJMBV6NprNkwF3xcXYy/W1qCRga69qVPnjHHWkB3gKfARgaExhCTvHJT/8+gcgAu6Rz8bm4Jq1edTY7S0gR3BVFY/71e/9zeuK3z0dyZ5WjmmnTM8OnxBhyl9CAKxJRmRsl1pLJon/zvfASIQASyCjkT1Yvy5VysmypMGw2gIqyt7ETSxIDMGTVnRECxYULF4aJpTR5zymNXQp1HT4R+6GoxzXFOd+ggZtAFsyWSuURspFKPicGjSH34ho9XkjQAJc68KaQPSPYMBepmOeUESEoYnUVKdsySPS/yawTSx4jGyBIdScz/AK4X1+R+BLfGujG+ZphnSBjMPkTnDLQVI7mNSv/8Tr8vQkfpwioldiRUGiWKjAmI0XpylEzZJKDSFwIPg1Md+/ey/VRiYpk1Wo2PikBEBNIg1VlUPnpAYIodSra3ndLEidZLtX6+0QbZ5aU19lIYmYAHB5Igjn83V1pE3rJQ8plbOMBGGdVVsty85a2XUYA+varriSZHMHQdjZSmXVRNr4CEEOPlgPs1Loz3IdMJhIs5Df6fgwiE9zFzn0XsjMlF62Upq+tn4FXyGES6RlQ5bvDTFQ2mdceVbEIpqtoB4G58HkITxcCdMeHcgArfBGEWxI+PB+iMljQsdhopv/wb9tLWaJBukaiAcBxPNlLApoB7BXVsQJko1+VvITsE7aJgX4pvs4yEQE23jBRsNOHl5TBd8l/IvxBlFpxnQJDuWpcTozCm9ZLLFUhcozLhDEpCBNk8o3Fi2ZjaotBPEmvcg9BpknNnQnqD8MaOkiFp+5DVHrqB3wiwbC8see2b55x+qmUpb40pCJhVCx4wbknAFKiSo/grewGEx6uORvE5lcGhb3XXGlHiYnyGo1/NciOPseBbYOQQ0Y/xbNJsIhzO8YLfxWZBw0ksN0wH3aR8K5ZuyYkp5s2bU73/PmfhwSlHqmHHlM+5wBZ+JlCCW8lFc2wXN733lsACrPc1V4eiZTSOOQlSmOPyin5zuQ4MkPuYSrtMVXQG5BDGdZTzz2VjqPCl3LaPtg29/3iV5i13gzAuQbfmn2Y4M8Kvxir2LUi/9RkdgwGkCbaJ5x0Svqjf/vv09z5mJuT/GvcbWUqPaMEsqJiHY3aQHKtvGiYueWrX/0SEq1GxozdEAhPEJYxtRXftJcBhkxyp/AsLJcu+G3/1KBWGahsNasSnnTyiSEnXbRkUXr26afTyy++HMm4TDNBokOArkuQ4gliKm8V+G/Ha2Y/c30N83wj7KfqqYOUnp+b3vne69JTv/pZmsfYFLA67uTj0jaSzVWrF6dJAJdqPK0EQRqmz0+TtEEPIMqmrYfSW677MON9Np5WABKzWugnJNoyRyYA9AUSfSIaUVsVTJN3WZYmzZPDaduGx+iLbem45Y0UGHgB75yD/LctnXXG6qjwtWPr5tTV2cv1rUxbd1pdb2bqOkyC+ydfSTe/8+7UO8zIIuF1NFbAbqmb1QBo05lmMxe+94Zr0kxYUK119GE2QYYHBMpM6pFysWQe6O7Dx2pjemUTVdz6zIanpQVLlgWz7hCsL9lfPjP9m6bT5othEb2+fj1Vu7pCgtUEw8i513myn80Ivchkz8oAEyoeC8mfMlz8uzAKb4Y5OoV7l8U6ydjQO2fuHPoUmxzj+AbNw/j9uqt+D1+YfipHrU6z5s9Ng/SHw8zpO7duweNoXtoKqPebJ55MOwHMKpiPprGOHQCkci2xmqQsMoEsNx2sNOa4y6DKGNK4NQFm7dy1G5nejGDK1Vh1jPlgOZIzGb29vV3I7vrSaoD8e7/2lTQT0EH81aIC9YJ9jCmBdteSKDDBnbqWCNQW8q3wYWN+CDkt53fNy2t+fr8w8c+s3Wz2LJtHcL+Qh725Klkt1+V67YaP56xnPSqqnkXVxNJcdBjfJ8eym0cCToVhdfYjggGk/I6JTz8fGUAaVhe+gVNY31w7ikIPUd1Us2uOJbjqfYeBNnNQzNm8smdfrsaWvedKkmHO4TrqeYNhyrzo/fQzp7ioyw7qh20kOONmSK6WJkhE5U6vU/8nZGats2az/tIPae46K8Mqqw8GpqzPlH78z/8lPIaMS/Rae/WFR9JvH/0l43IoXYxv5GUCQ4f70z6AoW8CDDUzTm6FARnAkIUZBIZkZ1mu3vUpbsv5nBhO8Epg6KY70n0PPgjAXdpTKgfg5RYot8Ax0QJlYOiYeIzlmyi3wO+2AB4Bk5H4vgkYmhAYIgCfivk0fIo0cmBX+tAdd6b5y49Ln//y19MowFANO06f+cIfwQ7ohUq9IF1w/ttgdJyBkWpnyCgqCIy/8rVvpccefSaYJdUAMVVQ9t8MDBUVmDTizIyALJFQOpKrXcEyIfCxTLwG0b4MzBrxbpAuXVT5KAyRBXLcTZfRYF6st1CUkiVpXsmOuABLlJjnc+P6hlgOm4TQ3blLL7ss/er++456cAiYuPNngBiSp/APyrTugr1kcLp0+bKodmZQbZLjZ9X4W656BruKkYAqbSPiC0mWoAJohCBU7AyGibUgSh3XBCNCRgoBuAmd5ZRlRhQmmQJDMpAKw17bwuvzvkzmbQ8D2RGSzNhRJaGwXWWSmPiFNw6JZmGq7Q6x7WFba0Z69913pe//0z8iLTk9/JUEJArwZxCWg6CFz1LjYE2sIwQ0oDWY5byybyLYZjfctilo/FLtO2AtKLsL80zuwZfU9goBJOQSts0oz99dc/+tLY5Gtgc729LX8TYYJxFaSAJ0gESlivNMR8r4zHPPZFmcPhvBGuoP/5hJ3+Oq6gBjagEDdpAIbad63NSpsBVgvAiiuXM6m8RsnPPV0A5dXR2REGgwLNggKDSN3ece6PotsC6iL3Jd2cg6B/EZkNT81Io1GQyLZICfQ/QFpYs+h2InPHuT5MDfJL3wqCj6UyGRiMSJYwUAJKMszpPPWbxX/C5zJ7OJ5OhkiaYmtNG++lPYXwXgZCTZj/n4BKwTP6/p+CSMreXL5qf5c6Zb74Zx7fMEECKpqIT1sGVXO1KZ+STUGJKTmJOK4z0kiJo9OFadsiq9/eqrYtzZ9+2/kdKGl5LyhuwDVLxksZnwa5yrCbYJhbvhfiZ22vmbVcxk1mXGWWak2c7BzNIjCNDPvljHnOKE4uF9BoJ2Q/TTl/G/ufyyS4OJ8xLsiO9+97sBgFSRhBWJlpITj9sI68xnunDRknTn3R8C0CFJZIzUM8fYF23DkH+YjFEF7zCV0CYBYMbwwRHA0iNGw9omks5NVNJ6/sVn0wmnnBBzoEDRYw8/nm6+8WYMiNcgcdsNoI7RK6CCFfrkzURpbvrJps1b0okAQ3/yiT/Fq21BVHe0GpbjoxlAYTfVswS05s6ZF+PZpG4I4+0vfvFzmE1r9gyYy/ygvK8HqaWsuCeffCqAMSuTOcZlRxRMPftYMBmQp1577dujXP06zIJlp/QzjvQY0qj8CPOkz3ANwJZG4HsAW527nnzyyShvroysGfZof297+v73vpVeeeHR9Pgjv0hvv/Ky9PMf/Uv62AfvTOOAjf3bX2M+FIVFugvgIWNoCsygftgIE+OMy4q5ad6KC0k0KRDAPZhwJmQrY4PMQdOauT/kQjC7xEIFBANIAOwY6tmXOttf5f5gvozuS7v3bkp7ucYLL7qSapQtMX8MwzB86ZmXkNydABg2nnZ3YvY/88R00dtvTx/8w8+m6fNXpEeefIE1Cs8f5qddMEGWL1uSqo+Mppl1ALXde1MVRRiGukfSKSfMTLfd+jbGNv5E9IeD3YfSi6+8nhYdd1ra3z2Rnn/h5bR97/7U3DoPCSZAHRsP/dAHRw4fSavXrI1iCoLZQyT17e37QRYF55X5MH5KbJ1cvVEgkLlG+ar8KdYy+04La8oQgEQLoBUNEqC3kulK1o4pgNFXnfeWtHTO3LTmpJNTDxsjc5csTBMzZ6Qnf/XztIiiCj/+yU/xslqD79JgagY0+NFPfhJV/pbAaLMM/coTT6Cf7mdswZAtMVdci5RqCkYI/rTOmscGEDI8znnK6rVpC33FWehk/JROOuUUjMvxeIKVMg3g6i++/uW0HBChjvtsdqwhX7LygsBQAV7LZgn2cGk8xFpKXw1gmPdlVLrmOT+8sWbmyoKuf4I94bkUYG+ef+3vjhf7u2u5gHAUAZAxRN/qRW48i0IIhaSrKCYhyFtIzgpAzHO6oWS/FaCVlaSUVaCq8OzyMzJ4rN7pmC4YTw2M3fWspUsWL4vx5n01uVlVYkG7Hmbgm/k2QN28uVOjBFw8kX/L8PPeh5n3lB+GP5FsxmC55muC+c3xmZ+IPWQkypCV0bRk6XG0D5J71r1hxpCsY5mdE0cw3W+oSX/3N1+LQgN6NzbWVaVXX/xNevzhnx9lDF0CMDSklOwAVclkDFGp8tb3vzdkilXOvwLpxlsCQ87XwqvO/QChgoYCQ++6+Y4sJRPvLL/KLVBugWOmBcoD+ph5lOUbKbfAGy3wO8CQoQ+slcJ8uvIIO1sTfWlQKdldd6WFMIY+/+VvEKxjfIpXxBe++O+jKtm8+cvThTCGVqxYHV4FhwgkK9lV/NrX/yo9/hjAEIBFDbtVCXp/SEeC+JB3B8ODJcp8G+jlCl1TkFm4Oyq4YEnownugkENZeSkCyZKeX2BAtpHBmEFhtR4qBK3B9ggmwxGSJ2QK/L51y1ZKE69IWzZvjc8JIrUSiLrT2QGoZVB2EuWG17Orexlg0aO/eTSuUUZLIbXyukzMoyIYO62aV3ttlvTN7CEACsuTm3gSGLoTHBV7BLX4t6BWJL0m+gHUmKQDaFlCWHCIe1CuVJhW+h2D9SaSEU2RTSyKKiqFvK2R69fkVx8mg9hMsadSDUmsDAJZFpGks5NnoxgkywAoKroYpHd0HAivAUEOg2pL5Qosee0GybJSTCSzv0mulBTnN4CNnVt2TAnABai8FhkOtkGWrhzknLmsrbuq4SFhKV536f0u4IwJpwaoc/AQscpSNSBFNdShhXNnpc9+8hNR+apOk3CS13UvPh872x5PFpVVgHx2bZQb9vcjBtkAFJpWZ6r9OAwHSk9T7WkfjJL5mMDKdnnl5ZcJfGFn8ExsUyETGU0+jwGSN8EiwTgDdyWAehJZ8Ucz5AB8uPnswVLsdgv48VxJKguTb8GFQlogOGT7msgUyXn0J44QBtVHAac3ltwigXozOBQjOPzA9NLKrCUTFxlQISPj+pSYmTwI4khaCHmFmTU3KRirz80RqsItWUJSjpysjqpkTVRlMrGwKhbipNQ/AtiDAfX+A/1U3eK56bfD8ZQwCDpdhMHtFZdfHj4oMqY8j4mGwJzJX6XeF8GAyK8Jru1o9Z3wMiMRknrBeAiA0b4gE02JYrCL9LbS/8N8MlcrNLETEBrnmYZPFnOE0qq6RgyW2S1/japax5PoWhVv06aN6Xvf+16Mu2Lcmrg4XmVnTOPAswAQnJ8+APgdc5+AGawgOmaw7gSpZHlNlREGCKSJvh4tlSRb1SZFSnhInDdSFey5F59JZ5x1erAm9+Ft88Rvn0rveue78V9bhs+JhuJIyQBY7CMtVAJyHuiEeWP1q1NPOz197vNfCAaBbauvi3LHw/TDejyAHJPTkZkpkZWRKAj0mc/8Kf49zJU+dwyQNTIfoD+b4AqmO4+1AH7vwHBYWapzmP1Of6E2ZEGyj5wDzjjj9ACJnev6SZoPdlGKnqRvAMA4WH7MZ4J29imTW011d1IJsgkAYArg4ky8qj549/vSoYO708GBzrRiyYw0h2vf8PqmdPYFl4EHdaeR/dvSnLkyJ6l01jQr4QXNmO4GHKKS0+Ha1DfanBadsDZNRwoFdYdktxEYciZ9VS8agN56q4GxOaBM1vkJidkg5zvQ/nKav4Tj9mxBvsZzZo7s39+XmuYsSPvxuNn0zJOpATCZjwMGL0nPvXowHf/WGyjN/XLqHwV0A/D57bOv4A3UkWbMXpyGjjQBCCMfrgRQr6G/jsEuHDuYbr3p99KN111O23CPBwGSmXO37dgNKxHZcQXzbw1S6ara9PL6LQCqbfig1WLaC1sSA+y5C5YCmoplDUSlR6VM+/e3BdPQOUVWqZW/3BSYEhsimqzzY9l65kSroclua7HYAfdezzw4BcBNA2992PpgIJ2yZHk6kba75tLLQm5WzVz9OPe+n4pgdTznmI9ovwMwxdqQI00HGOnV40bfnGCxIZtm7dLPzrHoxkQ2bIe9Qr/aT8W/t739urR56w4YmgMxDs489zxYRR3h99aCx9CJrJ2aT+/dsyNddP556c+/+HnmFFllgL+AqUqGp5bmq1x4wqGfpbKxVnHvheFyVF50HVPiFQwb18pcoCK8A0sysmITwos2Fig2UjJonAF2mVXZQNp1y/Zlrg/vtaKyZp6hxgDEBYILkN/3shG11cY05Wc9ZH0TpIkYpLRZFHJ2n6HMYACj4voEygW6ensAQEvMXEHfQgqXGUkZGApWZcjGZFjLlst+RbmsvWuMbYBUTW9FRobG40OAjs4Vlqz3IwJDXqdrntUdG6kQKeNxEuan0nTjJDcCBYasovfLn/xjzGUyhQV4BYYeefDHVNwcSVdefXO6EI+hgUMHUufBbeleNmjqkWPejpRs2bLFALYZGKLj5OVH4L7kM6hD5VSkZOEx9J67MJ+mKlkZGCqtguX/lFvg2GiBMjB0bDzH8l2UW+B3WiCkZPqvxJ5flOsgoM1JWuUEKzlVyQ61b0kf+dDtaenKk9Pn7rkX3weBoYn0pXv+mMoXbcg0lqYLLnp7WkFQv79jf+xuERake7/x7fTo48+w+04wSyDGFnGJbfOG+XQBCil3cuczACKuQ0mYUoo5lA42iDZgNrCTZWCCLqNDSVmAFJa9NVHk90wxV/aBKSMghcmc31swfz473lD1OY7AiTt7sk1MLAtadwSOBJAmgUqpDiKZkL2QPY5ygChl20TcxNJkM3YjDRjDK6AyJCuHAIsOApD5vfD1sPqSzJgAl/KxPJdBYMiI9K/hTYEqZSyFOa7mnLrc+Ar5GddlAHcYRpCAkkmmzJegvFv+mOuQcu95w/8mGBYyNtyd1ZsEJkYUDcnSFM89C9bMXky29V3IhtHZnLexPlcoG4P/bcwbAba7gZGAWoKcwNV+Y19RphRSJqn/giUZqLDqlqBRL8nldCQTGmSaZERVJtpEuaC7oiaxHtSk06Q2SibzB2VNfUjLrv69t6aPfeSDMEYyq0TgqRkmUIAefMcCZygbUxv+VjvZ9XY3eBv/NZF2J9NKO/rE9A2Opo0kNTu2bU1zqJRTIu5zKsueAzqREEV1Mf6iZKaG85i4jIRnTn7+BugCQ2HsHMmK5rH5+UVb2Di89NVQ3iTg5Zdt68J83Hstdr5NCHPb+tIXKLdjkXT4e8FMCh+iAEOL5dj/ZqAVPajoXPzN0evOc4CO7uQGW4jr8dgO8fh7Zngx2tOCea3BGKoDuGgggYuSzIzxiQrMQ0nIK2uQ6MAc6u6l71uJxvsHAbL/nk0p7KupfOQ4FOCMymskC4e592H6Ua2SRpNd7zCu035r37HNLNs8EYlUFYmurzBn53oLsM3jRlUznofvWQXwsGOQtrZymOe0DPMQwFA95a8EZGQJXXnlldGft2Pq/J++9Z8CnPS8SnqynJHjMRbrZBFxXfbPO+/+IE+AxJVnptm380skUoGlKp2zffU+Y9xx/9GW/Nf+q1Rw3bqX0muUSl+0eBHJY3VUTrz/vgfSB95/G4yluVw7TJgSU0vAVaaa9+/c14Fh9pq1p8IA+mI8U82xZSXUsbuvBNVnF14qoAsxN5IACnx/61v38rw1l9XzSusivFD05OK57wQMevjhh5EPLQD0wZdEwFzZaUjoBORgspCkNlptMY7NHMKcqfG5UlH7Wl1IK2VbyDLQSN3nNZT2IEPqAkiq4L35yBA/9rE72CRoC1B80XwAgtNOTHtefRKgZUZq37glLVp5QhoF7K0a6UrNC6ZzfPoimwtHAFCrkT9NDtLWNTNCehWgbiWebf0VzE8n8BkNomFZwRianERGZ8W2IeTKh/EaG2nnWG20wUGApF4YgrIFq9LOTd3phFWr0/ChtrQecGQe433f/gOAN1QpG2tOS1afkv7pO/+Qlq++KLX3T03tfZPp2Wc3IQ2DdTalPkDqBpCkOlizNayBsxuOpD/7D38I+LQHNtX6AA2P557GAdr37uvEe6czpDxKLWuYO9u7+tPG7fsAYai6dYR1Yww52BGlQYDu9Lsa2lXze/t1ryAOba6fnv1CGVkNkitlcPX0o8GBXtYQ5hv6Th3PQQt3S9IPybijb9bKRKWPnAwj6BJYSSsXLkhdbCTsAvjbh0cSFJG0l82EvR3taQ1G4/2MSyuTyY6a4vzE+BKwnWqlMPqbY7WazhSyMoBxZY5Z8VWZliw7LqSO61/fyHhrTidToayNc8mMWbx0aVoOg3Zf217m4IPp7NNOTd//++/A6Nqd5rZOTxOY3WtE7XzrmHZ+dEGJ+UiTZdnCsmndMBJU1gOOa8wFDQAlY+NEyTl9lzbUqNs12Dky5kkBjxLjtmCrFhUyPVaYXQtCM24DJA4vwuwzFGwd3hc8CYCGQV8AVBqz+1wcOxbEiAputElmKmcWqS89hg7xLL2mYAKycdQLCBxeRlRZDN845j/Zkvl8BSs0G1/H2sJ9xiaRfy8xiZy73BhSRmus4M8QYI9gUBVApAxcwSKvybFtjKKUWiZaY+MMpG69zF+ZCSWzc5QNoSkwwp3bfv7T78OSHc1yWuKTYPw9/Au+M5iuvu696fy3vQuguINxsR3z6a+kaZN16fYPAAwtX0Q/h7VGf54MZmdMrTFnyE61badW00dhyt1MufpfP/wQ7VRa5soxeLkFyi1wTLRAGRg6Jh5j+SbKLfC7LYDcg5xShoP5CEmxHg4BDJEQmiRPHEo9e9enj3z4A2nFyaelz/zHe0mUlRKNpa986U8wycRQEynZ+Rdfk47n7214T+jpUzlRmb7xtf+cfvP406lpNuXDCWsr2FXNL/1GSuXqCbj8t9IMmQ4GbAIc7hKaMAXbKCqPjGQPBDX2BFQGIJosVuppQ7BjYhjmkRFQWb3H0tkZTBJAKcq8K4cQCMrMoszkCLNNAu2oWMLfPGf49ZQCvkIKVHgZFDR3vxtyIYNoAvMAiviusrOd0OtHMO6MamEEt2EMXNoBLXYubYksTasIqn5UKiN5k94uc8jr8FpNnEP2ATPC6zTQHEJaoHxGQMpj+yOYUsjzPIegmKBQIR8x2TThKUqse736IxSyuRy4yibhOLBEQgBEf6gAQIhnAsMkomr+IlMiXhIrSl43+qaMEPzXWZZcZodyM47nTnkl1+4Op/coA+nwcD9JAv81UAdENNhdSGKjBC+bn9aRcOxLb7ng/PTR3/9YWrJ8CUG7KbAJBABZY0s2niaoPdRzIM3CLLa7rycqCPUA/B3mebSTGA32DfL3QzChqHbEdQzSJ157+VXAsJ1cn8AOAbKyppLPlTI52zeqxEW70greo0BECbSxPwpQ2Y4ZXBLXymBPgEX8Pu1NjCpWnF4YAAAgAElEQVTvp/CXOOolUUpmCs+MAHRKgOFRf6DYhs1Jj68MJtFv6e++FYBRodIK/DBLrkpGDxnMEDYQ0CAxEJTT7yT8nXimFYADpCNhPL1wniWlBUo0R8bsXAP6qfVpkIT28PhUTHt7YQwN8R1lVSY3mSWzZs2p6Zq3X1OSjLmrTgKrcXwJJBN8CRZUKcmxPwRoWfydflIkc2EUL4gmcBkAcF1mqjCmC7ZgId0IkLgk63RsC+zJprMqmUyZs886J8b39u070jf/4pvBHtIzyKTLHXpBY69B4E4vMz3Ibr311vzsSPCiDDW9LcaRAG6wG0sAoGBXgHkaZivtxLiVpG3dupcpTb4pwGFlel2Aww8+8EC6/Y7b8beh1HoAthqemxSa/ONDQ38XwJRJtnLlygCGBK0FX0aRRVZrMEz/tEqc1+T4D6kL852+S3/z13/FGADIxZh4GhXlZBeNARoN4W/TjZTkWcqHy0R0ThF4kPGQKyMBaOzdC4upOuYeWSI1/F02ziDP334kU24GPkEB9DOWs4+JJr9HAgxQOlvB+D3n9FXpo//mjvTff/qjdPa5FwGoNqaTVp/EmNqfOjY9k8YpY28yWk87TVJqvnF2A6W96YtcNzcX0qJqQWs2IjR/nqKMBjCys3MAQO84rnUmz4r5uY9k+MgcKmK20vLIZ/v3kqh2MBB28x2ZF5juwkDqxR9lbvOqNI05oXP3i2nruhfSCcefhNfO1LRtD/Lb2ciddqxj7NBW1fNS5+HGtKeXioZdU9NTT7+eJjBOroCpOIl8tb5iPPXt35U+evsNaX5rVercuxGpX1O67PJL8NnZw2bDMM9F2U5XlAefNWsOYAAS5knYVqMYPO89mFqQqu3FoPq1LTth7kyPCon2V73gZJPKUhlA5hO+LPSbGiR2jkuZWBX4fukv5HwySp+1FH0Tz0+5cC2yMnvhNJkrrGuz6Fd3XHdNWk6Fx5dfeiF1sVb2Mq/t5LoOsF4M0F/m44mjEbNebFWAQAGQCm4yJpUZheRZo+MSOB3SUJ635dD17luAJGp6SyvA0s6YZ1bQZ51PZnNOx3YzTDTHsP12Foy43zz8AED862kJLNAJ7sP5ReBSwDEXQ8jMU5k2MqkKDz/HmvNwIbES5BYItl+GdJjfveYGwNYCZC8YQB7DMVLIfrMkNccMBTiTmYfZ8PkgPnRZLuramIsK+PkAYFn3WgEVNTD33jzmCGtIIT1zii7WBat7RbGKUiU/5dv6CRWsJb+bvf+UgMkIznJy50e/F+3B3KfMrIbnbAw0f978iCXC/442ithG8Eo/Qp6h/WZQaTztYfzi5wSF3DSxCuPMltkBCrvp5Jzj3DrA8/c6rHL6o3/+2zQBM25mS3Nq4Hzrnv1Neua3DwP69qVrrr85nfO2d6Q+AN+unl3pL770NcZbI/MkUrLlCxnDeEYyLwiQRygQGzrMG0FMpS1rlNVNpPe896706wcfYq0vA0O5pcqvcgscGy1QBoaOjedYvotyC/xOC/wOMCTRXPnEUcaQUQ/Vu/ZtSB/+0PvTilNOx1fom8HkERj68z/7OOWM8TtoXYBc4Oq0dMUpJI/daRQgYyrJ5Ne/9lfpkccAhua0IkcxEbWSUD69CqSgjRMQaaRp0BLsgFJ5bRMoAyWTQxOTk08+ORL9RpgiPQThJnMRzFnNKrT/yCNmTI9jjhKBVLOTllk42dhRAMTkbxsMAncmDdoKfwF9CjRTLZIuTWsLs+vYASNILLwKTFA1U/bfBnUmVAIEVv8RqDGxap01Mz2BuafBfyS3BPFzYOYIdEX6blIpQ6bUGAZ8Xr8MFYPFbnYwpYHrgRCSklJAeXhQX5zZkZD3IyfJMrRs5hoxmaCODIdSsJk9GmTUZFbSUflTABBZsiYolEvx5uuRzj/FylNQzzXi1QTWJLKWINJkOspsyyyyZK5AiV0m5EwaLyvvyebOlrE3eJddoaQL+4PwPRCkmKqBEOdR/lIRpqNcn74hPCv9InweVjy6/bZb0i133Zpm0w4G0+4QCyBqu9HdPRAG0guQhA0O9MBwqkmdHW3uPUebH9izN4y/lf5s3rSJRBtPKp5Rw3QMoQmmn4FFsBWZUSTeJMszlNa0t1HJqgXaPzvIJgfcU1SzK5UMzjvJOZCPnWfvrNRub5Z5hQSwZKyeWUUZAAzGyptebwaTgtVVqkaWQc/MSAoGgcBKgES575gwudtrnwkD7//lnGaHKOQXXmc2ZDdpkx0QZeCjIvUoZcQb8R+ZRfJpGW2kfjLSYAbJcsBlh7Fbg49IO54pJmb5mPrw2A9PPfX0dOVVV2UghePK5POZOrbc5VZCFb5UtFcBvBaeQsVl2xf9W1QG5Pn7/DyPCZrHKcpW+/k3g2ZZigqrJQzUkZICmJmgCwydc865UTno+edeoDriN9nhXh5t4P3LGsxYm/S5bHSvB9H73//+eE8Wl+wZfXxCwlIC5grZpuPINpRdYL/U3Fkm09at29LWbTvi+97zAaSpTzzx23T77bcz98w/mgDahN7zDOYrkz7P6Vxx4oknpc9+9nNZvqhviKzIEnDmGMllq/N8Nso4sM2//72/AwTSZF8GJMkyB++GJTKE2a39f8e27VFBq0kJUomh5TX39vfGsfbC7jjp5JMC4OrqQF7E52Qj6euilM2y1C8jt7R9Rrkev6sxtslvL89qGFblW849K512+hnIiw6lS/EWmokP0jTAIbUt44c7UveOJ1LVkf2pt2N3mnXiWenZH/wwXfpO5GXjA2kChqAATDVStMkxAHHACzSz2Vx9wraHlTAFVuYQ1bkammG7IN+lylJTE2D/NNoD8OnI2L64H/JhktJR5oKmNL1mQZoKe2hsYFfaQ3/AKSpNwytrNzZfIwBNbRueRwI9K7UfopT8ICykakrOD9akl17ckjbAcBli02E6AFUFMq5GmE1/+NFb0p5t65g7OujT8wALZsAc0uT8jNiEeOmlFwGkD0RXqW+ajtk3oDWsp4GxqWnD9vb0liuuSfuQlb2+ZTvthHF5AAD4qfEMNKfvB0zq6emP+V12UD/yr2l4CMkecpiOapAMYK8ReQvAVZiSW4TAQguaifPJBVT++v333ZQqueZ2fJbWvf46srqW9CL+VcOcr1ufIr4jJ1fARxAimKhcswwm5+0+K565OQJoqYzRkuQyhjzPEBtCMygGsey4lSEfEyySYatH1izW+BXINxfDltvMOOiGvXnq2lXpR//1n1Lb7m1IVVuYeIbTTBivPfRPmUlRPj0AY9d5K27mNca1wP6oN52bMP5NALcAggXrw2hfNhHXWIBHrtnFJocbNs4lvgpQP4PN2bPPecPKg31I+9yEkU0rg9jXG/O0YNIEfa0hgGkl7Eo++wM4LWKLzPiMTQEr5YU0LMvdQroXRtV5Dc8bXNnryOlHgLpgoRYedc5HtkM1z8Px73f9nkykkNRzrc49Y/QFGbh6DMlA897yT5ZNy6oLE33WcdulEXbXEOPMeGCCfqdcfsP6V2EMfS8doX+3zmxOTcw7Lz0jMPRQmE9fftV16S3vuBF56F4YQzsAhr4Bi25G+sAt70mLl+MbxXjMwFCJ72qRAftqMKEAhqbBnGLNeM97704P4TFUBob+lwt1+c1yC/yrbYEyMPSv9tGVL7zcAv/7Fvg/AkOyJcZ7U1/7xnT3Xe9NJ6w+I336898gYVBKNp7u+ey/JeDpJ5lekM44/yp8HlYSuA8ADMEYGocx9NW/TA+XgKHMGEJOVto0stqQQY+mrX1RKSQb4oY5pCweAiyp4TIpVuAJZNK4fdu2SFrVyBfeOOMkyOrqBRwEFEwsBIaa2JmNErulwNCE8XpK+D73wvORPBpsrV27NsAgEx936/XYECTxOG/2hAk/nBJLJBK20Pvn5M5df+nZBnZSvu+68850//33p19rtsjn3HVfsmgxCeCOAKPy9/JuaAEQmWTJDpJNYzBnsLwfacny444LiriUdIErKyB5316zyZuBXvghcDzBDRNOAbM3vFRycOp7sVPJ9XgNfchtDKxta0EwE/j8OZIqguDuLiR0+AOYNJjA6KVhieYZ7CpGUhrPKO8qj2Nk7C5mmOQCzujXMxcQzApTgismFIMErkOjUswzZd7w0VLG1q99886ulWNGeM/geeVJJ6TPffHPqDS0PNhHZCmRMJmIQCuAdoKfDP1m08YNJCPz08YNr6azzjwNtkAXcrvmVE+btZEQte3ZF8yLNoxe97R3pkaAoRZYED6Xp554nORue7CTlPsJtA3Sfw3yo7obQFJ/X382hjXg5T2fWQGmKQXKLJ03jKGLkSYw5Ktgm2UJWN65LvpkwTDKYFP2/SkYbNlI3RLNJJEBEBVmzBkYGkfid9TjyasoHfeN/zrUShR/E5covZ7ZaVEKWa8Pr5HqNK0z6tPiBQCOVF+qQj5jckFukabWNWOoC+OKpHxorDK1dVhtMN+XrCD74dlnnxvG7QWA6vipJsEofDosu13shkeZelk6pfYsJHMy4grPDRMw54hgEJAcFbLIkECVgEyPUXh4FOBqdcmTxXHy6qv0BRhDjsenn3o2ffuv/zqtpMKSSZXNJPvQdvCnBqmO1+640HzdNpGFF7v3MKri+ZXatmASONfojSSAk9lQml/Xc97Xwoh+PrLVOqoebd68Mf3mNw8js/oYJeGPi34tUys/o0kS3xlpG3Oa/ckk9iTMpz/5yU/GvXv+MDK3z5lohQ9L7k8xh+B6LWj2nb/9NuNjFDAaQ1sYGfW0mZXZZMnJ+3yNttgOWBVMK5JJ59TwKFF+SXIuUD6d8TBn9pyQkO1GYtSMOa4BXz33JFNizZrV6ZVXXgmgWNaQiJkshJ2Yug+wEfCJj/8x52hLtyHFm3f8gri3hGwqDTEhVVOh8dCLqev1X6b+rk1p6WkXpuq2rrRl67p04vFLSFIBh1hDailtP3awLVVRzWyYUujKGRthBlUgPx4+PM41zUgbX3whHb/2qtQDw2b7jtfT8uMXpfbXn4UVuJs1aH6at3BVqkH2UwVAfwRvk8H9yEmHOzFewTepD1CglbmuZzx19o6lxQvnBNtn/ZZxgKG6tOCEM2H8DKSOzoPpZ488nmbSHr2sBzUg37UUWviP/+Hj6b6f/zOyy8a0csWi9N8APN7znvcBKLcCSB9Ie3dvh4W4HVCqHn+03cxfq2DVVVLxLKWeoSNp676D6cIrrqYi2F68jNrZTJkZ0uK29j1hpj7O/ChzaCdA3tuuvAKQqSPt2L4VuSPeMbzfgIm1Zuv19LkD7TtgksyJBFxG4BQlSIA+F646Ja1lLmxBVtgNSNUFOLgL8/x127elg4B8TXNmhmG4lSmDseKmQYndF8UeADQEKmS4it279o4GeAGgwTVYrKEeH725CxbDiupnbsLziudVxz0vxGDadXMWmyJNzL3bAYcE6p994jHWkin472l6zFhisETlSaVdetiVxmTBBHTekMkqm80NITdHHGPOEc57BYvIvu948nt5AyRXO/P6/Z7xgt/xb8WcKjhT/C5wtBuvOQHPHdvpP/gjOSxth4I1JEhVSD/93mEAtxjz9H+PleegLD2LtYH5xLnT+auYo2ToycjL81p+OX8UjCHnUI9TsJGdm40F9BnzfYGxYEobU/FcmgEdZQV1YxCvj5BSRv/tmM5G/7ky5yDG9TVc68R4/nsrXnsNsArdIItnQBvJGPqvP/g2wNBEGNg3ce8CQ08//usYLxdcclW6GOP8Hjy1DhzMwFBzdWu65Zab0+JlC6jyCRwZRShKc1KJMTQS0niBIQzaAYaUkj30EFIyjefKr3ILlFvgmGmB8oA+Zh5l+UbKLfBGC/zPwNAkQfC4SZOSDn6mjPekgY7N6Y7bb0onrT0rffJzX48AdlrVRPrCp/6fkAPIGDrz/N9LcxYBZBCgjslgCWDorwCGngopmaauELkjqAqmhPuWRDEGRgEMBT08a+8jsTCACunOeFqKd4GggDKtGSQIBs8m8UrJwqSRz5qwRPKsVINzNWK0amBYJOTumgm0LFy0MD1I6VTlHh5/AfIlg0HNWbPJZE7C3a30OgvmkP826SzK13rdvg4hX5Ip5GctRXzrB24NUEiwSXnIbpKEORHcQuEmGDNZddeuoLt7vOoSZT5LzPQdIUkAbPHznsek0WDZCkG2TwS3JCyySfy7wA83GsBQBtiytCkfL8ubDKiLgDmzUDJAVezI+nswgUhcBXsqYEEYrFp6PcAbGArKTqS3y4DKLlRgO3zWxNUd7EYC/yMEz3NJWjoPdIRsZ1K2Ej4Efew2CwwpabKCmh5FlqOfRkJvIuJO6QjspADHeIZ33HVHuu3OO+J9zaWV1wTYIAhDgiLmp+/JEQCSfXt2sUO+G2Nekyf9lkbxteiACdMaoJDMIndnpxIoJ7yndu3YFu1UzXn++b/9MJgV9RhaKxnYQ/Ung2t3fe1bAd64by9QSRv54+/hZUWSbTsWLKICpLBdbI83M7eirUrgTgGOZCPUvLss60zG0JvPYb80AcpSQa6/JHss/vvm82WwIQMW+Xfht1yxK/pDlKj3ukkKSyBiAENUIps5ncp/AENNVKXR18QkRuPQYZKK/T2wBShR3Nk9nPa2w6Qq7XZ77fapiy++OJ133vlxBk3YswxSv6uR6OMFuFPsoBdg6FG/DRKqQpZRgEmZEZD7cMGqKpInz+u49rOFtCt/D0YJCbFjdANMifPPvyDO/fTTz8Kq+SfmkGUADLKalEVmiWmWz+SKRY7Lj3zkwwECjVE+pwBKvV7bqTLYeXlsBeOA9yVx+XfZQrKTNqx/PQydBccaYDZu3rIpzK//6I/+MOYTr1t5ivfuMQSzZAwp4dH3bDWlwD/1qU+H7MN+ER5Zgq4lYy8Tw+xLot/rFADuA+lb/+neqDLUTOI9DZPfbsAMfb727d4Ha2gQo/oDXMOWuG4rlQn26h3TwXcXwQZqt8of12T5+lYkQn7fqksypuxBJvuCV84/hwAD9D4ZYPz3D1AxEABqKgvF2tWnIi/5WDr+xLVIugQgZbsx1pFTKRlOYx1p3/bHUuVhgJr+PWnuCctS20vr02wrKvZ3psrRLsrAH8S7ZnEYKjum9bUaYi5s2/xqasF8vhMfNBB/KpfBBFu4OLXvRV5DOw/if1JR0YdUcDmVxlbCAkGuDPNofLQ3HaKa5iTzyYymmalzf0+au3wlrB2YhoMyrtiUaF6cXngF+dmU2al+9sLUSZsMAWj/5IFHuEeAYeYcpW6CX4207ayZDenKt14IoPxQgMvvuO4d6b5f/ArZzUHaD9nOdPo/3joWKhgENKmFUTEBSxa0Kr24YVtac/aFqRuJ3y6AoQ49n/jcrFmtId0b7IU5xTVZFXAQc+gZpQpeAXzQhH1UlpIdInhnBVG9nCr1KWIOnAPYvY8+/+/uviPVHkZq7RrM+DsIM3IvbfTa7r2pnw2UmukUPoixnxkzVUpSmTPCdJ/7VAIs0y0szByDfEb2ic9S5lA/1y4bauny49M2+q0+fkuWLQ1gaJh533V79epVAWIIKi2lf/3q5z9JG15+Ia0+eQVywr4olV4VrGClcs6rAOYlibVjSbBHkNa1075XMCdthygVr/SQl/OAP8HkYU4SmPFVsHuLObIYr4UPUZ57s1RMv79gcsIqzRtWztkYP3M9MmQ9Xwa8lboxbumbxhmyeYt5SWluwRjSeN95yzFarBfOxw7Ywng61gHuwTHouQSFjxpVO2/SXwWZw3upxDrqRbLpOu/8PRHsVav6yfaCWQqwpqSs2LDqY4xq/i+bS8lbJdLfkJ4DFNnXfL5trHHGUpa1/9mPv4un5Bjz33QYeLVpHcDQUyVg6MJLf+9NwNB2gKF70/QAht6TFi6FFQgw5JxkhTTvUeJQxGVcgEB2da0x2Hi6mXL1ep0dHuOBl1/lFii3wDHTAuUBfcw8yvKNlFvgjRYYJ4qpeJPHkNV4fgcYoiLLUNc2Av8b08mnnpM++dmvBTBUy07wZz/x+wTOh1PLLKRkF74tzV60App83xvAEB5DjwAMNeoxRKAzoTyJnTDZKkZQJkmanBoM6ucjhbyWBF2AKO+gyfxRqlWFZAhT5wBadqU1mIrqr6GxrHp8waAIbktZcCUAhDRxE9MiETXA6yTp+fgffzz97Gc/i++6q1gEZgajBpgmQAabft4Ez79H+ViST6/DYNHktwB42vHBqYPCb1D5juuuTZdcfGl69NHH0s9//vMoF3sII+QZnCd7J2ESCdgj0LUPqr/H8/iWSM+eBoAwJO5+b2rJKDbMrWWPENBp+u0us8G0waoJay41jyzk/2fvveP7Pstz/8e2LFnDtmx5bzt27HgkdiYhE0JSVggzIawyDhw4lNP2nPZQuhilQNmBAi2np6XnsNpCoczsnTghjuPEM57xlCVLtiRr2JIt/d7v+/k+tkopv7/JS98gJEvf72c86/Pc131d1y3QEpXZ8oa2vDzuBIxxC8DkZtNjuHEvm2oDVvsj6O2V0iG2oQGqbCyv14DJn8OuWPZGeBtxHfoHaeLJtXCF+BQQuAftnuMr9yO4aoUGX4snEA7kkUkcEqTRSpW/e91WqJPJcAJgqIrrt4LOH37og+na614cG2TLkCuDiY2/cih+p2dRBrdgGMEuOHZM+QzBFW1gEK+htuXElftY5lwvBrObJwmuBBDCM4J2aQPA+v73vk+GtAPJz29Twer/xmZXsKueyngGOcq1YkNfkfUUwMfzhF9WRV5WgIxgwvD7An4UOZn9YoCTZWgZYPCVxxYBNe2a+y6zkBwzxVvHOVOyygX0y0ycYT5EYd6e2SgVXtIZkMisbpaz0UvMqxzsGFzhLwGoMGf2lKgeBFoX5+kD8OvHZ6r9OIy8warU2X067TtEtTvBOPq9+HO96EUvSldccWUEPv7Ovi/gVgFuokIf/8lOCPkhVxjlxu1AXoVBJztLhpqwsWwz28N55f16X451gQ3bRIDSrLvX6lwXGKoBLHGOb4e185Lrro9Aai3A0Le//V3WjzkRQCmD1XsjjF45h/JEJXn6W70DL6AiITsbWGbfrhhrce2CrRgMV6QnmRWYfZLaqOQl67AVo1+vS2beunXr0rve9U7KRs8L7yb72bmXGYn4hxGceZ0CWitWrEof/chHg23kcaPctkFWBeTLshMDY9qfoP7o0fb02c98Kk0m4K+j72qtKMc4Vh55+NDh8GPbiJ9WJ+bvYf5Nw7teOjq6ABa8b6uSLToHUAUwSEbiCdsWMPgIxtlWPvMlo9EgXMmK/eKQa+bvB6i6Ztu88hU3pte89k0wSRaFGa1ZBc3Qhxhnzj+ZgWkA8Kd9A0DVg6n72J40b8mlqXvXzjS+egD2yaFUc7Ijqs5FkA+zqRrPJtdWFMGAx8wRvurGTkrjpi2ghgEMRq7tqSc2pfNXLE9HO3eljm4YMbUzYE7NAKjAivrwljSA31ljwxTATmRK4xpSJ5KtYz2DMGm8zEY8oMYADPWkybNXIjOdgkSuRVEyzMIOnluPBjtEmYxm566L8+fPoq/1e+tJN778pWnr5k1pJ9UtrQ5XNeYUABQAJQD6FJiVjmJBlWqMqPuYP0dgJzXNXkj5+HPSho1b03MH9iOnaoAJhfyZcXkaZlDPsXYq0LOuMwdnT4fBMb4mXXXlFUhuZZkJxCLPYx5v2LARptdzsHNPMNYAAl27eQa8+KI1aS7PotGsq64XzrotBw6lPZgPAxekaqrXhc09Pk65yhzBewCVzoP8LLbogokG+8J1XeBBoMLvg7RFLZKk+QsXp+2AhSfZByxDhigjpop1389de+01sOZ28WwdHxXV7sd0+KknHk8Xrzk3nezpCGBoAuuqJueCni5XMph85jvJYo5XvMMcC8VzqEitCvDj74t0rEjDSmLHMVt8f0qixzUmm0ULCsFi45k3f/6CAHL1GvLZrBzcwgWew6qoWRpr8QWTK1lmrTTaNakw+gSGyrqvVFoQTWDINT6Ae75KUYySXOJNFaZsZogWlmcck/XN9jaBJhCtzNA9QLCCmXiy9sTGerj/ftrfIgAC3lb6dD2UFSrLq491ThBpUuPUuFfBLBNpc0leNTP2BIk6KJLxI4EhvOWakJI1IuHd8IsHgjHUQULgJS+9KV3xqtfCXtuPtPu59KVPfTGNR0r2tre9KQNDsNjcr2RgyAqZfDPpFc9rkkiM/W4klQJD9917X+obqGjOzuxORn4YaYGRFvhNboERYOg3ufdGrn2kBf6TFhioAENWZ9Z8+lcCQ9CI3/aWV6cVF16e/uQjnyNxa3Z+KH30j97LhuVkMIYuv/ZGNr3nQnGmLLGMAxlDmk8//FhqkDHEVnkACZAlkN0AuaEShOlnQ+MGSlaHRqc56MsVNMw8T5rYEJnxAFPY0CjbGmTzs3wFvhhsqA8cPEj55uNBv46gxY2aQWglmC9BeMk0NsEKecn116dvfvObAZb4EiDy7zkrR6BX2dQVWnm+3tMhaXMj6c9LliyJAHzjpg1sKMcHA+nqq67i9+emtY8+lr7zne+EHCwqg3G9bv4m4ffgZjZXK2PzVwl4ByvfzeTm6mCngg7uhtRNocHyMUAx/XIKy0Sqf6a5Z/DAINOy4BPxcBB8Gs7QcFPrvfm7TDcXWMpAQ6HBy5TIwXKWUYWpMe83GyyQFGBE4CBUZCHAtVJXbIgBFQ0oxilLIGhqInO+bOny1NhUn44Q6GzZQZUwy8cTnJHitmfwL1I3pfyMaygMMauo88XVpSm05ac++1dU/cHYNMQSZEdpkyqykAO0S1S+skSuchoCYYPTI62Hg1VmECVadRJ5hkBi+NOwQd4Pg2Ic9yIwORG5iaWiDYZ9+w9/8AMYR/uDsm9gL4MogvFgi2QJT6lyE61efl+ROha5WAF6fI90/WxomplDvtygF8mExz3Tl5Xst8FRMUwdQweX4MspVxUAACAASURBVONsFvwsw6iwlsIcO66p4gDqz+Ek70tmQA5c9HkSVBDQsH8NOsbCDhs7FkkTTIfZMyZnKRkLgcGae3igltSGpKCXjjmK8e+hVryoCIyy91dmyckYuuKKK2LsOF+KxGK4dM7rL1KzAtQWGV3x6irMqTzXYjE603ZFglekZxlkzWXXbU+/1wEoc4fBvNlKxaRXvOKVAaw8zFz81re+k+bOQbbEmDtK9n0iDAvv0TZzbti3c2ESvuUtb4l/CxYJtjqXMkCUgZ8IMmGzGIT1ATTK5PO++mCHZD+TPM8Ko0kA+bHH1wbgOH/+POYwJdCRSwZbI6oPZcBJIEnvkmXLlqePU66+vp51MUBCgjvT/7IQmGe2eR6H9iMmt4Dwn/rkx/EFqo8qViAwrJcwe/T+YY52AAhsRt52AHDAax9Xzef1/dFXBhpK9BX3s+TcJYBSKygk0BEsu8cxrJbR4TzwPQLTmmsrV3E8degvxL14P46xm17zunQL/kyTMLodHASkC+aAZD9AKM1yB0B1qCjWdugp3r0+DfTsTr1HTmFYDFvm0DbWRUyH2/an0adhUeAG1NNjCfe+NHUG6zLPlyMtsDlrSBJMWwMLh+pWzHcD38cf2c59Vadrrl/O2jQAQwhmIOB5opLY0Ok2jocfz+R5Ae50A8DVA/4//sSWNG7iIsq01/FsgnlaszAtXHpJeLqcPEVFRBizExqnpc9/8SupARbYcbzJTnFDAUYzJycitZ0+fSrrS2/avnVLZtew3owCNJgCo+gEPktNE+thGyGn5JijAGLrCM5bjnWnITxXluNJdORoZzqAR88jD69NK5etAFTHAFmpMH5f5y9dlC48f0ladR4g0jQYM4Bbjz2GTx9jtgP50K49B5HNzaPfxqRmZG+bN21OnYyfyQDzl5x7Tjp/9qw0AcDXIhDtMLv2cK5tSIUHfG7KBpUpGeb1evQ4/zVAzuC0zyrnU145YFXpbcf1+0TV00ZQv4axef6ai9LmLVvxwusKYMiKZI4jx+fKlctZQ9sD7J8M8P7Y2ofSOr6WwxLDIYc1H6ZWFHpA5mWSgLEtmBIG+VyP4zubySOvpv18nfH2qrA2XQeKb4/v8Zla/AG9D+dd8Twrc8b3+3MBfJXoTp7cFLLymTNmA+LCwGJtc6y7rtkOJl6URPu5YCQJqDEni0Q9X9fZSpSaeEc1yJDwZpDeueZz3etREp7Nq5Ut+5zN4HR5TrgunKjIvgWvZaTqnRbrdykcwBldE04A1Mkcsl+sAOlaITDk2iQgqVm9BtSzZ81nz6J/YkM8x11M2ltbckKMRM8Pvv8PPHMrwBC/e2bdQ+ExdIS1/pWYT1/60leyjhwAfN0LMHQbFfEm4P335v8IDAlkxbxnbpqsgxlcU98YwNAbb4ExdA+MISfSyGukBUZa4HnTAiMT+nnTlSM3MtICZ1vgl4GhQQxMM2OIEN5NzmBX6jiwJb373bemc1deRFWyL+EhJE1+TPqLD76XzQU+ANPnpyuvuyk1Tp8X1cF62ZgJDH3ptq+nu+97JE2eMzOOaQnsWgKMYBTERrNSrYgNjQGThpUB1kRgmzP1mnDOnz83Nof7oK+fs2hBlCLXy2DSpKbYZBmgSJsOeQbZPzdkRa5RNpFFAmQ5a311Vq1alTZt2hQbQTd+GlMXkMTNmt4Gyqz8KswigSyPq19IBo2q0ve+/09o6F8fmztNkpWm3X77nemB+x9I69dviI2f1bn8u4GqG84wyyT4FHyIaitmAs0cctfjCUb0w9EQM0AhNqdZEga7w4w+m2Azo24agxLP36ycYoApw2r69GkRaHp9gmNmhWX7eA9umL0HvWxK+e9SbWkc15dBMX0azOBiCExWVyaV5y6SoDCIJoAUOBLwUm6iBEFWwPvecnN65L470stedgNSFRgQyAoefOzx9CM8l6rGNSITqQPE0p+KtnMTTvAq88PIZJADEn7zNZRed8vN6d3v+68Ea3hbcL8TLGctwMGwkKk0Lqj2XB/BXhsGvy2tzWklga1+QzUAj/pX6I+yadPGCNatMnWYQEns5JxFyB0x+nV8dSLZMECYQSnxL37+c3EtUZJcLySDoUoQ7ubctimZ3Sz90l9INkcuY++rGExHBpt2tN0cz4W5dqYfK6ClYEOpVhbl280kn5EpZfCufPlegc/MWslShQCWGCfKe3yf//ZvWfKUga0orc4cERArxtECrvkelHUS0E6qCynZWCow1VYDIOhTg3Tl1Ciqr/Ujn8CEeu+hY2E+7R2H/xLMAs+nT5esIX+2Tx1XMlEczPm6shTLANDxaYATL87vveYKQxmMraowBwpoZHuUwLCwsmQaWUnJsW35ac9nsFULU8LzyATbD1vsoosu4f6q06OPANJ+95+RTc0P9peBnBl5mVOe9zjMEwOmpqbJ6dY3vTHGQB1rkVIW51f24zJwrg7pVCf/7nK9USoH+Jj9TTKDyDleglhZenqYPPHEL9K7/ss7YRgCRgU4x/hnXGevFEtgAzIRzLXjBbP4nCXpIzCGpmDw67rkutBv5j9Kd2eZa+l3wSqrpn3kw38GY4ggVqNstL/jlD8yKPuQ/bQjV9qIN5AMjjrYAFVIs+wbQfSWtpa4DhlQayhhLvDexrpRx33KBLLK4lFANs+X/a4Mjrle+qmHdezQwcOwCDqC3fOqV78uvf933hdMP69qcNBxnMuLn6JcdY2muf1UUTuNF8+e+1NdVWeqZs1SwoJYMtX0HkQmBphNYD1ObzMZYHyuH5CltgHmFOXiO1r2pmkLroqS6kOM247OkzAzDyABPpJuffu1aepsGKZdlK6XEcd1D3K8utpG2qIBEExWV3c6Tju3deDhMuG8tGnnQPrZ3ZgzwzJac8nl0Q9jYTkKrm3etDUYS2sxLu8TmAPQtniC5chn4a9zPs+OLVs2pT07twMQ9jA+uGvmnFAqNwzwzRrK+uTzqxEJ4ZSZc1gk6kNSu/i8VekgLB9ZHj2AEZ0A0Q2MswbGzoc+9AdpPibwY6is1tK8G6bGQdbsjvSzn/+canuHebayQiLPO94HSw4m1FGYYEOODfpkJiD3i1dfkJo47wQYkcfpv0MwNfd3dqftrW3pNNKoMYBVY2D2NPD9BMCMrEHHihUZJzP+BQJlDMny0nfNOSD7xHVDabMyzEa8as5dtjI9s3kzbXY61vgAOZBfCnzMnj0TNmwzz8IpqZZ+klX10AP3pvOXL6BPqEqmVlUJbqxhfPGccT76rHM8hkkzc1AG3fz582F1wVJ0HfABVwGE/NnnZTfPM/2MBJF8rgoKFzCprBdFZlZ8zFxPMtNSIDsDPu4ZnINR9asiMQ0gVVldMIUqJvAWbOB6h0vFlIOVxIDzOxjMgCTFVFqPIZMrXmORp8LSrgDNMLWCMZvXVL/XkTDKRTEmZsaQlUSDMWY/OaZ4bipxgzlmefoTsIa8JoGgLFGDfS1oRNsql2SVr5xDxlmWLu7esT3uX2ahVcngGQHqjk+TAY82P/VoWvvgXfhDdVKu/g3p8lfcxB6sOR1u3ZVu++TnQkr22wBDs+ZR5RHZpnLuUUrxBNp9roUvlc9LkoBIyQZ4drzx5renO++8G6n4CGNoJPYYaYHnUwuMAEPPp94cuZeRFqi0wBlgKIgHbHrYWJZy9VUG40PH07H9m9J73vMmytFfmD76iS8jFSO4IPn0l3/6O2EeOmnKnHTV9a9JE6Yi12CDbeb51PGB9Ndf/rv06OPr04xzFqTNz24HtJgVm7CIC9kjZAaLPkJsbPjcDAw/DfINXAUn5rDJ3PTMhqh2YuB7jMBsCbIHN3/NzQYvPRHwuRE50noUfyMrG1EO2GyboT+7KYOaYkwZsi0ycrKMXvjCF8aG6yA/+3JjtmbNmvhM0OzZeMoeESByoyaY5M+LMEMWeBFIkjr//775DXxB/jg2srMwsvTclq3+2c9+ljbjOaLJpaWF3bhqACnjyIBZfweDLv+uxCSMNC13jzeJ1X70PRCYyZnFvGnswUzUe5GdZCbTzZ0ytbwhro7fGcyWjapBtMCSwJEb1fCR0GiZzaryCANZA3zLaBemh9XOCphhG/j3wvjw/ZE5ZVzIGDKrL8OglQzkn3/oj9JTD9yV9lGa2H9PmjQ1XfuiS9MFF1+cvv2976UNeGyYQRwgi9/ViQ8RY0FZWK8yIzbSffS//lTT5sxI9z30oL0Xfgu2FZFdmCcLVgZVn/GB+VWwH3pgTTz99IYAKKoJRNY/+SQVtuZEMKHcz37w3gx4uju6M4CntLESlCsXs+9a8VqR5TUH4+Aom8z9OT5kYylbLGNEgK14XegRY5bdYxpECaL5GSWI4yu+U7bhWXZPrlBTGDCFERTGrxrWVF6Z0SMYoHFqNlUtDJzYgVfGdkjerPYdmWm9Q2yfs0bYwZKzwlaRkJ0xRjXOAjxljjEDgzG0gI3+uCokPIALIYMC/B3EH+UYHhG9bPJ37W+DOcF18onC/vG6rod9d8MNN+RAR6YRQWph/3hdAiDOp8KEGg6ilfstsg/HeGH2FXlGrBUV1lVhvBXjds9f2FhW6ZpMeewDsAr11Hkxhtj6ajyOlOzHP/kpgc8U2gnmiKarBKJ6AMWxI+gcDPN5zekFc5z3zstcxQcQgr7VtNXqRBpXn6atBehqYOCUvnTOCA6VexBEsq/uw3z69a9/HWDyojCEbYCt5lz1uI6l/fhjOf8NvhcuPAcG0Kf4myWvCfplChHgyZaz4lGREGbgTInX8fTlL38+2CrVAHpWJZtMoHwcSeUpDPgNnHdiwL5z5+7MNiKIVOqnh9BJAnnnluvh6jXnB2OIjk2bn3k6xsuhg6xTtLsgm+tNrt5EgKwXGcxP50wb7CvBine86z3pLW9/K6war0NoxVECkJXGxzrfw3wfPx4GaD9B/lB32rnl8TSphjLvxw+nuhmYdK/9SZpBomF20+wKUIEErRY5FmtZT9vO1NKyC6CiOk1dfBXz/WiqhVmakJXd8ZMD6Z57N6Wb3nApQOAkAKjWVCXbE2BqoAP2EYDOmDEErWNOJMqUpacefjQtWXp52tsyNh3umpk27uhJz+6istjq89M0TJSPHMGfCsCniePXAex1Aq499uSG1IMx9AkYOv3c97LlFwSDRoB9w/onQurcDjjtGmZ7j2USNMKanAJryLVUpicTDYBoeqpm3FnRi4sKgG0C0r9N69amJQvn8wz50zQH8FBWTe+xFkyeAdsBmASfjyLbexDm7be/8y/pqY3703iOdQKZZ8iwGNMTWX/mcr2XLVmUZsIcmwpAt5/nWg+DZB+sns30ZZesPZ45A4xd/ZGU4I5hDZBL6CLiGuSYF2iVEera6ZhpRR4ZlfdgZjku6ydOSlOmzYzKY1WAcFNJRAh8yBjSyFnGkJ5bXTDu9Fl7+IF70oYnH4MxtAjJHCwh9hgWnBDUDyN77kG23CyqS7pGhIyVZ1NU5GR+F/P5sj6WAgC+L5h5UaEx+yQ5t4vBvWtPYQSXqp5lvS0M2DCUZm3ymS3A4xgPgFs/oZBmn+Ze8HiCKWbxCPcAeQ5kBmROFmSQKpIqzNXMCuqPuen5LaigbN378dgylJQPmmDxnBmAzucLlhRz05dzvJhp5+RVHWO/N84X6y/AUBf3r7JUCVuA3qwhfhfL7OReagXcAGe8FuWkeuj5fGjCXP4Q48N9V2EMCQw1sSZu2bA2gKGWwx3ppa98XXrhja8BZG5Nh4/sqDCGxuM3+dY0c+60kLvXAKAKDAn46w3oejrg8whAqKqGvcWp0STO3pruupNy9aesGjHyGmmBkRZ4vrTAyIR+vvTkyH2MtMCwFvhlYOh0BRhSDzBWzfxQV1Qle9e7bkmLl69JH4UxNHgSj4vR/emTH/v98BiqJXt59Q2vTY0z8NEgA69PBcYK6Qtf/DpSjifSmitekLYQrBnEan4bMhGCfQOpXiQZblAMtgYAQiZNsrIYpsQETydgHwliTKGsc3huAByc5HcCRZo6W7pecECav+VYD1MdRsmDpsFuvN1AuYHP8qm8mTOwcYMmE2jlypXxswawyi9k+6jBd0PsptPNpqCLINBSqhoJChk0ei0CLE888UTat/+5kIq4eZs1c1aYvT711Ib03e9+N8uQOK8sFgENA0ErgI0jc+fWrtDIrbhjFRY9CDR2dSPeW2EjFCAhNrVWp2FTfaY8NxlN7ymyrGbRqQAl86pIbCKg1h9F41xBAl7BXAJAMgDwWFk2RUKbjWmU6QYEyebDWc7n5raAEpHxVFrCNVpyXmBEg3KPd+NLb0irli5I51C2eP6SBQAKnamTUtj7YR8Aa6W1655J6zduIyygshFVgroJuqw41olBbr/BJuedNmNaWrbyvPSZz37GIXIGJNCDwvFiVtQA2iz3ELILy0EJzh3DK+Ed73hH+vt/+AfKc+8KgNH28l41zhXIs/x2G31zkn5atnRZVF7ad2BvtI0Sxhbo9vbnts1ITdjw9rLBFiDS88pxWBhnBhL2YzDSuA7ZR46t4gVVJFXK5Bx7RTrl54tB6vAFqIBGBRDxfUW2VgxWo4S3XCAZQAEKZI8K+9cKgRk88R22TzZJNuhXcqdfT5ZJjg+5hO2XZWoE3/axYMLEcWnh/Jn4sTCeBpyPSslo3jG16VAb/TNUlbbuOshGf1IATYVZpwfQTTe+iqpk18Y5vSbnQTDiNJnnuhxHjqcS4JVy60WeGT4ccf35u78v3iPD22n4+xyHBYApY9NK0/KLDhNEa6h80UUXx8cfuP+h9KMf/ZigbgZBZH2wOE4EC8egTwno9AhKmwA4ZY5poG1f3nfffQH0eXzXAplreql4fzGn9QOTsSWDi/YKdl9k9ocAMloCVNpOmfS5c2cDkF4T52hD6pR9knJ1O4NFx6ZjTUbXZMCrP/7jP2a9Uf6ERI01QFaS7DXXi9wG3qVVDceFxParX/0SAKtAugGqBtOwHrimU1YmYm49DmNPs23nray7E4DEyl1qo7IhfUW/nbd8WVoN20T2i6WsXYu2wPSQ9dRNMCpI5PgxKFa5OARI28J1t+KFJkPhVa9+bXr7O9+D19wkGC3IDWXQKKcZbCB8RXLoZ071MtdgRzFfeo41p662LVQOawbYRp6ElGz8SSoMPvNYWgQ4lni+DPJc6cGTZjzSuMFq2H17n03j56+AjQO7sgFGW8dgevqZ2vTzu3am+Yvq0stfvjjNnsb47kMS1I9/0xiYQgziwQHuaSzsKxx3nnp6c1p+9avTzvVH0sC4Nan79PT0j9/5VnrhZRemWVRl2o5R+OHmQwEM1fD8GUtgvZt7bz5CZc6TpzFcbkkXXvJC1mhYIPR3K/LVCRiH7923h2lRDRhCdTXlWie7MXKXuajPEEALY6cWNkYDSYuFCxaGjLiKxeNo6760euX8WDtlbJo4GaQPjvNsOtx8IK5B9uLJAfoL1uTP77o/ffc7+KH1wwbBcygABcbgaPr0YlisV5x3bprHeU/ZxqzJh5jvJxnzP2cM9PNMM5szFjbReJ4RxzthVTFuZFeOAzDqoZrkctbFlhaTHnNjzPuMlDkVzJOoijcmTZo6PU2kWpysFQkglmN38ZnU1Bgs3JkUHmgHTDqEh950gK7HqEq2Y+szadni+ewllChnDziZbcoMZcNZdj2vC5l1GRLzSjKkrA0FFB0ODGUwJhcCcF45/wRBiheb8zPWIgFQrrd4Ftn+3XpsAeA47302DwCam6Ryzvl+zad9v/NUb54A0U1kVRhDXlfeU+RVKoAr+ioqceqLF+uCjE36hzVHQMjnu0DQqApj1L1KAcyLXHgs87eA4uUZZhLGa5IhJHMwTLM1mNZPiDEuW9qvMzI3+kr2kmbxL7jsSnzOnow+lf0oI/gI6+Mk9lSy3H7w/b9nLPXzPKxPk1nftgIMPfbQPakZP7mXv+rm9IIbXs4Y7mC+b09f+8LfpFEnqtPb3wFjiKp+Y3k+VvMVwJDef0q8rdKm3JixMXosa8zJUXgMvSXdfZdSMjIMI6+RFhhpgedNC4xM6OdNV47cyEgLnG0BgvIhs45m+5XnBDCkQYTAkBVD2Oh3t+4A/Hh9AEMf+fht4d0wZrA3ffoTf0gkx4YLyv411782TZq1gM3KyWAMjSZT9Hk8hm6//d40m0ymJomDbHCjUpUbKX428OigGgtRQzCC9BOy2orZb7P4HZiraoJ5KayTPXvIerNRHiSgFcTIsg0ydWyO3BzqXQk9hs+zedIkmg2QoJEbRgN5N5QGdQZ3Zv9L+dt58+ZFptOsnlnwwgoSHBIEMgPohlPmzHBZlcGu7IIFCxdEJtHjK7Eyyy7AsBmAwfOamZPV4wbY+1WO0UVG34o0hU0xjmxgsB+s1kK7m4E9SrnpEmjHxtNNKLINA8LwpzEzxz36c5jZ8lmDfZlASt28Ns8fxpduwiuAgxKB48pj+Ld/FxgyyFVW0413SPY9iTxyZbMtIwaghPuNEsAEHQaeMk6qARgsj60kawo+S//tA/8tnWo5gG9Ud2qcUEsJ3MkhyzmOB8v6jc+mx9ZvTFt2PkeQVgXLLFeFs9KNFHQBmH2wJ/7XB/8gves97yaA7EJO0UwZbXxLrHDEV7/m5LWU3ea/Aarv1LB5F0GSJbQVz4sWmEo3vOT6CIDtL/tz+fLl6bv/9N00C9aDAXYPwZtB+0UXX4gkBkNtwMgjba2pnj5QIvTDf/1heCZVCYDQCOM4h20u+BTjx4C6Yu4tIGYf2I8GEaWCTsj2AOkcO8WAuQQKRY5WAp6zAUYF9KIvS5BQAg5lQwYYgmCOCcdjzmjTDgSJMsf8Xa6mlY2yRa0CRDIoslQ1QelxssjKIGTjyRiwyk4Vniqa5p6zYDYALMBHNwwHISY8IvQY2kvmeKiqjn7DLH3cZK2hArjyOjz/i66+Or34uhfF9WgCHSblFZ8O5V4CsQKdvvz3Gf+NCtAlqpLtrPIWIyR1Slk1Jx/+HsEF/4ts+dn326fOm/BK4XPP7X2OcuF70zXXXhvZ8/VPPpUefPBB2IAXhvdNgL/zFga7bzzzUaBI4/JGPFxkeilLNQAze68JvABAVAEiiHIO2/+CgX3BJLM6VG9k8h1TAfIIHHGFttGSJecg0ZofQLaArfI1pZ2lKpJz3nM6XjWclu3453/+YRhtMBOQ6YRcDZZRSMiiAl4Ghlwrx8MKaT/ahvn0J2MeCgo1AFIca2+Ne2sDJA+PITxo9BhyPvRynbZV+KxwqB6uWdLGuUuXpPPOW4Zp8uS0Y9vWaJOn1q+PQL2H+Zkljwahgu0IppgX3ms7beU6cf4Fq9Mf/fGHQ440OMT78fgRcBiC1XKq3ypUSNYYw7jNp36YIls3rkszqZx+/Nh+DKUH0uHntqTZc5vS5GlUqNyzHcNc2Fw8h2SznQbU8llwGuBiSNYXzw3cllP3QBXrxbz01f/9YLrixRdj+j87TZvYkhoAn7phu1X1GRr7SMB3pb8zdZ84npphvS1Zdmnaf3hUaj8FkHTudemHP/leOkrJ+Mk8W3qQrimFXkgiYAzjScB6CFC/uf1Yeu4g5d+7KAtO91JgMV32AgEiPH924XNkJT+8iI61dwDew9rk2hsn1NGf9TEulHXJpLASYyMMFBkbHD6tuWBxetXLr4nPjIGRU4e5dOex47A1Wjnu7vQEAb1gzESMsY+04xW0dTdzEimRyY3wogPwBUiop5+ugqmzeu7MVMc1TaXS3jHW+GM8G5sBQe9Z/1RqUSrFeV2P9RbrOU41zRqq8sFa8tnB/2Ldk+3jM6owZ7pkqQhMWs2PMTB/0TlRsbAd0Kibe57GujoLX6Pa+szYWQ7IaLJHaV4TY+6ZDevSE2sfTEsXz0PUpE8cWwbGvc/yAKC5RuVIId1infU545wrrF3nSPHgKdLb4jUWEiyeW/7eNdhrjkIKrjXxXMwVRgu7x/e79hWGpdLKLKnNiRulWq49+d8AL0q2SFoJepeCE7aN4FB5iQcVcNoR555Dn8BSqELg1b+XQg/ei2XmY4lm4JR1z/sMKTB9WQypz7AmWR8KICYAqRm8+wTZQz30b7AYbctIKMky1hCayoQkOwSGNiP7E3iWMeTaITA0GYacAN03/s8XSNwoDa6jEl59MIb0GDqwvxVJ92+nNVeyjg50YOq/M/0NwFANYO+bkYwLDJ1hDHFNSgIH47kEZdACI3ov8dzoYx7e/AaAobvvtcjGSBx5ZuSM/DDSAr/5LTAyoX/z+3DkDkZa4D+0QD9RiVXJiA9/CRhi/61B8CCb5fbdGLO+GikZwBCMoTFWFyMA+PTH/yDK1dc2NKWrkZJZdaWXQLuToHgUmSKlZPc9sDb1kzltgIJeTenUAIbMwrG7lq6u5EK/AWVAowkAjnW0panTkAXARhkk8HJzb6BzDA+OMaBXmq6qjddnJKp4sbmy2tAgLOUWTC+NQYfcoMCmiciGV9lcullzgyaN241eySgqR7v0kovJ8O/Aj2N7XJ/ZvVnIitycGeC78TSTGdRzjiPzx2OZcXTjJ0sgDCvZ3OltY7Y1SmyzQR1PtlgzWz8XTA+uL1hNbAYFrsy6hx8Ll+tmPyqNEcQXGZJBqdfcDzvEza7tZjliN3l5Q8nxaD9BtHEECiGZ4+/hC0QbjiFIK8wUK3QJDMn2ELAyMPU8XqdMIEGIKAWuO4GsGM6X/VAyW6nXSkVslmvphxMEedlLR0nD6TR/5rR0wzVXUu723rQCMHAJflAe4zjBc0fvqfTU5u3pqa070uhx9cgqJpD1B0izfLoyJDfEdPbbf/ut6fWvfXUAK2M4h21/wnFIP5ohVb4wgb7pw3vjMBvcmWRC1wHEHYPZZbW53/u938dommw1YJ3A0MKFCwkg9/G7vQRjVHwj6DIbrOFuDWCUZulKb6ZgRGo573vZwD7z1NNRacgOcWxqXKscTwDRfrZ9QjplaV7Gu+1cNv7ZuIRn9wAAIABJREFUv4JBGNVlqCbDWCpsoLLhH+5VVJgvwYSSZRNsKL2FsmRs+Gd7CPqKdMo+ibLrnioCI3wyCGoF9qzO5/tKFZ6QNRDwyT4xsBFEMVDXZLmqUpVs0cJZBHJs5GFphPSS+WRVMhlDg2zwn93VjJEuwKaZYY7v3BMUu/bqq85IyQTTcvCWy0pnKVkO8nyVrH6p7naWcZOvt9xz8Qfx3+WryNc8TmH/2XZn/D14r21v/+zZsye94IWXxzH1wvF89l1uMzyJ+Hdm68Ge0HOLvvJlwKWpcjtAQCOymv37DwYjoFdD1zCNHwiwuIO5fZJgvtyHJdI1Lnd+yC48ByBIDzSP69y0b8LcV4Anxk1mffm78D4R+KyUov/gB/8oZJOey6qAArGCza4NDokMrMkYgqHCPP70pz9JNTGkNAT5A/jbVHM+mSbtAEP6T61/cn1I6pR6WJEt2G0EgL1cv0Cn0uGly85Finl+mLK3IHWVkXT//fcH4+sY5sW5n5Qr6o1CkMoYsBqWbD+D3Bsp2/6mN78lTZ8xM0Auswyj+NI17JTjjfsYgnEjCCugu3/vtlRfTRDbdSTNaKxNXQSdPR3709JVS1LPkd20B140AA1jlKwCCMHD4DgAU6xtNaP4/VikOlZy61yRPvqpn6RX3/yGdN6y2jSrqRVj4wHWt/Y0GraEwGcD0iqdsQ40wxLqg1lSNzl1D45Pu9unpsbZL0BWvCdtQRI2ClDIymf1SMPqAT7G8Iypoo2t/oTdEUDU6LT/0NG0bdchwKHBtGr1RQBHA2nnnh2A2rAgkfmeADXSE8/qeDWcu7Exs1+tHjekpwuL2GxkrNdecVm6ECBn/jzlOIPBchuFn1dLy9G0iTVy5+69gNztVH5rA1SSuYpxMBWeeCIT7/McoP/1shGIHXQdZx5ftnhRugzJdnXX0VTNdU0CrNnDM2oroOAh1vXHtm5P9bDjBLpNxPTTD41UKRNUHMfnq3lGyJp1/GYwO4MsownyBZP1GjrB82cplfOqGO8b8eerpSrVfNbXmbDhOlmPBR5WrlyRduFppcH1OMbNRkrVr3v84bRq2TlcKzJGxqnPdReuzF6UVUsyRDNk1qRSkawUgvAanKNFRloAEudRgOSCQTyHnXv+zvf73M3SzuxZ5Dh3vRIcdR47L02iyILL64uFAaikqVF4AMG0TwBSmqZnk3Z/F1I7S8pbRS6SI7Iz83rkz0O0mfPa9rINXY9kjBVWb2E6yhjyfYI1RSbs+uP61MmzqIBc/i3Yy6xL5WXiS+asEi4ZQhpNC9o6TpWqmsTxdwJDXXxu0cJzgwVm4QGf7XFNPMN9ngkI/vyn3yERiKxxIsAQDLmtTwsM3cvzsjW96W3vTivw3+o6eQx24O701c9+GQno1HTLra9LM/Gk+2VgSMaQVdNALblcQC8KTvQyV24JYOg+GEPoy0ZeIy0w0gLPmxYYmdDPm64cuZGRFjjbAr8WGGLTM/rUsdRHqdJbb70xnbviQoChL7Nhx+SZ8ryf+vDvsinpThMnz0xXv+Q1lP1dGEF0L5nD032n02c/+9V0P8DQGALOhvHo6ilhWiqRDBCkCPgcbmmuMF6Ul2HMykZ+ybkL2dQci83jWDYZh8l8NZLdFzzqg41SR6BlJTKD/z42Q9181ddNTFu2PcsGkQ00m81RbOw1WS3+AiWrJyhTKpoUhoebSYEgq45deOGFUZVn3br14VniZtBNZZhjhoE0VWoqRsR5A23FkYFgGSg127n92QjcPHZvVF4hSGCzlDeguUxwbPwAhswuyiAQ3AqvE4AGN3B6oDQDYLi5dZNrEKAxZxWZQI/rNQUdn+sRkAh5C8Gh4IpBqNRzwaOgsou2cA1uZH2/gJDgzkkBLsGoigzKgO44IJGX4eZxAvK2Tthc2VS3OkCyNtgIAiXKzfT5qebYg3i7KLWaQcBzeN/B9Hvvf2c6grxuwy8eTS+85KLw2qkhE94N5X1Pc3vasb857SFYr8M4/CjeEkgZQ74TZqRkmd/w6pvSmzHzPoZMxmufyn3sxYzbNptC4FmtKSp9v5FqS7bNcuSAu3fvwTS5Jn3xS19KH/7wh/EJ2RpBiht02StmtGVOaF7dQdB/jGppF118EeAhbADApSaYTfpqTMTwc8vGzelxKllpvPs773t/+trXvhqGoDLZbNNSity+F6A0m1w8LqIsewErKtKqAn4UAKhUOSvgxlm5Q5YgBFsnxlVmxRT5mGOwg6CzACghXYOJZaAuoGQGuMfxxiA4gfTBV8maB5hJPyqXkL0T3lPhMSQYeypNnUzJ8gWzUsM4/ZsMomrCX0XGUAcZ3x7289t3H+aAVh/KwIZzQcbMdS+6NoAhx+Fg0PYyEOs4EyQdX6kwJLNL1kyATvytAF5ngZI8Fs/edw64SjsVYChYAhVvodJ2HsP2UZqxHxBQxtBLYI7p0XUQKZDzTnBVxp/glCBL9l3KgV8wgJgzgqTKvQ7oyQKw0A4DJErGR/lp5iprkeefjGxG5oFzzX6oQkoxgeDVALYDANix3M/8sI2U99UzB3z/KeaAhrb2cy/rpO1oMC4wJJ7ieN0DKCCQIzAUkhSNvHlFSW+AmcyWMPg0uD2VPgNjyHXTtXGAwNs5PQ650DHkPEp17r/v/pB3KFerAaDJRuSA6cw1S8rrDbMYZtPVAHxHYc6N5ZqakVNt27Yte+Zwb66PUQEJoCnaguO2YmgseK0B8Yuue0l67WtvBNhZgW8Q60INgbyBIcye04MCW30AjseD/dN1rDdNYP060dGMlKwrbXj8wXTeUhgno44jxdqXJi9sTP0Ht9BXGIRzfadhSVrhaOh0VbALG2qgGlV3p5au1nSgc0n6p5/sTy++4SaAuVNpwezONKkB2R++RNXIzwaZB2P8fE1jemTtxnTp5b+FXG0z0rWZae/x6al26oUhJX34jp+n4wf24XtGiXUq802qnxLM0hoAnxO0cy/33X78BD4r3elZ5sE+jNjnLzo3zZg7Kz3w6AO8tzaM9Ad4BnQCAo1jHtXJNKQflIF20ccrYGUtXjA3XX7RBWk1IEkDrB3nejMG4fp53YFM7K57HqNyIr5VAoL6vjFGlWzVN0xg7W4IsMYkiJWoBMh76B9Nq2sYI++7+bVpJsfs3b87TQDkGWCxO8oxnm1uTbvxglq3c08aZB2rg01Ux7p3mrZp4P5qkCDWcwzHzxEMyefMnhvPMkHJAGgZO0qX7HPL089btDidt/KC9FMMsZuapuE3NA0G3tx0jLXJ59IVV1yetm15NgCxBp4bG556Im3iaznP9D6e6YJRnbAvG5gTJQnSAECTZWGsT6zpApcB/AQrViCbhApjtni7yRqMtZaxHtXkKkkQ54lzuICwzlWPW1hDgl6a02fg2ZL04wMQcp5F9cZKhbEz4BDt6vvK2hPzWWZOgCxWNBSkzedwLbJPfKY7Twv4q5xXYN71UR8vZeua7Pu8l0FY1kuPJ1u5ueVwTnhxvD7YZiZGWgEOszG2/ofIyOgLwVblrUrJvJ5u1i9Boyhn7zVVzKeLx1CY7bNeCObXMD7cl3TDyr3j5/8UwJBSMsvVaz79i0fuBVBvS7e+9d1p+WVXUHSgjaTb7vTlv/oCbLRZ7AVfn6bPmhLAkFKy0fhGDkoj9LgCfYwZGWZKyfoAht4YUrL7MXLvH4kjR4KPkRZ4HrXAyIR+HnXmyK2MtEBpgYFgDIFJIBEYInsc5tOyF4JFxKb6FBKajr3p5ptfkc5bhfk0wJBSsmoquPzln74f1kgXZYXnpauvuzFNmbM4tbHp66Yaylio8bdBPf7J7XdjKDw3ymWPHY3xtEQIjq10SRmX5qb61UQWE9BnCSaVAwO9+BS04PkxjawyIBMZsKlNkyIQM0DXaNdNzsQJjRHQnfLa8VzYsXMX8hAMgGXXsFmSVaSsZzil3E2Zm8rh2cTCwnCDafCvkfHVV18DA+VHgAyUJGYT5+bOje+CBQtic1fYIAZdylA8poHUYUCMBjbfUQGMTbDAhBT9bCQJ24lrM8MZJpPctobTSnxyxtHmsWS9sgYlGdlUs1QmEQQw63mc9tWDyZ+VxTUBgmh0qkTFL3+3/LzzCHKP4AdBEMa1GZB6DYICBvBurrsJYq1WZLBZQARlYW7K5yGBOYoUxb8ZUAvMKBWwjLUyAJkMyhHMNhu8CgwdeG53esVvvSQtmjUjtR7Yg3KkL82AObFo4eL0DCXETxNk7jlERR7669ndz0UW2rLzmk7X6ZfEcd7x1rfAQrkCsGJisKp6uJ5aqsccI/u5H4Cwg7a6EsPjtWsfSxdeeim+H3thApygOtwP2bwegTH0e+ErJIPDDXsrZaH1h3oaQ/DTVlWqVLGS1SFjSINn5UeCaSvJhu/jeI9xbOfE/uf2RRufjMpRPdEGbvCLnCtkTQAOmvkWk/My1mrPSMuyOanH8T0l4x1yhgpzJYMjuXJXlg+cIbudCUAcr0eRPBXpQZRFZ4wYwBk8KS0y2ywYajDjdRTJm3NdZlbxq9LzJQBAzbOR60xtmpAWzZ+Oea9ArKy8cakVUESPof6hmnSk80TatvMQxZnwpWAsF3BT4OcSJHk33XRTrhrHeQSLNJN1jFnpS/ZSgGi0R6nUU0Chcn0GfsPlE2U+et3DgaHs00R2m7b0lZkAsvCovKevGVfg3JSFuHjxkpBuKtlsZk7WabhM33dgxnuCceY97N69i/fvpeLO4QhsBJudY1ZO1Mh1AmC20pqhAPu4Rs5juwv46jvi2hNViyqBYDbWtl8Hwkcm5GO0cT/gkn1kuxbmXqk4VIBZmZR61Bj8CTT78rsVowyQq5kDOcAFBLPSIEHjRKS3H/jA+9P0qQBeMDHajx4BIB2LFGsCXmet4Un2yKOPAhIxT6NKYa5s5r3bBrLLrCY1c/aM9JLrXhwyXWUmIZMFXNNfTUlbGAITkAoQ6B2ijKUFYEipXRXB31zW9w9/9I/SNI4zhLQxUbJ+kKqUg5gnt8E2bWvfybqKrBXWUFPjbCRux/GdeQqgFtnLqZ50oqslXbpmPmNuS5q5cGo6sX87nmDKBmU9TpRPyjgg4JQIUc16dhJj5ar+9Nz+GelnDx1Pr4KRsH3b2rRmeW2aN7UL27udfBaQVK+tAYLsqpnpZz95NL38d343PfR//z4tXnNp2tsFe6ZpTcztbU+tTxsfeoA5MCWtWb08bd+yG9bXkpDv9vNc6lUu2jAZA/YWwJrqtO7pbUjLWtJlV7ww3fsgVdbqAQzo8z4YXKcBI10rJjAf5wOYLFu2JK0+fyXr8eI0Ex+jUbC65GPWjB5MB5vbkKn1pX/4f/+Unnx6E8+ECdxfbUhrBxlzvVZKcw3Ug4rxp4xWcKh6rIbuAq+jU9PECama981lLbsBE/HZgDEbH1+bLv+t6znmM+k5nscbATp3AoiPwoevHYbkeJhQMncmct21jM9xgEJHGTvnLV8aFekaYfc6pgWIrDAu2OC5e/S9g+Xyqte8Pn3zW98KT6y5PA9nUSTCtUfZ5Ny5c9Je1k2vzWfDhnWPYz69FsbQYtSBMNqYL7bPWP6eGZKAzKxhVqV0PXVNOQojbylm8Dtcx3keC2a7bQiWrGuZbROSKZm3OelS1lLHrEmMwlJ0zS7sHp9fmbWbAacCMEfVP+a2jCHnR2EYxfsA9soaVOTrgqOFETlcSmbBRa9PEMd1OsArAaDow54za6DgemYsZzlw8V3zueL1TwLkV/4r+CvYnNc2j1sTctMW2Hr2vxpG2Yz2i2C+HmrbYWvJJhKwFVRsaIDlxJrps0WAXKnxuEpCw/H5uc/8GdMKj6HxMKJZIzZQrn7tw3dHufo3vOkd6fwXXsO1t6XDbXvSFz/x2TS5bnp661tvSTNmYabN9VTX4NvG92AKqmeNBJcFF/QYamB+DZ3xGOqzRNnIa6QFRlrgedMCIxP6edOVIzcy0gJnW4BA3zAx+wgACg1FqXgyarKFDHhGdaXOlm3prW97TVpBVbKPfeyL/NXM0GD6y7/4ICCHsoumdP1vvTotOOd8Sq23hyTDzdxnPvuV9NCDj+BDwEaNTX0Nm4jYDHIGN2WCNu2YMhJFRGAzjkDlFJvHSXgzKE8aJJs9A6nWUbw0lEgZaLpZ6uoSsMAvwGApMmO6zlAal8pnExub2KhkjbsBZDGR9rubsBLc2wI5WMusGwEhZSJu0ty0udG85JJLAlRwE7h169bYtAUQA7soMpx83sofZnaJmCo09ex3kGnt+CWxES1yosL2cGM7ngAzDDbZqMlKyNlIJRj532aGx3P9vqdUa3FTK7DhMYusKWc+kbBZvhcWgh4SboCVQgj6hP+KoIBeQxVvomoZI8oDaJNustlKyKo1vQSgW3DOwvTMpmcisM3eTATisIemTp0R8jnP7aa+H5bQEf49lj5TljST6jTHyH6fB+ByGmCvt4vqK5gZrzpvSUW2VJ2OkLmuJTvcR4AIepfWUjHKDKPMDiWItv3H/vIvCM5WEQSy8dW/ChniAAyKo3z2EAH+SbL3m7ftSLf8999N259+OsClHiQOd957H8ccm255461Q5wHEBGLo121bNqfr8Jt5esOG6Fdflij33mazMS59bn9OpUy4O+hmAqnvU0lt2bJlaS9sJLPQAm7xqoBoBtr2vxlY20pWgABWYZORgz7DABouicpl7jN7LB8uS8YCJYyv7FmhIXv5+xnpWRiBlcuo/Kzr8tnfVrLhgks58CrZ8iJ3COkVfS9bSBNqK1kFMARjyKpk0DiyHIzTazrdMzAmHUdLs3nHftoXuYafrQA5jtNFCxaFYXsDYy3LurK0bc7sOcHGaO9oD1ZMuRfnQMhHaIMy5h3fmQmTWUP+TfJU8dgqzKDwCmGuWyXIwEl55UTAHwMmpUuuLMqrvO9JTQAMyis0V+ffzQCEm2CDWZ3nBGNaACYDZcglmR/VrBnOgQBIlXpUZCFnMv/82/MLzAhK+z0zunJ/6btlnxX2mGbnxfvJADPiJc6VP5uBWEFauzwf13vLpbB92YaOr2Jm7vuDGchLYEhTfn1cvvqVLwMsA/ywfk7AqLmbsXqC6k/5OgfTYxgP73vuAEAF/jKsVR7Xa8hsyew3tYCqWFdddSVtdCjYTq3M6x07no21R+ZcMBgAdb2+EwwMwSErnfXgMeONLcWf6KMf/jM5f6kREFlmWh/PgIEwasfwmLE2JENJPxYCxV5A5eNU3jqMH9n6Jx9Nd/7839Jf3/ZBJHGwOVjPjrd18AxAggvjqA82DZouht6kdKqnPdUydvope99F363dOBVGzPT0ste9DLbT4TRt3Kk0pWF7app7PO3f8EwUJxiLCXXLvnG0z0xAwY1pVD3+OqMmp/6x56dFK65Pm3dtTK0kJ5645/508YpF6WQ3a9jSFdnonnuTvVKPN88xpGKjbQPkXM/C6vr+v/00nXPu0vTQ2sd5DsG8AeiZCZNs8fxzwlR/Nt47kymkUEsCpaFORqi+Q7R/gPKCmngrtXWnv/jc19KOPfsBdAF9GIOngt3G+A9ZjoApTEGA1hlUAlMO6Jd+QFaKa20/EubXfQChl8B2nQs4sIhnwWTWJtfqExq/A4zehQfb0wA+fRzLpEUdMq8xAF6NyPWquO5RjNsmrjWSGLYviRhNkGWEaDDss9xhKVOpG5DqVa9+ffqX738fYKiJ58WieE5NxLC7h3XVap/P8hyWnTqK58LmZ9an7ZufTufMmwUDzOckc4+xq5SrhvXSxIDPGOmu+lI5ZvUaUoIoqKtBdJZfw4IRzLHqnDuWyu98v2O6sHry+pLXxALeFMmnSR3bpTyP81pc8RJi/pkAcS9QWIzDTazLOQR9fOb7LMnP5cyoE4wKBl34r531N1JQ6ThyLSpm1uWcc2bPCzPqsv6VSmuT2V8IkhUfxAKkdzFvLEpRQ/+qVrZPlGHLZuxifPaFH5fSOoFoTbnHwhBrDEl1Hc/dWpIvPq/qABFlIU0nmfPdb36Vdj2JUTjrA+39zIZH0j33/YzrOpFed/Pb8Bh6cTpxvDUdOrKLqmRfgE03HaDnNVTXm8ezdwjgljkmkJ4XuEj6DXFepf2jqug/HuO3vPEt6fY77qZtRqqSDXtYj/w40gK/8S0wAgz9xnfhyA2MtMB/bAG8DxQcRYZSxlBUNuLfmUVkmqkzHd7/dHrfe94MSHJ++sTHrYLDJ9hTffJTf8IGqT2NBzh4KcDQOedeSKa5JXwRZL989nNfwfj1ITJg02AOEHyRMQ+3U87oZif07pjVjmITVKOMBd37tPAXAiAikLDSVgsZ7FmADgZCo9jEyhqyso6bM0s4H4M9I+DUCzhglZwBzEmrCVLddBpYuWFT/lPMHSP7XSnVXiqf+L4wZ61UT3KjVkrQuqGTfVI8Cwqg5WcEDMzY6bMxViPsihGmgWBsGtnoVrNB9n7LucJbgI2rko9STUVPpPBzUOYWchGZF1k2MrpSUjdYPfy9+K8Uurx+ICVwNkBRmuameZAAYwobTIEsQRIlJEqMzDzrJ1FnlRWCPCUEysoEksaSSR4goLS6WR0/a5pag59EFJ7h/urISNYQfMhi6MDzSfDjOCDdeOQ0ymX6AXC6yEjPoDLZOIK68fWUNx5XBXgwOwAt5XDHMFc1+2y7GRBY8UYgsYW+e+GVV6Z3feB9qcqgAYnD4Akyy8TOg2RH9Vk4xfUePnwkrd+Esfes2Wk61ZuOEej3M9i27NidVp6/GhByJhVVDocB9x4YZJrpXkmwso9ywwMExK2AV45NQYCFvMdxuHPnzjSNajsCbI6NPoKfPZiRP4dXjRKc0/RvziTjZUGg6HscR/ZJlEzWT8NASLvcynv1e8rsngx0lFdmw/w6YEiGje/P/X8WOIqCYGfkZWfApjjH2VcZH5l5lIGW4V/+3isQFArjVcCgGVMnwm5ApgdjiFsJFoxgG6M6HaAi01BVA+bhOxgjEyM77Bkdw2btawkcmyYp0YIBx7kERR03BsBmu6uQhrYjr5FtE8BkSJ2QFzJWlU3abo4LmToDBCjKqkSXZOQY9GXj2ErGuwKaCPw4L/2b411Qxp9PAyY675oIWCcD8u3btz8YEHp4DRDsynwwiA05TlRaIvDHJyXWpEofnQWCiufRWeAuAzz6gxRWV2776KNo54rviVKVmMOMG+e6/mkRNGWmQvFRKf5I5RiuEYXVVf5WwKDsZyJQn43mR4ncc85PfvLjMQdlCTVahpwxrpm2QbqfWY/x8L69sL24bueux8gAHOyrWA/GpPnz56TrYAwdBWCyelLzgf3BpvL67ccItGmjAOEp3X6a+9iFNEkJ7ziCTMHnr331K6w3gDf0RScVr8ZybuW/ozVDFzTTyJc2N5odpYcW3nR6Zm19dmP65+/+I6BQV/rj//UG5ifVuFjbB57byRxeGLKYQSVUAiKUuB/j/BzVi7nyyfTIM1PT5AWvSMtfsCwdOdSSBrnv6tNPpFVrRqeOvXvC0BucMD350MF0zZvem771ufelG266Me06XJWmzr8hTZi+IrV27U8P3HNHOkjVzCWzpqXFc2YG46IesLcBtpj9Uc2YJqglAIY16XpPOzz6+Lr02BPrKdc+AynVvLRwHusRktRGWD/jMNt2jZWVo9VdDT5CJjyq+bfB9CkYtwcOtaX/883vpbsf3RBSHMe8UHEN66jjPqrcCX7Q1mH8j5zMMWXfG8jLDByLFExQvgv50XKec0tgri7inudFMuVoagVsfwyAr4PPrAPg7meu+vkaK0rygJ86Cfmj/Wc5AP4to1JplokhEwnerxXDrEgmA1emmEbHN8EYuv+BBwLAmjptaloEKHUcLyjB9nP4uZvnv4xSRlk6hKx43dqH0sUXnEcigs7QSN/iAcq0Kt5apyqyLFl92SC6Opdu1yNPlitrrfOmAD2FAeRaIzvR9w335SmSswISZd+fXF6++Jx5fF/F9yd7D52tcFYM9gugHmsN65frhvuYzF6kYARt4/wI9iP3Iyjk+lZYvs4H5aVen9cRyaSKZ181/V7WMa+rsE49liCV+wulZEq8A4TmevuCted4Yr3hdwMA5foL9eHZaNLE3+sFJbhnsu80TGo/N4PknHNeGbmsYEHpGdOnpm/83Rd0A6fwAOxK1tL1Tz2cHnnsXlhJnZSZf3tac9V1qZcqgi1H96Qvf+Y2nuuT0ltufUNauGhezM0aZKNVrCvxcIpnG985tsCVHkNifjcjJbv99jthdvvkHXmNtMBICzxfWmBkQj9fenLkPkZaYFgL/DpgaJTVN6hKtn/3E+kP/+C9UMWXpk9+4its7giMyIB+PBhDHZQpnpJuuP6mNGvueWSiOtkIsZFhA/qF2/6GctEPkq2aRFBmdhBWSlRdykGpJrVudwwUjB/w7AyPoTls0N1AWiWmJlguXAb/NgtuieWSyVXe4DEt8V6Lx9B+jDaVupsdi3LJBE5usN3EuRF0w+nmzI128e8pmcbhMpdiJFxkO25MNZMuWXuPWbxO6jCWzt4wmYGUAa9cSlwwpGQlS0Am88Qg2U/4Xqsk7aNyWblOwS6ZSVLUI5Dm3KXUrkwfN5K+1y/vSdaA1+5mcyxR/YDGnpVraSTTLUCxasVyAh38Twj8zDQL4oyTUm8gz6auAcNVZVWjLHmPJEDPoMkERd1mQGlQWRZ6+sgQkW5vJbMTtOEJ5CyWt9YvQubSgF4Ugmr0ZR2AUC19WW09ezxQFpOt9dxunDX4rQbgsyKd136acxwgq/mhP/kTAveGCKDqaghXkBZWMSgESlqR/JwiqOrooFoU/i8/e+Dh9Lo3vy399Kc/S5dQIWg0Eox1yMWuRAL4zDOb0qte9aq07he/SAeRxKxZvRqGUx/G5h1kdbuCMSRAMJ3y5PpUrVu3LuQTssbs5ygBTZ/+4F//NbLU1crdaOsABGjbMAzmPcU8uAT+Bm4ly1z8m4L9UvF9tdYnAAAgAElEQVQLKp5Bvx4YymDIGcChMlfDuwj2VDlGYZlUqiWfmdEFGJKKEtW9AiDKXkVnfHq4zkpSnf5MyDUmBDBUUwUwxDkCZJE1COC6+2ArsiPYeJSrP5XwKKn4gciQK4GUbBRZIo5bx2wYzEcgxRwM6Qims4zX8NIJJks2kTf7ngOjXPJdMFPmjpIr29tAScBWAEkJhFKmEjjmLHpmGcXPDjMCTg15o5xzBfiJAEqmiuCsVZwA9jyvnxMMDR8f77cCLtmQBRz6d20WcrIM5pb2DJBNEKgAgJXKYSFtoT0cL7KbChNqyPLewdjJbLCzn81rwfDfFzmdwWcxqC0SRoN7mXoDzL0vf/mL4RUi02YhZu99sAY78Xvxb86zhx56GIlr9r6qZq0swGVmPGXG0Dy8cq684gpYnScDDD2IT9NzAKlRBS/uT58yK8y5xtnKo4MxpOdPcDXpm/e8653pBuRLStgE9mcDVLg2eF6GVO4f5lIApnY2wO9p1pkeTIs3b3oi/ckHP5Ru+9wH0rzZsEUG8Eci4D7F2Js6c3YAVGMs3T6G3zNeXMcQ0qX1O2HlLPytNGvpjACGMEVLVf1PpfOWcN7BY6kT5tEz6/em+SuuSdMmNKVN6+9MsxevSvvbAESmXZbqpixMJ4ba0//7xtfSaACf2RMnp4Uw3aawTjXh92JJeX1cBB+bYKApNfRZ0wZ70XXxOMBY0xRMrJHr6k9WD3Bej7F+EPsE1IBWlWqePt2X6sbXpC4BE+WBg2PT57/wlbSOSo3dp7hP5qrjtoc1qh4DcF+yQnwJhgvO+bwQC7SCpHOhn+dhdR0gLW1Z75wFqF+NpO+yheekIa7RMTiO5/LDFEJ4CNZkM2v3EKCRQ7VKfzGSQBPxM5oAuKRheaMVQbm+YJ8WIIZ1t5fPjWI+CwLJeOvj31ewxm7dqo/QadikEwMYO4L/3HlUgJQ9GH5d9MVo5sMp+vhf//nbacW58xk8fSQLYCDFuGANCMavQKPME0ESijBUwJNSSbQAM4X5eAYgDVAXvznGeF5zKNFeSTiVueWzJYof0G8l+RNsyIrPVqxzFQC/zHmf/QLaBTg6M3crzE7BZdejM7LcCvjuuWwr1z6BoSJVU84uyFiAIp/ltrEsyvH4IYaHoKAp1+LaVGS6XrcgrXJ7ma8mdrw/gTp/di7GumVlMsahYLeMIQEht22udQKMsnObeK7VAAq6JkxEerh580bA4HlU/TyUbsd8eiwDa9oUPCA557on7ktrf/EACZgODOXflVbDGOoDGDrcBmPos19KtQEM3Uw/U5jDe61IyVwfNJ8ehXG+313ixmDifhJbIauS3f7zO0IJOrL5HmmBkRZ4/rTAyIR+/vTlyJ2MtMCZFvj1wJBUEWj5u36RPvxnv08QPS994i//OoCh0aNPpY9+9IOwBjrImk5PL7n+VWna9HPYhOkrgXE0m+rbvvS3VLfJwFB1NTR65SKiBvoWRBUs2EJugi0NDOBzCvPUpRihSo/vwCDYKmVusCeRCe/AK8GMfZRkZ2NkJi2y2GbPlEWx69izZ29IHhoIVOU9ubkuVcSKB4E3nlkeOXvu62zAnoM1N2u+ShUTN3GFQRQZ5ArA5HvMHroB8zNuukt20sDLbLyvIo8pVcnM+ssw8vz+rovrKZnMkFZVjCSDwWImkpfHHcd5vZbim5SNtSvMD4KXCWz6duAxcN5yjFHpk1WrVrE5JwAg2AgwCRmB58wMF8x6rYzGuY4TWA5QyebQkRZJDfiANBIgzQvz2uMYWh6lMtFmDJ0PI8c53glzh6BbtsEJ2DRmf8NIlE2nxpv9ZIJHu4HFlFq/k1oNjpVZsDmdQPAxk6BLf5TGSVQbI+hSEtTPhraBa3/HO98R7THOTDhyGDRktHVup6PIyI539TK2OlI3wdK/3n4P3iK3pPVIxKbOmJ0O4XlSRV80479w2QsuTy9CPnb33XenbRs3phdefnkwzQ4CwMkeC5du+mDWnNmx8Ta7vm/v/mAZBSDBfZlRvf+++wJEPEmg5YZa4KOJTK6Vr3wJ6rl510g4gnblmFxrBCH0XR5feYwVEKCMhf8oJctT8pdZQnmAZs8gx395FSDDOVVeBQTKQEWRkxXgIkuWAnxgvjg0o5odwN1kKtLMnwdgCGuP7pIwADMCg3GkAN1s7Ns7+tImpGS146eHd4XHUFKYpZEchyDeMS2IYCAkSOR4dq7YzpZsjvljaepgWrmuZGaA0hjlFgHUKH2LCmFkwjmP/zZYEtArbKM4d3wu+454qwG6hl9JZmx5fK9JgpF+XgK0Mu/M7juni8Qu+qWixBM4ipuJ9mZ9E1ATFDnTumd/iHassByi30UEK31XwLd+WI3KOsvnQ2JojfhfehXw2c8N778zQSvXcNK5pezVdSfAPiu84SkE++3HP/4BYDwST8BUf1+D4XFU9KMP9aa5/XYCMpazXCGR4NVy4IDIBw8egE05g748hfn0onTxRRcFsKbf1v59fu2NdgtgJ4JuAbQMDBmMus4IDGlg7Zo+h8pUl19+WVpFVaqVK89jHBGs8zcNgkcpn+P+hVVjzABquD64Tvjzsbbm9JMf/kvau/3J9ME/fGPqOboxTTpvdTr88FP4H80lAOXGGgBKOjbHOtNylDk5dnZatx2W1Pxr0rJLlqe9lHevARBsSBjRj34WgGkwPbtpe+oZ0jPu4nTPD7+XLroERmvLECw4pLHzXpCmL1yajnTsSH/9159M0wneZzZMA8BYnsYAkk+BCdOolxX3YN/JftKQ3DVLmU4f1zEFlqHzTybWtJlzeS9zgnbyfsc4Bg2Fh1gPYeXJ1hQUauvoSXfd/2j6xj9+Nw0SOPf5Fn12mC9+KeHS7F9mopUsBdsdi6f4rKNHAGmsFe6sd2/b0mcTWM+P4a21AhDtfJiUDbS9z4nZSN3Wbtuc7ldGy+9OyIwLUEiOMGATbV8LwKhHlWwRx5zrcgEPBQRl/+pHpWRKseY42LgTQ3IFKMiwNzEyQR8/jK9f+cpXBgixFT+5/fv2pTYKS5wgudN6aG+aBfAgBDZWZpLsX0HJAFA0nc5VFT2/c9trVypdkjFlbp1l5MrMyfO9gMXDQdYyxRy3Hk+A2X5zLQnj9UqRgALGFmZRAY3cW3gNwdKtAE4e03NqSi74UkyxTXJ5PP8mIcZ1xGuKf7tG8P0ghtcLSIz4cv6V8/XjAXYGrOdeCtBewG/f5/UrU54Ka1kZnOuYLFvnonsDgRhZRLIiZU07Nu0nQbtgYaLemgGL9giM3KVU4hTwtfiCz7p9eAL+6Af/iAeirNFGkkN1sLvuwqgdxtCRLirR/pd0weXXwgRux3B9W7pNKdmEmenWW14Hw7YJo3QZxAChkfCD2uveTvCf+/QxM5ZqejzeAxi6A8YQS8dIHPkrnicjvxppgd/UFhiZ0L+pPTdy3SMt8Gta4P9XSlYBhj7yZ/8jTW6cAUvoNiQBWfr1qU9/BNPJbHD80pe+FsPiFXgGdSPpIrPL9uCLtwkMPcDGkezrGAAUfnumZKtyNeU5+PDIojlNtrqeDa7HrSGqMdieSXndk7BGrGzlJlkGjNlStfZu9qZNn5VLSbNRqq+fkLZt30HJ5NmRPRMsUuriZtCXwIgAgButoukvGX+vo2zKzkiB2ODpJeTnBQIEk4rXT5FuRQzJRihXDDHotgKKgWn2T4kNvQGhgJhZ/jC+zFI6WSglw9kH0FUYQ2MJMgzoNH6eJZsI/wuvw2uUheIxynV7TZZEFrCwgprX/sobX5mWLFmcZrEZ7Ib9M4EMbbcGzgSpzWzUJ7Hx7+L3p5Ej9MKeOf/8VZF1noGB6DgMKJsx4j24/0DaQWWZHnwLrI6mfMAMuf4GGuQarFh+WX+iyfYJ1yZQZKawgQDKOFlWkdXp6g12+P0UfGwEpCbATjp/1XL8Xp6m/xgXBCtH8AS6YM2F6XIq2ugjNQTDqA5GQfgMMY56yUZ73rb2TnyKOtJpqtv9kCon1730lamda1j7iyfTThhFq9dclN769rdHpTL7/n9//etgS73pgvPPj3Fje2l2ftJKT/TNHDyGDECk7d991z2xWbZtvXajnq0Yjz/77LMhsYiggDaUUWH1GIMWM8+Cd4JzZvX1crJ/7CvbJG/63Sbncsbl61czhvIkHQ4MFdAgA0Nn2SmFyRJjbhgwFOOxwmL5VYyhM5IyggbZRxmMATjEC2re3Blk8wEeAAhHMx9P0t9HqCDVi19o10mMcluZp7WarOegJ1dXEzjJpaaVj4TcgmDSMV9PwNhtpTKvL9AbvDwIpgUv9Sizatdw9s8gQUwVqJRCtywhg0VAECzzsBNgyPPI8NEk3O/2jxKm4iciCy/G6bC5VJh/4QVl/9A3tfpuBQvGCn6WfEb2WmnDX/5eGDrDPUuCucD7SyAaTINhwFDpQ9evKKEdPkYZ0AMfOxPQFsZXyEUdL5UAtPRR+btSLAPPMK+PuZ+bU/P5VmS2//APfxcgkNK7WgANgz69ROqpitWLB9Dtt98O+IoM6IxE1XFqhSc8fwCNZXOdu3QxoM4LANTrkd4dgA20nXG+m+mXK6IJ8ikRkTUSUjIArh1INwWNZYAKJDaxDhzl3P/z938/XXvtVVFGXVDX9dEKhqcDxAac09eFMaZpuzfSD0jsmDvZ3ZH++H/8bnr9a9eki1YjayHgHT19Ydp67/3pvNVrMKhmDavaT9WvjtQ7NDHtbB6b9rTPSAvXvCxNWzQzPYe0bSJsy/EJ0+2uJ9LKC8elQ3iRTW5ake668x784hbjWTM9bd3Zn/a3TEwXvODlqQOGSsvRnem73/nb1ITfzoKp89PUidPTpVddTgWyw8jzGgOgsS0dg7arhQIcD64bro1TeUaNEeA4OZQam2Ygh85rY7WAGU+80/iknTiJ/wtjsBkT8JZjPekzX/xqamln3CEl6tdzh9b1GSKQGBIyxkOUSpeBRpsrwXPcF1DUZ9sQ7ToOoF+2YtS2Yq2dxjHmwgydFP5nPHd4bm4HNHwSWeBxGSYkTQbxFhqjH5cMXMaMDMGpeCN5j47tGsB8x148j1i3TjLfBW5cT2Sz1jBnJiHVbGP9s+MnIiO3gMI0CkX4fFRKpkR4DpUg62mv9b94PN3185+mqy+/IPrY547nipLxMYd59jMHghGpdx3jxvkaiR9esn2cE9nYPYPAsmOLx5uMIT/r3C7sXNupJHcCRK4kgAT9XbszuKfPWGZnFlC2zD3nre/Nz+2KDJRzB7jNPNLouRw3SsVXGKQNsMZ2Il+ejrywsPxkXykl89p8zgg4+Vn3B8e78tqTAXaTKfmayjPE+7IdlHr7Hhlrgjf2RX4eI7elX/VM6+5mrQYYEgxyfsoYclkbC6NnElLf7Tt2BhB8PsmiH/zg+8EQFFT83F/9aXg5No4fl8azN1i/9p700KN34//Vmd5EVbILL7sKMLYz7dm/KX3+E59L05vmU2XsdcwNxhnHHTMW8Nt5zdgYJf00EgGCqUr6x3Mdo9IbXv+WdOcdd8JyGwGG8lN+5DXSAs+PFhgBhp4f/ThyFyMt8O9a4NcDQ761Kx3csy79yYc+AFtiZvrLj90W1W7q68amT3/+43i8tAAGTEgve9nrkTKsgpFB8A4wpMRAKdn99z1AFnI6m1yDyazBN+hzAyTg0cLGVdPDKjaoR5oPppWrlkFXpjQxVbaUmVnZRNmE2fJqgAWNFAu7xrynG5FuAkIZBv1sNttgt4ynmpCZK30YSoWRkuErJeoLAFQ2ZaVRykatZCcFhkp57eITFJnAymaubBQLM8TPRcldNnDZEyEzAWQIGZAVYOcMI8CsZ4WFFBlTy4obCFQqE1l1xfPKdKhFLiVAZgBYrkEzbsEUWTgGEprIrly5KkoS6y00GZbOONp2Mv4XdXx1wXBxQyidX3PxjU8/FWazewgEj5HdnQjAJIunk8pBTz21Ifw2JiKj6KPPzRpraN2Jr4OV1iYT5E/l3AeQaxkIdxFk1hEkWOFJLyPNaq2GdpwgQs+iIbLnkybUYfLcCOjlBt3ABLCMK7oGho+b9nMWLyJ4IOCkIpFVzU7JxuFc+/GKaSMobG5pT6dH16RHN2xLcxctIQs5lNZTfWeI893wWy+NbLYsBanyP/nJjznGKUykl6YF8+dHGXP9hE5w72Z+pxHUzef3iwlm/vmf/iU27rKxBL7sq+2AQhthHAVcQQAcQUqF2TF8/Jj99rMyOMI3y6p3FWPTMi4cX2dBm1/lMZRH4L8HhgQe8+fK5yvvOgNmuAkvr+HgU/5MDjgK4HHmOPq8hFeoLB/kIFQnmjtnWnhCTYJd1oqZbQPSuj4kZFZiOgUQtxdpAfwCghokobRv9uyqigDHNtPDXk8My9QHS48ssn8/WZE2+vNpAKlagMoTmqMCBFv9S/mYX7LTnM6OGwHVCBoFiUJmavZdXzJLxhOEsI6ECS+AnPPLOTdG0zP6qUg8yvywnwSIAngJQIUSy5Xg177Sl6gYfQ9fGMs6cLbP8l9LkHkG4OZazwBu0dbO98wMUJJS2AQBpBGw/TLIlAPiDPiW4xQ2WPQbfz9BMK00LTPGLN+O9Ij53Yck8pZb3pDOv2AFcyQBxtUSqI8PQ/VGJJmasD/4wIMAr0ezIT7zsqw7gu5HYAgKrlk569JLL6EfTgerbvfunbAJnov1pFyvwJCGzCdZZy1FrZSsG+CpSkZfABiY7TNX3/ve9+Ip8rrUz1xRilUh58UYjpEqCODTgffL/pE9Yn/0tranO3/2o3Ro39p04yuWp4Hu1rTwRdemQw+vZUw2pTqkYKMHt/OMOJyO9AgM1aWWvlnpipe/MU2YMTn1EGSfPIo0tZ+y6TUHWHseScdhDx7YdTytWL0wjZ/ckA62UHVpEyb341ekqrppadOzW2AZDqTHH7sz1VPefgaJjymN09LsuYDF+CVNpdpjI2vcGG6i3+A8+n8oxrvg/bRp0yMIHu9cwVT7BJFvyPxguvo1RMCt1FdWaxfPqG27D6RPkyzZc4AiB/WwbJhLsul8j2CEY0AgQCBdryifi2KOkZjgeegzZyI+QjIjT7CujdEnzmcLb6rjHL2s4wsJ1hfPnRfHOgDLdgPMrla82vo1zq5IOccyWMbC4hSUk9Hp2nwBYH0nEjnN26dw32XOOBYtFW+vKVly3fR+jwFwyA5c4bOGZ+RxjjUVWd3q1ReSLMrJA0lNA1Qg+/b//QZVyeZmaXDIjK3aBVDl3FV6jcm1z0vXj5LIKUmY4SB4mR+FLZSTLpmNGabxFVln+V4kY+4B/HsBXTKrUC8ewdG8FylzsKyz5Vnvv0vVsPgM9yWgXJJDegGeWX9ZmwrxMPYBfnF/zrGSkPLayholPbeAWB7bviyG/OV6XK9kYnrNtrfsMllIysYEqE3W9Oh7xfPZ6mQxR/lZwEhmZANVWv2sxtgTWNut1Hjw4P5YS60E+q//8n/CfLyhlip17Mc2ICV78OG70gHK1b/t7e9Nay6+gjnfmfY1b0tf+OTnMSynKtmbbomKiFPo7zFYBAyR3NEknUEXbFz9qLyOGoChgVNKyd6W7rrrbp4FIx5D/27zPfKPkRb4DW+BEWDoN7wDRy5/pAV+VQv8p8CQG4vYyQP0HNwIxf99gACzMTv9CtVmkCUgXfjYx/6QDUoXG8VGgKHXEewvBbg4mY6SXT3Nhve2L38NJsZ9MEPmkr3uj2AmPD0ie81GHFmRQI+MoUEyq1ZLqWGjqg+BEoN6srh9MBEMeIKdwXc3j7FZI6MqQ0AASJaN8oadyAnGYVyqYbKVhjTBLaaPZeNVNotnNmcRq+RN2XBadzG8HB4MlvYrxtk522iFJ8GbkxEIuvHrqfijWK3KYDWy4yG5yaVr/bmwlkK6VgEbPKcZSDffvWzCI1sZ2f3MhBiPUa7BvCWwvS+ZQlaZMbs5ifLuymuUjinXWgLYcZDs/yxkAjOm80W2sDNK2iMho517AJga2JD38bvOY53BNOgm0Nz67DbMVd1YsknFM0OGyFg27b18r6cykNcrE+hU+A2NgYIOoBCl7KnSwrmPYDQ8GkmFfSKLq/c4TJKoiMbx8AuqxTvo5IkuMsrTCCQo38y9T2eD+cpXvJJAayp9obYC2YwSH+Qm7fgg1NHvO2AEdCFdaW49lk4Mjkmbdh9Ky1atJru5lvYbiuo40unHMC6Ukhls7ty+nfN34zd0Y7CAlJE9TSUzfTF6AbFkumksruTuJz/+afxsH5idV25jye59SCJaCUbttNicE2SUcVKYZhJC7KOJljavsE/GVMCc4jFUAo4MzjixzgI2ZfyVMZjlimTuKyDDcPDSj5dzeEzxlDOByb9jJWUpWQl8yjmC4SLewP8Fw4cAsRGwbs6cqeHrBAYbEqrGpmmwhMgUEyCcoDrZ/mbkSdWwfcwMBxhSAiYDHYK7qC6kBxAsnihXrBGqoE8GUwxSfDnXBT2VhDp3BDsMivUV0pA2yjALflSCvCyXzLIMAbj8mQx6yZYwchbwCFAIJmOUTfZ9NEz8nd8Lmhrc5opj2fzd8xqE6ac1vD1LP/l9ODhU2jjar3Jt/q70TWGHheF0JZAzyJWZU6QjFpqL9/M552rI0Sp9ZqTs+mDQ53mDmRQOrgRaUckpA062jUCF7Wh1r5Url6fLLrsoSqPrFdYEoOFcVBrUzdyTsbnvuYO5IlIlhnXtEMASFPN6LVMueNpLEH8MGdpe5CbNAESeS5ZSGPHqTyQbIfyjRzMfqUoGwOdaJBNMEMj+ueaqq9J//8D7YQwB/MFYUQrs7wVrBVX9CmAvPOMAF7mn4zBpJmCuvOWpdUjK/j7d8JLlad6sUamNSkjzlq9KbXvaYPLwDDnyi9QGM6LtxJS082BDWn3VzZRgp+z8JCRCjLmDu/al0RgcL5uPKXznHallz450oiOlWQthunE3u/c1pCef6U6rL305PmXdUcXxrrvuIEDGZ6sJRitB/3RA8BrmwfLzlsJsoT0BfB0r41g3XT/m4OPj82sSBs/KqWyXMKmOIF9ZGeAAoPYoWFCDYYbenzp5hh3tPpG+8Nd/l9au35LqJk1LxwGSaugH1wlZV44D2TpRsZLnhu2k3HcSIJSVqzox9Q8jZtZVuUj8EEwN1wgLCZzgPdWsyU38fC6yJRlyh/AdOgAo38X1WsVNEN0x5LTQz68fwMgkTBNgokxOQfqxSMJc4wQkcnn3KsAqgC/mof5CJi40+JdZZsGKFavOj+eecmgZJC+57vp0CIBKILMewGn39q3p5z/+flq5dBGJCJ7XgGXim65vggjdfK6KhINM1nautwAohUFbgJMC0Gam4tk10PXAOVXAmzInXTMEhLyPUhXRtd15mhlwWVLu2M6szwx2B7uwAhwV8Md5XMAjPYRKZcYsRcvn97Vn77708pe/Ij3yyKPxHIkiF4B7MpWVHZtYKGu85xIYKkCRv/eefcV8q4DF4Z/Ez+EnyO81eg65mtp5zqvR9PGopKbsW1YZY595GbA6a+60GXNgth3m+mFIAgS5T7Fa6nSedT1IyP/5u19H9jmK5EB1msBYf3rd/en+h+4kEdMKMPS+dOElV3IfR9PBIzvTl/7qi7D2GtNb33wL8kMM/pkDjKQMDGlAbd/QuRYHsVJsHfsF/eZvvvnt7APvxsNsBBgqz5GR7yMt8HxogRFg6PnQiyP3MNICv9QCvxYYMsga6kg9HbvT77z/t9OUybPSpz/3v9n0W9b+NCWK/4DNYleYTxdgqONYX2xUDBa++jd/C43/AQCjhZQ97gpgyI2LLzdyboTCv0d5lbR7MqeaYAoO6C/USPllGQhmYd2MGxCF5Iv3RyZOTxJ2PCf1NOFYskpktUh3N1YMJkFF9jI8q1+o415H2fAVJoC/y4FvDpxLEHiWoXPWlyg2deGPUBt0bzdxZz0EcuDpRt/saZEBKOEJmn8UFcrV2axKVpgDZmbdfBo8G6C7ky8sJ4Eh26APCUCRHBhgGVBbqnos79dkWTPvGWz8jgHSgOBAWT8Ke6oGs+Xp4V+k1KGeDf4ppCBjLLFt+W6uw42rsoB+s/kG2rRFP+1eS9Cm0eqoMfQffxsUCFDGw98bNeqUEUQQ2E51pAYCGbOY9fWNeEjUhd9MBDRcdzXRSD/jpYrqV8qWpk+dFL9/EcHkmgvWRGCrV8o4TYthDQ1xn90Y6Uqhlym090Bz6gRgbO/uT4c7uGdAqYOHmsPvQ9+pJZSXX7b8PCRlF6aNzzwdPheWUb/pppvS7j1kzvFI2k21MQNT/TzGcc2ylM4999z00IMPE5wgixCUI5CTMaS3QzveDI+vXRvggn+3zG/Z3Bc5wSkCwKi6NVx2UGGUFWBoOJvHoFyAbzi7pQQ0ZUyMI6gq47eMRz/3yyCGGeThr7OghY/sPF/K2C7HySbZWepmfDYB/xYN3+uQcfKJMIpWBrCvuT3tPgALCo+wnXsBcMcBPjJuc9CSjV2BM87Ml5AxxPnKFRn0CnT8R4mc15Kr/OTsfbnXfP3OvXzdmWmS/X8MoHM7GuAq8YgZHOcLsHmwtEUGony/zCL7zvaW2WBfyUAzOPRYzsXhr8KqGr42DGds/TIodBYY8nr/fVvn6x3G6CIQ/A/9V1lnyr0WRqHtWNaXwl4omzDvxXPJGLr00osCMF++fFlasHBe+LEFcE2wJ2Pv3/7tR/hgZSneKcuQh5wO1lZUJDOw7E0XXrgacHRlAMetrS2xbuzDZyhMcWmfWGdjrbIbcoWyZ6ni1U0peYFuh2A/QKuA3dLFS9Kf/+mHApjyK+aE6M8ZQJSWjY6zrQiOYY4NULrdAL+7tTndfcePuM4j6cI19QDamCMpXxvVBHGV8/TuS8e4iKeeZS2qvyAtXH51mjhzXhoYNUBp+Ka0a+uuNJ5zzZxA1bLWn6TDB7fiv4O/3VjOU9eU/uXf9qaahmWpadYi1rOutAVT5j07mxoYmuAAACAASURBVFkjqvk81wtrSEajDMtG1oFFixYimeHzrMfBuGIsWaLdpIPBsFXP9PsR4BMYFZCsDSYXlfwEuBm37XiiHYIN9cQzW9M3vvU9wHMAttFIyABbrVgpEzbDnK6PWaI5HhnmAM9C1yDXe6tSuTYLUPkZCzkYY1tBrAqQ/yQARD/+RzUAiONon+V6pfEMPkji4Ch/g6aXjsFwclo6dmQyWUre7/rATYJdJsOsDiBqkGMISpVx6HrYDrChgXIbx5sHw7IOuZp+c72Mj2XLlgOwN8aab1tce82LABc7kRbLsAKQOtqWfvi9b8MYWoS87hRsQVhDdL9jRUmoUjKrRToPa0hUhGSK+3WtjSQE9zEcOC9MvcJ8y891ZaGCnWf3Fs5f1xR/rzdPMKsqrDx/dk7J8jQxJbDl3wrLxzXJ8zj+fa8MMfcpPnM1zG7jmWBSKx/nVABAUckUcGQ8IOEhnkmuL1674JfX4D35u7KPKCzHAl75+1LSvjCH/B6foU8jOcR1OfYEuQWG7ONqTKVlDPUCBskY0vOoV384vtum8xYsJmG2K0aYZeodbwJDPktmkIj5+tc/E15TkycimaSPn6Yq2f0P3sFe6kh6Mx5Dl1x9Pfu/5tTcvid98VOfD2Dozbe8Pp2ziHFAIYLTeBh5TVVcB50KOGSFVXzduL6Jk6byfSjdfMs709333M1z+leYrI3syEdaYKQFfmNbYAQY+o3tupELH2mB/7wFfq2ULECcrtTXtSf913ffykZ9fvr0Z/6WPf3o1N1xJP3N330x7dr1LGyNhen6G25CBrQ6HTrYTvawN0xkb/vy3yBleAQmxhw2tpouRpgcQcIYmAf1bLSOk90WPGGXGhnWRjYoQ2Rb3WNompyDIgMPso0Gk3q9EOxbVj1kK1bCAqgwCFNrHxtMM28aU0e2OnuzDAd8hjOE/L2BbvldCQgLW+A/a7ny98zyyV4cOUjUfNiyuFaMqQTERq5WYWHjXZhCkoiCseEmj+t00+mxNPs089qGHC9unC83j24ua/WkiIokVFfCD8Ss8GSYQnIQDEDNPh9hE6zfx1gDcjb5VQB4Bv5HyTgrW9C8VgnHBctXpjbKujcYaNAnx6kkl2nvtBvHOm67C3RZlQuAp5e2PUoVsYmybbhGM+M1bOo1WZ3NJtkgUwmLwYJSBxxjCBqplMZGOjKnvL8XqdogBuMD/coOKBvOBvXiC1amW5GezCOjaj/UTcCknGBxED+KXoAmgwtlK/ub29JJAv9WJG7rt+xIr33TO9PP7r6XdgCY0v8J5sMLMJmeAki55sI1AJJ3RkAlO+bWW28NeYymqDtgETXxHvuvlo2wAcgCMuzPbtsefSNQlJ1z3NNjvIz07oH77idrT5UjggMZBMU/onhaCM6Ff1Sw4bI58y8zhgow5DgpvkMFrIwxp2RKnQUtJ6BYwMCzDKM8loYDmHEspQUVFstw0MFg3mB7ODMuSxtzFUDvr4pANDMFRmEm2kjZeTLnUf4IVhfjs71T0+m9afqcxekAcqQBmFqyXgQsrU4XoADvdXjn6/Jn14wMSjnX62DwlYCrVAAKbyO+vLdgFsmOqYBAmRGgXxc+Yawh5d4KyyrPZStq+Xkho8wOyoyds+Xk8/H1xEGWGdWOzJjXhfdZXEfcputO6e0MCEd75/9lXlcwkCoVAm1TwbnwznZd0aPJEZqlUWfa1+NUpHoFFooNFHFR6fMCNpV/Z/ZhBv7KuuCaYAWiKGPNeQQKYq3kysz8n2Zurl6zkvUQgIC+XLbs3HTFC18QQEw7ckDb5QGkZFu2bA8g3gpXBoaO1RoADCVMSkoEhi666MJ0CCmv59y46el0AFBVttPZvnE9lTXHNeL/8xxG/12wYByzA6zbgwJ8BphIof7oD/9nWgHjxgpkMk6iSmMxTvf6A1C3IiWDCXBiNGBTOwyl7q62tJ15+OzmpzHbbU1XXz03jYU9OGZwPAHpVNaPE+k55KQ/e3BXOmfVS9OylVekyXjKdVIZc9GixWnzM1vSdHxejh16Bknaz9Oay85J2+6/N02YNCGtfeZA2n9kVmqcsRL2zv/H3nuHaXqVZ56nU3XF7qqu6pyTupUjEiCCkciMCQpIAiRjggNmbK/T2Ds7O7sOIMlgYzwznp3x7ngw4zGwTmBQQgghBMpqSZ2jOufKOXTN7/ec91SXWHuv+Ve6vk9Xq7q/+r43nPQ+z33u+36QPI73p+eeeQ6qX0vQ7trb52JGT0n4RFtbvQkQUeaOzEtlkJoqLwKIVjokICOjsoVzmazrp6XP1Ogwfnga/AOr97HWdQPW7D94BHB9dvq//+vX0q4Dx0BkYZEpSsNzr0GZEO1ij0YVQ/pfEEIwzPXUP64V/bAeNVG36cKniURca2uZqrN5pugFNc7GRJ3rO4BfG+CE/kCnWa9s5TH9mippawYZAFuYXzMArwSD5nPNrTxPlK6FH5SstzyFA/xyLdKj7tixY9EOV73udemJJ56gHZrSchhUy1euYLx1wSBpT9e87jqA/FygYJA1fAb9+7W/+ot0JQURZozjicPaPkRpe+dxE2vPLDdBaENZhzINyxx0/grYZEAs+/xMX9/KfCmsyKnKnZX02u845l2rBWgEuMqx8hqc11l/79+Lx1eRjZc4wOMo7xPYCcCG55keSh4vP8tzahTSc9YFWcpu7JRzOP81Z/f3pSR9md/Kb8s9FcCosJELu0kWq5sRtkUY6UesI/O4nvnXH5ItJX4CQQJD+isGgMsYE6BpammL+/bzCwDwBAaPHTuSpfnMy29848/pI4DVVoBBxsELzz6Wvvf9+1gLOtNH7/xUuubN7yDWoyrZ6f3pj+/+ApLLBSElW7ViGRsIGE8j67Y6mWNSVqAPkMHwRMO7rrWd9QvGkMDQdx9EmhxDvfaqtUCtBV4jLVCb0K+RjqzdRq0FprfA/z8wlKuSjfQdTJ/4+C3Qodene+/5MwJpg9jhdPc9/xbGxstpMaWJ3/tekvu1F+OFMBbm0zNITu6590tQ9R8m8d4cgaP0cYOaSYEhgkCTkPDGCbkVgRXJwnwC1Nlk8zP54+5rMGdMIAk0lTUY8LiLbVl1DX49lvKQcxou8v0mghVLupqUGmSVAK8wcgrbw4AvEvhgK+VEr7w3nV1UZCDlOKXc7HQ/hKj0E55CmaFUgltNiw34wkwy5C+TkeTlhDLLbeJPdf5gI/C7whgKLwGCLF/xufD5MamT7YLPBAF+2wLkWKYBBNcNVrMhuFcScPjAy6mDhGgJci0lXC++9GJqwl9gkCRZMKQTP5w3XHNtIrXAg+Qkn6FiEbv+PQBEx2ANLCHYVx4wwTUtICEaIrA9gMFzG55C7qjqRXMWf6ilgCzNmoESaMqu0V9C1pDsIunkSvxW4PejaXPuV82OAYs0HefO3/euG9LtN78/vl9H8jFJ4jCBpGWCe9O89dHvfx+fhNZ08Ngp5B9Dafvul9OGS65IP33bnakbxtNWdv0Fhgw5Bc+uu+46vISQnbFrrQRgz85d6ZOf/GR69pmnSZC3hyxjJddjNbH5tJ1tsW7duvTUk0/H50PKwA6snkT93Itm1Tu3ZRPqkH/JUCMhMFA/P04yu0NgqAT653k8Wb5RXgXoUcIzxeDhAwIWYThb9bWJSpFBmHyfZw1N0455RVVJ+sJkOX9NQbKZAlZKwuM4ZfZGxakJUJ55JAN1AEOLBYYA65SWOB5PYvTd1Y9hLkBcC95iPb1UvkG2kBOhzGqL6nwCiSQn+b7LXQdUGZ8rxuzTAZACfjg3TM68t5LEZRmZ1X0qptk0U1nBl2A8cN0FwPHzU548US0xt1WsKSTV3vcw49q/F9PaAkjZQFYKK/P1J2ViZT2wT6YzFQS/NMku68ak1ROrOTwlM5RYUwHS0Tb+mQYM/eTnp7MY/V1JbGURKHmJNqItZgcDizLUMH2Ub11xxaUACN6D5a7r8XxRWnZtfKcXudQzTz9DeepdGVAQrfLaOVYT/a6Pm7IPWUd6kylNFQzau293yMkEVs+Dn0hcNLyFsUcWiE8J7D2qBLqu6RUmODUia4iWkVFwy803BTQoMDRLYMg1XDTcdnKdo6S95sczZEEI7Fn9a3IknUL2tv2lrWnnrm+ln/+5d6XdW59K8zHQrVuwIj38rRfTHAyeH3vhEObS70pveNO70hoAoe07X0gXXnxpeu7ZLWkdCet477F0cNcDaUXHeDq07Yk0t3Vh+srfPpFGZ12aZjUvg7ED6/DskdR9GrCzGyAHcs+8VtbV5jE8x9pTBwCiQIuA7zzYMZfBptq7d096+9tvZI3DrwkgKLx+mKNLMVkeRN7WCsjR230m+uDZF54NwOawEtTZjel7jz6V7nvwsWDeWcR+Ej+sWSTqgp+OyQwEYTJeFUtQhqWMTGmZYyfMx2kn2y0Do8w/2ClKyfQ4CmN6DalZMxsEk3gOCZj0AhiM8rsxQNTox2DVuXGBTJn2lrkjMKQUramBapA8AwKUDy+vLFcUaHC9F7AaCsPySeRjl6aXWRcdDxs2bgx/mWMwiK6++hq87BYFC8jxO9jXBbjfmR66/1vpss0bUl/nSdZ5r0+5pUwTxoBMNLFXxwdAiffnmuCc1levMHBDClmBpv4sc16pnnPcddzPKLmaXn3M8eb1l+e2v7ff9Dd0vGc5qX2d53BhGXlMn9W+/KzMIhlGri9Kyey3/CyfHSCRzxVZyl6va172YKOvq7Xf+yoV0TyH/TGANFrQye/6b68/GNGVH5I/3ajohpFr+wgE9gH29DAvrbwqY8hqYL6nr5DnH+CZKGg5bkUy2X5UlvSalQEGEzMYzsgR9Q/j2r7x9T9nTIymRWwwCQxtefoHjNf7MJ/uTh+969Pp6utvDGDouMDQ57+QWuo70sfv/EhaurgjQLK5dc0iX3lOu7HBNctodmy0tHRkxtDtn4iNGirw1fLIEgjUftZa4DXQArUJ/RroxNot1FrgJ1vgfwYYGhs4DDB0K5VYVqd77gYYspo7lYz+7W/+ErtU3eEx9P7330Zlq43sFM4iqDgdycDd93wh3f/Aw+y64hMBMCR13AQlJwfZJ8eqOOZxBqNjBJ7NHDcSHRJld2FLYukOpLKQXoALA50pQ0iOFUEvB6kHWBhAXpHBn7zzXv54zmJQWXbsogpLFYT6nag6UlURMvgMejjvlc+UgNQgryS15z1QMjjg+w0E7QabWQ7iLiPwC9dsUBoJPtdiHFqSrn4CTAPvDnZjNYk0UJRRJSPIgMvANnYS2fn1PuPcBHdzkUAYvA9Bz1fUMx85wDht2A1A0wBDpwMZxCLeW0zQN8zOrVXb1A75fYEBAZDLL7mMnXoqsNheBtGc02C1k6BZ6c0w/+4jqBzh/D2wu6IiFHdQTxBYTx+fs5Qx78ylneaTMO3ddyCtRoKh789pTKrnsuNsSWOTijESSGPHEQ2lSUrWkFT9m3/1q2nV0rbYpW7CH2UQw9gJEpfhwT7uZSiYOjt270+HTpxJJzoH0vyFy9JFV1+Xfuq9H+C6hmMHW/+gZ555hs92AvicTmvXrE6bN22OYNRk54Ybbghg6sknn4jy9PsO7Ge3f15c0zJAzcWLF6d9sJIE+zSjFhBqBmA0IG8h6H/+2efSzp07Y6yGR4pBcGGXOJZD2qREIwMkmT10XvY0fc7l71JJhrZ4BThpohbm7LNi3JkU2c4hR/BvlUyiME0yn4VzBmMnX1ORf2SWh9d0/ndFquVxJ2BEKH0chjGi31QLyezSxW0kVHPTPOR1ymT2HTyKYS5JJLKXydmay+qXkkvJey2Ozzkww7IPR75vQdt8mVW4QFbkDncBXApzr4BE05MlgbZyjd6b8kjBs5wwZZmOwOt5BtV501dNk2P8mhxXyWN8jmtRThUsqaoTnMsl8bLdprMKCwg8nbUwve2nMxbKZ0p/xDrjzQPQxH1OGx9T9ws7afp6VI49vW+n96NzfpS55/jOIHZmkXhO1xepAa+79krWzZGo5ijY08CacAWMuU2bNgUYv5dqRI899mPmG/LJ8HHKYMQ47SvA1oVB8RVXXpbe9KbrY+10XJ45ezodQHKppMz2Un5qAiwzcwD52AyAjWNHT2BAzLrBqiE7Ugmr8tIJEuKLN21Mv/lrv4YMC+NmxvRMq5O5xsuI8qaDqQVIxLjRQw26X+qj8uDoGCbJgCIvAKw8+9xDgMbXpLaG4TSvYTw9/fgj6boP/Un6xKc/kzrWXZzWbboqvf1t70tXAkZ0nTkS8uWzFB5YsWJp2vnM4+nskRfTytYBSrefTQNjc9J//jpm1GljWrDygtTdfybt37s1nSNTHeuB+cYYHz8Hy3Vmf2pdMDdtWLoi1rcmwPcJ2mn1yuUhg27h+bIQkMD2mw2oESwOfeyYM1tYIy5g3ZvLHHoGr6Q21pSjp89SBe1w+rtvPQbwNRsQfxmbF9l02STf9p+tnEpGmiw6mXr0ZRNMnDIuxytzdQewIGywVpgPYzDhLBM+xwpkmjBrJuzaLssL1o9D0TV7WE8uZD6TzkPnBp+TbabUkN4KeLOdfmppBJiX6WLFOIEhSU2aTnNNwTbjHF1Ut9QHrgXW6GmeDzMB//VamkexB9eClbCHLqcypBtD3pOysV3btsDkegZ522oqRPbx3KG9kAs7HpSQBedPQD3mbwZEy3pRpKYFLIqVxXW2AobKOmd/hAcf/eHvC4O3sN3KPPc4RSZWAKCYR7z8d17XMrsnvOYqKZnfsQ0E6oMNxPValVKQvQ6Ar7CABWa8hk5MvD1nbDo57qcd13P5u5jPzCPPX0Bnz+MxC3upyEldu5QQ+j0rmOpttWTp8nQCzyvL0wdDG1DNSmUZyMs/jZ0EhnLMoWxU5uGM8CWUUSiY+zf/7/8Tfb5wAVVD+fczTzwcjKFOqudZlew8MLQv/RHAUGvjYoChO9hIABgiztFgWoDSFTaAIZ9fepcBTDUzLhhqwRh64MGHiCVqwND0WKD291oLvNpboAYMvdp7sHb9tRb4J1rgfxYY+vlPfwQZzZJ0773/V5oYJuipn5ksYd/Td5bgsB1g6Pa0fNVmgsFEYIiMgf8+f/cfp0eoStbRsTw08ZptZkq4Ad6sCKjd2c4JEpISAAErpISRqSwY3jOBnUtg6+6cpZ81GZW6P0bSGCa9BExGoQbNVuwq4E8BaUrSVYI+g7Vi7migVaqOeQ0lYSzBZ0m4i9+ASbWgjQFioZ97Db7caTdQ8thWpDJYNDMNPxYSIwUDJvmZoZQp6UViswQZlcf1jwmYSYPto7dDBzuGSpgiGCaBMgg2YDeiFxgywDYRMJFRijfHnUUDYIJHfTJWALYQUpIkEPwtW5oOsPNZRwD4Mowiy92uXb0uWEL97DQqyxo2ONUEvGI3hOhGc1Puc0jpCffkvS6kelkdDKAZBrj0U51V4Ah0uwiK6znvDM03+Y4eRaMmuPxd5sY5AlZp6MeOHkufIMC84+b3ASohedMQ1aCS8RCAEADP2TOwhJCn7Tt8LHUBTMxuWpAuf8Ob03VvuTFNkDxJYZdFIfDm+LCdla/s370rbdu6LTyC3kulMn++TJUl23c+VYZe2rY1El6BRIEh+0pgSEDMvo2S6LShVd3soxepzrZz5474u/JF+6KMoTxuNFwOnWS8ItAXjAhw4DzDx+/lpCcbIhdfi/i8XzdhrAxSyzj1s3l+5OMFaykOmYERZT2+Cqjhz5JQOJbCJ2YamOVxlf2ohxrXk4QkbT7yvaWLYECQ82gk7g6+wNAQEphzs5v5gxcY7BCDfWemzA+PbdU/f4YVGX+UUhRgaArs4PeZMJPbIbOn8j1lphA751HhySp12dPjPCOAcWVVwmgTgSEr8eR1oUjLAv+J4/t+TrrcFfc4Ud2sYiHYP+elbMKoefd8vDqWIFqwGCrQL19ffu/88TPYVsAn+60wDuO9WNgygyN20PPNTknEZlRzqrCDflIeU9qorGGxPgCUDCmVZNx5PyExUr4FYCEv68ILL4g2kt2Sl5ZzaeXKlekKpGHLl61I3/ve99KLL2yPEtuDtLNj3MS5SU8wACBZWBdfcmF65zvfEeunifrhwwfTVqrx2UaCpdlLi3WG/h8GTJExdPjQUaSlmOkybr0eSGfhKzOXdWAejMBf+5VfSRcibYtEHz8rWZ0BaleRpIDLbEzqzw1b9YpkHNCgD+kROi6YibvTj/D8mgVYc8ObAXNaegF/tqX//m08YUboZ1g8F152VbrxLe8E1FiApHUsDXDufubtsiXtae/2Lem5Rx5O779hY+o89mQ6OzAjfeUfnksz2iiZPqsxnaGS5pljh9IQ198w2ca6yZxgZRsBOpqDzxCLVVq9fGlaRBXHBtZCmZcL+TPJ+uq/BYyaAVO93zY2RQLoxfh3lPMPwNqZyXp0mLXr8InO9KNnt8Ju5Xk5RyA6S3zyXLcaV/bWc5y0cE9D9E8w6KpGcjy4dtpHMmM9kWPADRPH8yTtN0m7BkPHsSvQFGbsbiS47tJfAEKT9gG3NUsglHZ3DfM+BIDcjFlOqfn5yI3rHM96P/F9AaRgFznnY8yZ/CNB5TytVsG00hdy0gZ8ZuqjhP1C2C2LYF9eEEwWAY82/AKfeeKxtPX5p9PalYvTbCXiMEZljsZ65thh/luuXnaLQEmZE2VeFdZvAb0LuFzAFe9Txo7ve06fAzJ8BG7KuhlSzApUK8ycvPZkabfzoYBPUWCgYhC5WaMMq/j5hVeept/B2sugvfOisB1dN/UY0oOonE/GUAGWCghU5LOyFQsQ5fEKAFe8iEqFMvvLe9Jrr4njGxeEbI11oaEBuT3rRDcgbT8MMYEiujwYQjK5LFcvsKtkL1cZzL5iSsncFPjKV/6UPsdviEqhc9hsevaJ74XH0Jmz/emOj30ygKGBnhOwiPcGY2hBy9J010dux1ZAYKieMYxsn02CmAS2McfXo9DCA03NAkPZY+j+Bx5SnlzLI2NU1l61FnhttEBtQr82+rF2F7UWeEULkEjHfrqxqJIIE4MZenWYbEY1rR5AhqPps5/9GXaYFqQ//MJ/xCyUhI0d6v/9X/8vAENnAC8Wp5tvvhOPhgtI8ibSWYIyPV/uvuePkQI9RuDWLkRCEEmVrkj8TA0BEkhO+pGEGS7IEsoUdtlDSlZkAQhDmMDl3bdGwJQxgAWBIQEd5UCCKHqRaD7tTrcJYr1gUZWQleSsJNaFkVGAI4O/Ura2JGTF7NWAMIMBegqwi0uQbhBqlZESoLpbrveCVPYMXOUdT1+W5C4BYmTPpgGRtEqhz4whzyk13PuIQFUADXCiBaq4FbGsnOV3lHVM6BHC+cJos/JX8VRiBzI9LDs7acKolwx/FrKzO9+dbw0wkej1A+yswmh5kL65/777I9leuGgJO8F9hvxpwr4xoSWyXMz5NVQVKJok8RTgidLK7kaThDYoD8GjooXraeHcAlKTVJTSZyiSBUE0mQ5cWz8gld+tt6KKFVcYAG+6/s3pkz/zUa4RWvtwV2pm13pMkJA27IX5M0jZZKsrPfnU06kfQGzL7gPpXbd+NL3tPT+dFq1ci4krgTHHNZmRSXIWIMnkSJ+ME8eOYjR9KkDFa2EU7NmDUS5BtVKto/zuJDutzVyfle00ERU06sK7xH5bsWJFsACOYWR+zdVXB4C1BxnZ4cOHYpwYpJfx4VjIIJEVZs6zUgKkqRgjGRvIiVABEwUO+hj3Bv4mDTnp8VOZbRLgDRmHQKQsJT8znSkUiWIcLyeaAoUBTFWgSh7b+gtVkqtqxhfQhQkVEbrzS7lmMywHpQENlCxWYjJCknb4+GmIgVxfYse5Dq8PzE3z8XK5ZZOjAClhDQRTyLFdeWY4lqauF4BzOjg7ffEJWSRtIJNu6dKl8bPs8lc4UmZfhVTUXXZ39V2jKhZQMLXyEaefQ3P08v0Jds9NDP2+leZMiEyYioHzeJgEn2cfTb++6ayg6X+XsRiSkkjapxmC2+eVt9BPAkP6/RTPMc8xHcibzmgo9+Hvw7eEvhhhnOcxp/xHZhhjXnCOltiwYW2whASGZFg11CMJYt1asKgjvfEN18f8OfTykUiAZZnIaMieX1ZNsprRWNoMuPTud7+Ltbw3GHd9AEQ7dmwP4CMznPJY01x8bIy/AAzt33cwGEMBXGq6HBJMwFnuTe+gW276YHr/T/90AH/KzYI5JHgdfeW6zmHGGbuTyqXyvfTiyzM0dIL14kz6xlf/Mc2Htdcw+3R69zvWw0janX7338GkW7U29XHNmy6+ML3p2remmSTC9fWYQgMsdsn4A4DY+dIL6QfffjBds3leWtY+mF7acyw9+OTBNLN1c5pA+nLw6MvpOObaE4DNLbPbODbnF1ybJZCtIT+sCta1uVzvYqS4Vu1rZY5Y4r1J9ie+bVbcknER8mjGZNdZ2JSUhB+jH07BrOkkSX9p1z4ksGdh3LVw30jGMJxWiimQrJyrHvlW9CnnCQYsv5MZO4s546Kul5XFFTS3zm5aklUAaXx60qYybYRIQ5ocfkQ8lzm23lOClD5jznGsQUACgcBR1lf71HMIbLkODMMSWwMjyjVAmGq2MYAV42Qdhl9ePn8jIPoIa38D9zyHtrE6mj5+yoznI/WdBUgke+ZiJH1n2BxwDbPttr/0fHrg299MV16yHtmgEjbmjObXVaU6gSZBLzdCvN8CmhZGbpFkhSxrCmzP4LEv16TCMPJ57UaTY9y1xHFeWIi+7zPa49rWZY11DhdmcAFuBHwKm9j1x88I1uR1OgNxHsNnncC4sUhscNEPMt6KnDUAJz13Komg67ivwjK2imKRs5f1pQBXhSXs+67tnsNy9VYwDR9F5I6ez0qc9q/AUPYbcq2DecZ1uHvUMn8BIBmbWRiQD8LgUqJoLKMBtQy4//yfvhhV6pawMaBn3NNPfDc99sPvEuMMpNs/+sl01fU3BDB09ORezKe/LXQF+wAAIABJREFUmDrmLU8fux1bAQpZuLk1Y6ZAGSNS1pBMbxlXbvIxMBua5nOv59Jtt30y3ffAg7Llannk9AdM7e+1FniVt0BtQr/KO7B2+bUW+KdaAPmLKWYFDJlo8nCP3UXiPsvLzugleDySfgPZ2Ny6Jsyn/wOIx0yS70PpK//136Xj/Fy8eEW66UN3YUK5KXUTVJ3Sq4Lg5d4//HL64WNPYHpIaVR2VJsx64xyzJXMxd3CYauOGPBGRRckWJGMuFtJuhlBs8FyrhJi5acBK0ZFCV0NITGuJmjqAUR47/vem77z7e9AX7b0LLtWVTIdAVfFWCiMDT1p6pWn8MrVZqwjnb2KfEXSPE0WJEBicOb1GuyNAAR4XMP1AYw23/a2t8XOvIl8qVBmcJl9GnJg6TUUenlhF8gw8jjBSCJpk+pdT8CnkaOmuYO2RcS/0OPdofVegoVEJRmYQN0wYZZThr6bUvPzCPJG8eZhcz4kXu4ct7NjO5836gJww4yS488DCDOZmEf7nULqcPTE6XSmC2NNWFkjoIP6FazfsD6dpLJK+B0hEbD6SFewbQi4SXoscT6vEfnICO3I/SmvaCbxOArAYl8NAd7Nx2tCxpC7+BqFR4BrDsmu8Tve9lPpxp96cyQkTYAR5LLsxgN+8EevpK7Tp5C39UaVOSuR7eVant25L/3sL/9GevcHbk5NVAbS+yhDmgBEwRSblU7i6eE19pCYnDxxPIxjZ5JsvbBlS3xOhstBStAbqJtwLSSZNDE5sP9AJBEeQ7NPJRU78CPasB5fDNhUu3bsilLKPX2YqXIfAk7KPkyWJi2LrrSDvirgX5FDZHLMK5kyYZhcgUmZ7VKxiPxwDDxRUxOlPDZNUKbMzWULVGa1edc5sy0EhrJ8iaRFloy/E7TwWAFSZk8ck5qQpPhvz0EbzOH7zfSlgX6d/h94+3RaHhv/i8lZVNMZQjbY2KpxKCChUq5cScwD1ZMkWq7b8Zh37JGoRHWfLBnyHkxW9NOqbi58boLBVHl7KXHyemUPngeFKiAt/FMyayenFAErVMBCNlzP7/mZzEDKAIZgLmPeayEbGSJZ8n2BIcHAutj1N6nUZDdL1KKtorlcO2AGaPCrSXfVpv4sIJTAl5IS+04mT3iDVLJPP+N5Y32wffm7YKLMhnyduX8cIwKVmkbbv84bz+F5lWyFdDZAGe7Fqkca3GtQzvc0jRUYcMytXbuapB6fnCrZ7sAHRVPaWQBuy5YtjzWyqwsvIeZhSba93mE0HjJCTBbXr1+b3nbDT0W/CsaehFW4C4acSWTxP9HcVm8VgSFBgD2798Jc6K3Gn2s0niqOMtpwGDbcunVr0m//1m+l1VzfCGbDAigCmjI9AxDXPwcgcRaJ5aRVGmORhqwzyhyjauGWJ19IDyM/aawbSVdcvoK5MJy+9jByKYz5OwGwlrDubYSdcsmFF6ZTx4+kDRdsiPXwAn4+hi/Z1mefT21NY8jQhtOJM71p96GuND57AbKyyXSE9UQwvwkZDCSgGL96Ao0A5I8CXjRpShy+TmwywOppgSE0DyClzcpNSK4aeK/OCmHKaXlmuXExgTH7MEmwmyKn+XOc9eIU7TMAqM0o4I9zFPCJUSCY7TgQIHJoCyR4nHjmmWQHamY1ysxkGWO8FBags8DNh2zyHkOqmhW5gp9VHn2OZOmTc8pqk/2x7sv0DFkifeDzYmwULxjYIxuoZqf02I2ZmVExMS9bjn/7RJAhZNb8vgWfOjeRfCZ0cp+XXH4FbKd5IRldsKAjXX7ZlcEY9jm+YvHC9OzTP0qPPvSdtHnDSp5JMHxlC/EMCJDQzRENogH3vEcnuSw+78xxHpW9KuN156xtdBpvPJ/9ed0s850NE/qsVP8qFcpk+xQwSTDG7wngFCBpup9PyDYrXyDv1c+V8vHluV08gFy7GmCsWu0sqngGi9T2ytc/u/JDst1dIweYD63Iun3GxPNDf7dYn/N6I7vGtUlGUAfPUkGthUi13KDweH4mn5uRxPO4m2eSYIxsLuMs28/NF2MGi3GM8p7NqbRtDgUrHF8OFIFgjeAFNDupFrcKZuGffukPGPszYSTND7Dz2ScpV//IfamnewjG0KfS5W96G4zbk5S835O+BGNoaduq9BGKRSxexDMftpxAp5t+AQy5RjOm/fsw1zSXyqQyDG+/41PpYeKjoeHxWh6ZZ23tVWuB10QL1Cb0a6IbazdRa4FXtgBBbUTkwUAxaTO4J6DQjwA4glitO430H0u/9msAQ4AH99z7ZcLcxrRr64vpvvv+impPO9OKpeuRkt2VVq7ZRNDel050nZaNn+6550/wt3iancNFBDsYYxJMFilGAD0aFcauHrwEdyGVH1W7fJlSTiA0y8s7z3wo7AkDweILULyBDOQM/o6R2AQAVZX3LsBQ2Y2MHcCQX+TELYydaQMBpxIM+50c5+TdXAPMeTBwTmLU3Aj4ZKLmZ+sJ1HpIpA1GBYYMRg38liMPO4oko/gTmRCb/JVjmeCbHApgKReZTeBrZOV1uyPbRVKhtKsXIMyAcJ4Gl+xQmgbMg04u+8rrH2THdwVyqN5u/EAA0UYow7yMoM3kpRnEZS4J41ySSyuHnTh5NN168y3BUHJXV9+nflg+vQRvp7rw9GHXtqtnAD+fE3imIpcL+sMcgsbFkYgOc29jQ30kW5Y4bkqdZ06kjRs3RFL52GOPpU6YOHt27kntSxZF1ZwJglf9k9zhVO4iG+XqKy5OP/eJu9LJo4eoYHNV+BqMcQ8aIo8A8Mn1Onn0CNXuDqSTAFc97Lw/uW1n6hw9RyWiK9PPfuZfpk2XX0VgHNy2AMqssnaWhEE/omX4FvWzQ2olKmUwlquPZEOvDZLu559/Pp3GO0UJohXWHGe+p9eKu7IrYQxpPP3DHzwWptTbMMIdRGZnjmSy00OlNF8axYZHFkCaTCiBgTqp9NX0ysbD1SAqQEzFHioyiGKiHLKnkE/mZK8kMyWBCWCnYiAVlkphnDgOTaLiGEpGKo+MYPUIvkTylP07fGVfI6t9kZhyRuV7TUgIlJPMYDd/BvPtNP4TA/D+J2fgL0Mi3VBPUkNM34O/jG1Y5JO2obvnJh4CJVFmmgRIOUM0hGCgMgPviWzyJ/11csKSAZ0iISlztLRDvnaBLqWj3KuyJcb5LJPqSmZXjhFMlOpenTOxRrAr3983EP3fSFl3AQrXC19jMiAABLoEVmE9eO7C4Jru/ZFBtcyCsodkOJjM+SqVjQoby2PIJBMYLsbaUwxC2jIDQ8q+MvOnDilfAENKUpn/+gBFJTUSPNcvk3jZJcXIXji6ju8puR1gPl562SVhON9Fn9Uz373uZtYH+6UxqjqRXHKppfqSyXaYCVOh6MiRI1HCevHiRek973lXeM/s2LaNhPc48+lUgIxF7mgC6JNiGKDNZHM/UtQu1owAdABQSpI9gw8NagDM3PjAv3hf+vTPfzp1njwWfdiOPGsUEFcmzkSAlJkNIaur4KIT9Inr/aiGy8y3v/+br8fmg/fWXb8mrImOnjiaLsUAeQEgkf5hP3788QCEopw4a/X3AYZOYaDf0UbVJDhvh7nP+fM7WNuG0/Zde9Oho5RaZ92T+XQOdqwMK2EJ5Z3tHe34HXUBupnEU7lKKSPjTV8cf47yvqyhUUCVNsAWJUtNsDHm1DeTDE8GCCeD4xz3p+eLCbtDRfDWdV1Jn+0qQGafyg5yrXAtkZnqPdg/gQ0xNx1HBUyYkkPB0pNxew62W1TWC0/xDKgI9goq+D2fSxomt/DcPQTzUcmRrEr9hfSimwEIbKnyNauXh0dcgPOuNYEfB2odYyfAKaV/jDuriK5eux5fG9liM9Pa9RtDPmVF0CbOc9GFl6TjPiMZZ+1tLTwPXkw/+v6DAHjr0xBm1E0wjZ2n/TzXVqxazXOoJ9qkSK6cO8YAzuMi2R7R447xIEPYQgL33XdftJPgTZHelrXNeeRz2LZSgu18KMxENwVkhJb5mOXeeW7ExkW1dhazbZnBjmuZRsUPzs85rweIZ5RoWa1NhtIJGKp2hOeKghgBlDNvmcNr1qzBN+vFKcZS6UersXm8QZ5x3q8egwKxuQiCG2EwgphLXoP9uWrl6hi3+nIdRMoZmzZ4+J2l0ILPWGMF1x+BoiEKBQhUNTAuHVs9sIId301IBsdoT8FgWbZ//Zd/jlTYCmJU4aNNlZI9dP/fMYfH08c+/gvpEoCh7p5jgMVKyb6YVrStTh+57SautZVqf+0Vm1Dj6ewz5PMmZOQy+ZrbeE7CGLrjE8jTHuVeRmp5ZH4M1161FnhNtEBtQr8murF2E7UWeGULBDBUyZIKMBRsoQCGZAYQHI2cTr/0S58iwGhKd+MbNHf2/LRn+9Z0//1/BZviJej7mwCG7kyrqD52GkbJaaRAo2iIPnf3lyhX/0RagtRMRoyeBEXiIUBiYmSwUowgC+07pF2RDFv0PHuKTN/lK5Kc4kNQvAAMqgyMGghwTIxMJP2s7I7yCkmJlZkq5oZJYlDHCeCCzi8gxWe8/2AWVDQBz1V2EmdV1WIMxK3kZdKj14SBqucrO5r97OzJJgn/D3cGCd4ikHVXlvMKWJiUGPQa2M2BfSGTRV+hrVu3wgZYn3cECbqjRHp1P0o6DE4NcvthBAwAVszT9wLPAEu8X3zBet7DOJnksQ1GzsLWBuQY78jMIhJ3k4WnnvhxOh1VxDAhJityv78blkg3XjL7KB09ZsLmLiMBphXGLtq8OQ0SaDcBOA1Qfae+jvK4BPrKra553dXpxz9+Ip0BGMompXh3kCz4fdkLesiY0G6+YF36NKCQwJJeIM1cs+/HWON+OgncG2mD4yQxW1/aBmNqJH3/8SfSMRLQZstSs/t+y8fuTB/79M9FAhPGtTGgYAEcfDkSKpPlpYBgJcj3ff0ZvK4nnngSSdiR1EbyZ/Ctv9AZ2G1bYBSZrMngWopp7EUXbobp9hjg1D6Ceb8rUyOzQA4efjkSF4Nt5X2aA9cx1vJuc5aQCQIGiycGnZMpj748lLIpevbOyOBC+IYYUE99LoMQ58d8rnZX5I/eZ5Ewlc8EMFGBFwHA2KaybdRm8hKsibkQIJLJnsBQ3plvBhhaBpgnMDQ0mqveZKZDXRojcW5uXgjAN8G8xuTcJK6axPptSC9QBuLcMHFbvnxFGD4XQCr4SXISvR5ZN8GaOf9epKDTgKHy2WgXWXzVZy2J7nyOBJUEXaaNvyuATf6srLxsQp2PieSKvutjjshaaqZy1Pn2yswi2RX2hfPJdvPlv7MxfO6Qco6yhgQRiz4PQLn6bvELCxYR49YEt7A8MlNHE9gMSNnvjhXPX88c9ZVZYRVjiPbLVeT0hNEjir4LT7Xs/aIMrCUq+w2klatWIHWCtRASoVHYQ7zPmFTmIUAUfiess3nNVEaXzfTHAIxPMV8dD2vWrEq33Hor8+5wgHuHmDPKMR2XpYqT1yYwNMS48D6OHjtBEguYLDuL9c3PxnpsmygX5d8tXMv/9q9/J7XC4mtrb01jgAqtC9tjXnitvrLnFfPLhDoIYICTjNkRWEH9VE2bb/VDJMIPPXB/Gm9bD3C1I4z3bZ93v/vdmYUhM5M2Ech17XAcyuaYGMPUf149DKFjAGRDeBcdYz2d5OfRAGvG9XziatrwEjJJ18TZdaH3LOXsaXdBFFlTs9gpkeUyCwBMtpYSzAx0WxJcBgryGdbkAaRpwTjj4A4lK4Zpwi/QV6o2ydy0bco4n8Pa6ncCUKjmZ8xtx131vpKlqAqmVE82GnPSMSkrUIBUUCV/JwOPYYgtaMAaZal7QWz9/WRYiiPN4Tv9PCeaANuUBLdTnECwjuKVvAT6ZPW4IeM8ymbMgsDDgGIevwmZcTNebUpyN22+KJuac896W1177Rt4n40h18U5kyHZe/A7f58uu2hdGqJCmU+VVmTDbqDMBbTXl8e1yWqZtoNjszzXHYuCPLli23CwOa0kluWludJa8QcqbThlrs41Ow7ijrgP52N5ftt2ZQ0v/kBlbS3sIM/tOcpzJDP85k6Vqbd/T1KJrZXKljIlbYNge9kvnFtQTwmex/OaBWJdF2RxeT1R0ZH7lRHVB8gUm0SM6fXr1wdrT7mX/npDxCY+v3oAf2QTWxFv+44dtDsAnPMX+aL92slmiOCcx4jqgRhaaQ7ejJwrryXZo22CubqKTasD+/cB7ixIf/2V/5yGqDC7gIqUbQBcAkMPfOdviB/G0s98+pfSRW/4KYAh5NfHMZ/+3B+m1R3r0u0AQwva5zGvFwQYJLgamxA+lR1grDF6WzVgITCMH+WHb/9ZGNWPGEvU8sjyEKn9rLXAa6AFahP6NdCJtVuotcBPtsB5YIjAkiDQvdspYOiccoOzRJ1d6Rd/8ZPsNs1Lf/C5LwIKsNu8b0/6+7//L2knRp9rVgEMfeAudhIvSmcAZ050EhgCDN19z5fxGPoxJp4Ls3FtJSnJ8qkcdLlLXYKyCEAJmMJY2uRCWjK7ogbiJtuybHL1kpxsxy5fxTqIBMVdSwIqfxm+DABKJmfKwsqOoPcva0DjTZN7zx2U84p9EAm9CbbJ37TkPO+aVgk5ny2lur1+zz1CIKY0xGDVwDw8hywXK0OAYCxMe/UgCko+NPLq+oMhpGcIgZQAkAmByYlghEmZxxMokz1kwu73o6INTeAO3zxp/IBrM0iazyELWEygupTdvF4YBAtJxprmAoRhqOpO9y0f+iDt0ww1vDs98fiPIni0vPB+zJ3HSfY6qU5m0tRHoN6j1wXGknPmNgIg5Wo0egN1IE9rRnI0PjyAHKGBpKI1EA9lBWfYYY2g3l1wgBSlawJb9nUDYNDtt96cXn/N5RjU6pUyEaWS3ZEXOOsiiJ9LwnF4++5gfJ3A4+a5F7emTrwTekisJvCvGICtUMf1/8Jn/2V6y1vfkndRYfe4W26bnz7Jrm1Ig6y21AU1HyCLPjawPgrYZYCuFFGpnru8+rT4vrIxjVPnYwCr1OLiiy5EKrMbicoJKr+cSYuR5LRicqvESIDCl75EBu3KhEz0TIRCRkD/ODb0gskEoGnAUHwze9JkYOe8SXIBawoIMSVHC7AnV83J/lT5UezfSxJUkswMkeVEyC8Fa6li7jhlyueCzOQsYV54nQJ0ywGGGERUGWRnGZBB9sMEnigTM/BSacL4dBCJWR/ySMCFLKsSnCFBoy1lC+UEqDMqvAWFwTvlOoI9VF2T4IzzK9gIJrMV68Z/FPZPlshkTxvfy+2QPx9m9DIdAsjOSVeW5GTwKwNtmXti9cNI0BjXmqvL/GvGZyuzlrKUy/MIDPkqCWK5VteGItcpbV6dJN6X4VdYASaFpU8zWJXxysx+sKqcyaLnFGyqyotz3f5OYMgxkxk9mksr1VMmyHrG3BkPZmKuOhUeSxUwJAA0ztqzwDmu1xPHEzBSGicwJIA3y7VIUJZryuNST5wMRNl+Sly8Vtk3P3XjDVSQeinmQydrR2EMlTHntdtdsmBGmYdWnrQKWFTEquR8etO4btbr4WJvkIheCBj8i7CGFiJ9FRSZw3XLUok2rcBCGX91Vs7yBNXaHlfoeiuAxro2wmf++7d+EFJQvekuuujiYGvou1IHg6cDsFdvNq9f8HD//pcBFRphQtAHrJ8vATQfxwx6756XaZcG1o7RMNy//k1vSbuY69lPB1ctriNNWN4boIJrsBqZ82UCIE1vK5m02SS+km/yXAtGIu9HBT7mhv56tpHyKAETx2KMWKWJjk3HrJJQxwpJdczF6lkznZnmc8Jn0yWXXALj5IVglARL1spmtFOAanr12JTR3gLCVvOMZTCKIAhayRySuRLt5XhkPM2NsvZjaUFrC9Uk6RO+Uyc4HQzDXNZ+qlJYsPQsXQ+Th5MtZI47znu4tmXLV/JsWBzyJcHIy5GWCSb57BLzPHPiSLr/H/82XX7xBTBVMHJmve9zXfYZZ3cLLDCfBE4KQ8cx6u/9dxg/c04llraxa77v2U6lMqnvlWIAzqMCAhXwx3U/s3DqAvgssYDtV5iBZQ0oVcr8naBfYRB6v9OLTjSySaYk3Qph9kl4LgmMxJqXgSHXGuXLAezBTvWzdpaf8drcmFD+6Lw3hrAdBbMEjV0bfK7ovXac5+G6tevSgQMHkanBOIvNLMYj56hH0mY/OOcFhvpod9cPWUNz+Z1STcHh+WxcZSBaCWcGNmXV/s1f/0UaGB9kM6oVFvC89BzA0Hcf+HsYyMPprk98Jl18vcDQ8Yox9IW0bvGGdNuHbwqGUQBDsenm897nfgVS0lYjdG59E6AZZoC33vbx9N3vfpdrCrFZ7VVrgVoLvEZaoDahXyMdWbuNWgtMbwFMUSvGkNKRLCWbBWoRLA52kjIw1J0+85mfC8PDz3/+j9hFbU19Z06m//IXf0TZ3+2wDdalD930s2kNwFAncqCjp09GWd57//DfpUcf+TGU8gUEpkargkF5V62U+C47dKWMrHKdKE/NS9DFHeQIH6vA2aAqwJ5IKjKjwGMYnAUTKKQy5feZFaAZrZ+bXu1HyYLgTQk2pfl7PBMd2T36QBht+/si2ylJkqT9Ujq4XE8xizTgd7dWYCuzEDTbzJXLBH/c/dRzR8MdPXwy1T17sBjguwudqwApS+ickhi4S36SQHkePk0mIrKZ/OwsEoslVIkZhdrfjrxrlsbdtGEHO7pW0SGH4rjDBJarYld4DfT9wf7eKFfbw46/CdlJErwZ7Dx2IbnZtfdAOs3uel1bh1VEYFIhT0PG5T35/SZ3yvGeasK7SCbAQthHViI5RfA5E0bYIWQbSgOUGnhP7vjOBOC76vJL0h2YVi5a0IKZOUwqwCH9kPQ8GFIqQ4K3bcvW8CTYqWkrYNU+THMtlTXKfY4xdvQsMndsBPy78667wiNhBX9MKsJ3iv7s494MeGdrmO3OPu8/9eST0c7DBOYmbvquyC6w3O/hw4fTzh070/VveEPaR2lvd9mvJLn5zj/+IxKW4zCsFuCXhDSDHWurmK3DO0U5oePN3/eSdMn40uw7kovK70cgIjNr8h/D54zpnDeijgwv3s99XxgyrwSF8u8K8BAyk2pMFgllZh85vQpAkme4SZzgVzZCzteTWSxZHjLHsUb7KI0xcR8fH8ZjqjfMQ61MLzA0OYt+n4tkBmZZv+yx2BXPwJAsgjrGRXjW0Abd3b0BwkV1v0w4iPOWeRNsChK3ImcCjZ2ax1MJcSTe09tEcCszrNzxzqyKYj6rV5HzPwMprhuZESUrKSenjVTtsSqdc1HWRfYSydINv2OJdtvU6y6SrsIeEvCaDgplYM2Gzubensc1p1R+K9+zLfx7kY3aFyHt01S4AobsU9mSc2FtRIIvYAXI4HWb2GXgT/NpQHJ3+gEmAkjRscaEUIkT997Orr+yHZP8YKyJR3JwgXiTTdtcU3DbfBZrRjG3HTHJN9EG4L0a1p/gg2CTXmmCBydg2Yg+5/vPXi4eU/nV0NBoAEOnTncGw7G0ucC3wIm+VRYuECgah4H2fiRlP/szd4Y5vlW46jhPmNUH+sf64tyCPTJZgYgB+MF+POe8imNxHdzY0c6RKAu//8B+wIlFAQQJ6DcCwC1asjjtwmReo/lF+GXt3r0nrV6zMp4zSuZMpJ948lnWU9afURPzEd5zU4IqY7Aw7EP7S3Dj3DklzTKG9PmC6RXAkH3gOq7kOFeFc2wFQ0RQj9/J6Ap2p7LACvAY1TeNf8Xzp2Lr5dkpU9L3C4vsPDjkb0MSyhgQQPA5JbjhK4MhnL/aRBHwiWcH7VBk1vKgrNaorM8+ESjx/oaRv9m3ViK0f3zad8AWEqC3r2UMBfNwCrh2vGfg1WEwLKuNn6vWrA4/HAG3pctWBKguGOz8uvp11wYYqQRynPP1ECd882+/nq66bCO3THsr2lZKyRrhWi5Ir6eW1x9AbvU8L1XIYixwckGvwigqctPCsHK++TvBXMGccg9FalbAogLkxtoY60hm6ZT2KVXKPP5PFqTwmM5p/8Scom8Ecdpa26MvlJZOAfTRZlmqrlRcfycZbHEvtGV7e0eAPYLorlHhOcbcLPJXJXBNAdYhM+N+PKcAoecyPrMaWUsLoAvHtg2HkJ0WE2qvW1AoF7FoZMwhM2WTRMmZ47NuLusxY3QJ8+UIUvf7v/mN1D+GhHIhLDDa79kfP5we/d63U2/XULr9rk+nK9/6Dli/p2Di7U5fuueLae3CDcEYmje/ATbeAgcqrVkBQz7z+G9MkJS1ogFgaBSD+Vs//DPpoYcAhgwmaq9aC9Ra4DXTArUJ/ZrpytqN1FrgfAtkYKiq9BPAEMlFAYYmMdSd7CI5OZt+5Zc/EwGpUrLGev04xtIf/eHvhAn1gvlL0s0f/rm0ft3FlALuTMfRrhPi4TH0p+l7D/0QAAHNP0wDTQqNME1gfBls5V3//G8TuzB+rWj1llUdI6AtIFK56hKA+e+SVBVJR9n5z8cGFJJlEQyCTD33fVkHlksupZs9nuajJk8G45GAmZwavlfykrJDGQa5sh0quY4BuMFf+CNZgryivRsky3TK54/YvQIP8v66wJDJc6PVYgjUPJ73L8tIyZm+H8eVc/BRA1yp5XMI3Gw/g8TF7C4eZ3e8iV3BOqUUfG4Jyf0kIMtSgLhREr4hdmZb26CfN5AkIx1YjxHsSjx4+pD6DUBXX7hwSdq2fWcwxWa6i45pdD8J0XGkW0MARX38W+mFO+xRLYd2aUeOc46SzBpFNxBktiNNc/d6Bv07RDucwWPD3X2TKdt8HsycvXsOpP/4H76QLr14E7vI9AZJ1jClqXuQFixdvTL1HD+ajh45BlA1kJ57fhvm5ZjF7nuZgBRjXwLaUc47zPlkp7hDbh8tYAf00ssuRUqzKq2Dfm/J+s0Y0c5DppCTMSREGOu6+717z65ow34YUSahF1CZ7elnngkw4NDBQ+ngy4c8zT1OAAAgAElEQVTSRoymu0i+Vq1cRRWnl9OBvftil7mepHEh73VC5TeYX7FqeZSxtx8cEy/vPxDAw7imn943/RABfuVjI8AaYICZleBPphFVScT5Mi3TgaECYBZQwms3QS2ASvHgKP4vJoQB9ChPKCCDyZ3gR2X8XRLQPJ7znKsjkJdlYmLYTjnuEczElZK5GmTGkKa8TWBzLTABB1KfwFAFCrkWCAyZnAsEmnjqr2Ky43Vnxp73mv2PHAvBqpAdAnOlzKv4SEyPV5Z3L3M7G8IL/Oq1A3umYglFc8YYE2wi6SUhWogE01cGm2HAAaQ2N82LxEjvmWDxBeCS5Vles/JTE8piQp8TOpKaYAwVYCSDXPlPBVxVptnFvyQnczL9ZPpUZvmy+0KSll9BhqnAQde0kAYhzSygWCbLmODnamf6DIV8LNYx/V8cONwbB9HvpsmKgLCgGugDje4F+aKiFB+TreIxwiSbBct+krFl4mZSPm+e1RUtEjCCdPLCdNVVV0alPNtDmYmAp+tZSXCVokSyGdWNWCOQ0Zw+jRcPbTWHcTA7ZHvMUce/XjVRhRD2E+vQyhXL0kfv+HC6+qorWEeGw9co5gFtEEb7sB0aYOtNgkY6X8+FXIrfKcUSnHIdtd8b2JCgnY/hgXQCcHbnnt2YUC9LLfjKHVD+hi/SGcD0Tj4jCNMoQ4zzKCU8cOAQbQnQg+eK+M5cfJLO0S5HAKBlajiHA5BVMjobsI97dWzZtvqZCbA4l4LFVjFrZAW1A4x3wpSbtAJlBaxYaGGIZ4wwnqBKdkMLeC3GQXAs+HAGQTJoVMCGYOa4WSDrsJJKFcDE8RrPMM2nfUYFNSiDdh4nnjUyftwoYQw2Kn2yYpbsHTYWhugLGXL6Jck2a0OmZ3Uy+0KQ0XaeDtBmVmNm83l93Wz6LF+xPIB5mVqNHNs1uQ3wfA5zWpD0oosvDqaR16nvnev8N/76qzCGNrDGNFEgAfZX+Df5fM5gtmbNAaJUXj+FnStgI3BilVGP6byS6VmqeuXrywCvP4NtXM29qCDJ333G26YeZzqgXjaQMoMwbyyV75e1amoNCmB9RoyRYNzZ3vzP651bR2Uu10SZwcHYyr5M5fhKFJVuy2qSVWsbKXsMLzDGvNdYZKNRHa26B8HKCTZ2HH9+Rjb0IiqIDvD8EoydCRNIqbVjsJfnwzDPaoE7190R/m4BCCtGyhhS6ua1yRLaiBfXlmefTauQoJ44fiw99J2/Tb0jfRx7QZhSP/fEw+kHmE/3wRj64IfvTNfe8G5kxV3pyKHt6U+oMrtywep0xx23YEKOpyLgVKwvUUUvg0O28Yjgu2toExuC52an22//eHoQYGh41Mip9qq1QK0FXistUJvQr5WerN1HrQWmtcAUMIS/iLyGzBjSC8QtYmjnM0h6h0+n3/iNX4kSpPfe+yf4ErQQpM9Jn/s3nyFYOkug2Zo+fMcvpA0AQxr7ngJ4OIeE4/Of/3J64P5H8N+ZF7tXExw3U+Cz8XLstlbyqggU2VGWLm/CZCBl8Gzp8izPOL8EleC17AwarPn54j1g8OjLijvhQRBsnPx9jxXJHYmWiXaUbibw9DUXkMbkzu+YGLlLWUrbyvZRpmaSbiWowNM4VngHmTTwp4VA1iprYWrJvURVE4NkZXMEjhGEWnHI3VnlbJEgYDDKDqsMlmIY2kjC100QOV/zaQyV7Yt2JGJzSODPItNrE/ghSR4lcbRSmf4LC/AZmcVxL6OM854d21IHAXGrJtkk+32DJEocYwmmpBqP9uEDZeK1gapdL7y4jWAb/w99AvQggfVzAo+gF0mkBvD+aCT4Y6cvAtN17BT341PUTsJ1lERsDcHlEGVv6/iOZpODMqIACU6esjoYjCXaoBsj17e++br0qwCLLRhfsg+O2XQPMhGuHe8OE2RNtbtgmzz3wo506NgZdhupMAY4dOT4GdqJXWCSyZDDsFNvQm872XeCcu7GroXFs3HTBWkxu6D6jZBG8j6+JsjclM7NATTqhNHUeaYT8HJ9+su//MvoV+n9+ggJejVwnmVLlgJi7Ukn8ClpITBvYFycRoa08dLLohqMoMLzLzwX3k4BGnENURqZxPMsu8fHYCYoLQuG2RTgUSWFASQFHji1s1wYQ469ADr8vYlSxToq0zSzGeZMGa3mROJ8Eld8Nuq4Hs8dsrMKuMw1B4OzMJX0Oa9iLjg2OZ/m04thnozBGBpE7mH4PkiSPjEJgwJgpW7OPCo79VBxUJA2J7ECTcE+qYAhx/YZ2lefkUhkYjfbuY6PiYAmr3Kdmq2WykEZPDJpzutB+Xe595jrGo2HkXz2APIlg8Ox41z0uM7LPOYyI6uRUuedGKxbSlu2hWMl5IN8z2sN+WaRAPH9wjYI+UflA1K8TjyfCbKvDGhp9J2Zj+UY9lkkRRXzxHMV49uSvAqm5fVH5kwGySolbAa4ZeRUwJDfGcZoNvukZbBaUEi2hevBbOgdLdxjC2uWcifXmAZ+Zs8beTkyIjLIVQcIYl/ZZ64berDFcYVPAZIEalYBsAqUPvXUU2kR64Rm1qOVOW9mVsCugnHX2DyfJHsoHTmKQTVMwwkGSx0JpQy5kGIFMA7gJVhNvjg8hEkx57ju2mswvv9g+JrMBQxzCHqdAXZy7GYAZi4uIBSBXwGyADkF4b1vUUD+4XotMDFIYi078Y+//KckuxewXpxJs60Q5tyjbw9jYO91yWqRyab57hjMR6WFrTAdRimzZ+K8bu2GtGvXrgCSwh+NzzbNXxTAh2iO8uBc/SrPN+eTYy7albXOtU+potW9eCq4rRKmxEMhDSys1ooN6Dz0PXpZIC97E2XGVfHL8e+CjMWjxmeIY65sfES1y/DnA1ADgMvV8Wi68H7K49F1pEGwJRhx+NUwThxnVq5z7rtmtzI+G2BlCd7Npb38TphP85fyjMznzYBLzF2Yn/bF69/4hpDSCgQIOGg6LUjUghS4mDsvXtQRz6ZDB/emf/y7r+Mvtybkw0Mw9Fbz3IhqfTwzbOejAO7Fl6/Iu5w7mzZtyufhPwGuMr9KQYcyP73ewtorHlqOE8ez0jGB4VKqvhhOFwax87RU3vN4pcx9BlVnx5phHwTwxL9dS+x7q7NZqXN25REVIB/X6fe8rwIu+dyyQEAB8Ysh9RJ88JR4efziTRjyu3iu4BPGGOrgmS+z18/qFaW8XMB3mPnS0bGYWAtgVj8h1gkrx1kt1f4fYH21Ytkkz/RBCgZ4Tc1Izh3HbQvwHUNyneXro8EY6hrshnGHSTlryTM/Ehj6Ds+00fS+D96W3viO98HU7WXz5MX0ZYqJLGlZnj7ykVvZgMnAUPjM6VZnjOaaSGwnk0nGkFKyc2wu3Hbbz6QHZAzVpGRTz6/aX2ot8FpogRow9Froxdo91FrgJ1qAnbhgDBECTgFDMyf0PiCIntR/o4cAuT996uN3ElzMT3/ArlHjXBgTZL5fvue30uGD+2EELU433fGLae3y9VQuwusF8GBiclb6/N1/kh4EGFoC1dxAQTNOw+Jg5ijZcoepYi+UpCv0+mEuaYJLgEHA/YoksQJ4SgBbguHMEsg7VoWFZMIjaOIOagkiDfbCXHZaKflCGzcJmcPvrTLln2JW6e5rgE2ce4Adz6DzkxwYUM7XZLmSpHjdBuEjUOitNBbSliCKZGq/oEFIySqZmdIEvUfcEdUE2UB2DsGV1bVuoKT7s089GWWRz5kAEHjNJdNahHlrNx5BvQSKzez6G0y6++9u4IQ7rvSbif4sABTNlJU9XXnlFekFJBhLFndE5bJ2wBR9J0y0F0Br37f/cDBzBmGENLKLSYXy1Mk1HkUqomnrCkyw9+3dH9egoaxysrncl5VtvH93JMmWUi8B6gwBDNlQ+hnwuVMnj6e//K9/TuliQCmSWRlmC/Ep2g+Lp5sdZa+5n53offsBooYBaOYtSjv3HU7bd7/MyEC2pvdIJMI5kDWxkTGhGXTs2HKvXbDU3v7Od8J6ynvymy/chDkuXikClNzjChKRtevWYiy9ND2lSTYgzqo1azDfPZNe3PICyeHa2FXXv6TrrFWT5qTFjNlzekXoEUFbL8D41P655pqr0te+9jWOuXLKjLSRQL6bIH3Xrh3BSArgwrbgOmVxhASl2kUX5Ihy1FWiX6RlBu0yYgQopioTVWM5g0Y56fN3zhH7XRDVpKfsdssKMakuVY1i97piKRRgI88lwQ8YSNynYMP8ZlhlJImaTw+QyCslG2f+WmZ7Zl0TSVlHOnyCqm8wIQSGnEuZXSFrSLZNllPZH+50hxltBZYWRl/xHXJOFQlHBoK8ngzcFmDoPIOmMuc22WceFOZCkZUVmY3yofaOtqhsKMvAYw4BYhV5p59z3rW1FSlZZl6ElIz5nA1vsydRWTuCUVVJOrPEK8vgvHYlXn6+AHhlzSngsz/9XWFKFf+TbMQtGGr3m0AC/JCslzYZY/c/s0MKyJQNpyfxhHGNkTwlu0bz7TnoMAWG5gGSNLHO6dMzDyBYeVr2RSmyXQ3IAfi4xwLEB3jAwZxTAh4CVFGRkXXSBFoPsuyRdR6IE6TKRrMYQ7O2HTl6IsrVi2UpUzFB7MQkuoXEVtBZ1tAEkj1lS5ZCFwx65ztvxJz4GuaXUD2SQvpArxb/1cKalCl1Glhnw/065sKwHmXh0eM9y0pQWmgls/GQdwoY/eb/+juRMC9hTp4EZO4ZBAxBcitYpPRRgHCQsatL80ISatAj1hDP3ci87QnD35deeikYVbLemim7rjeQktQm5oaXNVs2p7Lkah7LwhIgEiAUNB8EHJ6pBxTX47WH94yS3zAZtimVAIa7VvSlIJ5jtRvAajrA4WwIhqDzvPp+kUoVNsyo1flk1QqeCS7xDFEuGJJSgSvni2NMppUbL8H48blIm/K9HkqVb9p8AUb9PQEGNDBvosR9VBjMkmtBJ5mwrrMZaPbeBSQ6wquoVLkTDHHO62FzKQD6TVS9PHLkUHrqRz+CwbcA5uXO9MNHv5c2bVgDAD8EKNdExU2AWsaEa4msWUu5u54Vo3zXklxJqydvrrhHxbWUeRXsyMqA2muLsvYAZoWFmNchzJtZ50MeyNi3bQrTqBynPN+jkAAsXH/6O9cLv+937CN/F9+pNqgyO4nNED4nCCk4p8m9Y8Nnoe/53cI4jPXKZxifG4aR6/d9LzY3uD5ZRV7jMeSbegoJCjmOxtj4Udps/8tA9l4XLl7Cc02wC68k/QeRderno4m1skLHneNCsCj84FjDozonwJDS9I0b1+EXdDw2WPQje+jbf5tOdJ9MS5Z2UKyiIT3/1PcDGOo6O5A+cMtH0+vf/t7UN3SWTY+d6YuYT69oXY007INIuBczvixM0MJzIgOl2WeIduK+zikhBhTSY+jOOz+Fx9AjaVDjydqr1gK1FnjNtEBtQr9murJ2I7UWON8Ck1GqpABDpox6OkwDhvAXSjMH0ifu+mgwSz53758S6GP+SMWRL/7Br1OJ6igBRUe6+Y6fT2tWXJC6kSNYlWyC3SoZQw8++EhaSlUyJQe5Ckz2STDhiQpglY9F8RYwYMoJl2wigtOKdh7JYmH+TF+NOGDxWJGFYxIRkSSv2SQgsmpKxZziwRBJIUmLgaIBoMFfobIb/AsOzYxKSwbY/sxl5Q1+lCz5U3NSmTsyJH5MhS8lU/45BRATQa+sIAIlpTr+PEM59fDeMMHl2uZw78qDlO4Z5NeTYMfvYpcZWRi79sNDGjw3wuboSD0kXaMwbWSxnKF9l8takaFk9RwrheGtY1JomWfZRpddfBEgzEmC8K5IJvUWGujrxqia0vDufIfPA8kySdAp2CBNJFKWph/Qe0NWjkEmAeexUxhXLljE7vxREjlMXtnFPAfwtRZJwZ4d2yNADmNt2mQmsraZAYYh44KVNIbk7B1vf2v69V/+LKAWnzqHFAj2zzDX8PxzT0diYmUld0NlkwlCnIHC/txLOxlDeEXMhgFDcOsQtZKOyY1tmM1e8yAIk1h+t//wmXT35/91sEv0TVm9elVaqGG2chCSO5MMZV/79+0PWc0x/IGOUVlJ+ZGJmgDL4UOHAfbwYiCxW7l8RVpGkH4GCdlRWE/LaO/F7NzqCeOY2b5zR4wZx+qqFSsDOHzxhS0kx2dp9+MwJyxvneWFdYAuhVFhkuiVB4vNEL4ay84Dx1lUreO4JZnJkqJsbG5CUdhtJkImMiYnIUHgOvRaKRKGYO1UAECWamamXJZf5KpbegyZQMroq2cMnaN/Ruifcb1hoh4gCU9lPn3iNNI/xobHCVAowBoMjQHFBIJMLJU+udvtdZkEKTUTPM1+Hhko8Tqz2bIVDzM+ll/nJ3VJ8KZ+U7GtbKsp8+QANEicSBz177CfhcE8ti+TfJNmPxPVgLgWAdQsJTu/g9/DemVbZOZFZngUoCbkF4x5E++S5BV2QpHmeb+uNx7XuZC9hMyPMrPK68pAUu4DE7IMBmYAT2PpwnIonkv62+jT4jUpe4vEHDBA8EYo3esXeFmxbHGwhZSbCB5r+jzEmuE9u3YJ1gRARXLvfQjkFUaVzLq5jEsv1u+EnJbPeizXkTorg+lXUrEdZDvpXaJh8DggxAlYB2et3qWBOawZ+1dAYx5sQqZgSN9GAN2snjbCfORy+Htj+q3f/k3YKo2pkfVgAkBKJmYzwIJghmPba87V9XLFpob5bcG48NrrAcTygMmyHQ2PBRMG6esv3ntv+jFeYm0wVZSfeV1WfNQ8XlaF40GzXEuf+/dGJJKuWWtWAQrT1vbvAQyr9c6ZFIgKINby8QDTDk3+CAA18G9lj65J3nMwJvR5YQ0bq9or2kmQSBlW+D5VkulI2fOgdz1z3FkAoHhRlfkpEODc0TNNM+2LLroo7dy5M9aq2MSgLYtnVYxZpWWaYJuch3F09lZzPMhKHKY/9ajynIIbrv+LAeplzQooxvNIYLAa585f5Uqurd58nu9AeYw7WZjNAJCOFeeVbdgEOLBmzdp4Hjrm273uI4cBgZoBGE6m3Tu3AmDKKpOxlX32BB1lFDpnos+5DyuTOd4K4zcDGkqq9Ks6v/FTNo+8BsEVr8M/JYbwWIXR6Zicbig95QXIdz2233Htz2tWrqyoL950NrPH8HhZ8J7jDcenx6oDVBtFtuUAkUzYyybHPECyWMP5ndcS0l+Zb7SV0jv7X/CngPzGQcYXgj8BsLt2CzRx31a+FKzNptvEKZLOBK2Rd4/ShrL3NJ0eZu2VMeT3ZaGNwvbV07GxYV6YXzt/XZcakQ5yAwFyuiR95x++BhO0myIU86OYxRaAoUe++60wn/7grR9L1wkMDcqGzcDQyrY16cO3fQjT8YW0nWxQ51E8ySqJI30qqKZEsn5eGuofS7dTrv7BBx9CXjZtkS+Le+1nrQVqLfCqbYEaMPSq7brahdda4J9vgVdKyXKVkFnowsOH5ByBocDQjMF010dvY2evPd39xX9P0mvCPpHu/f1fY8f1JKXSO9JNt34KqdFF6SxeNgEMkeh//u4vp+8+9GhaDlPDXS2PbSBpAKah6nTZSNltN0HOpbuzmWYOgPO/ixdRuZviy1DkHDnBswy8FcoMFHMQN7dKkHLClBNH2TeFPVSApXoNT/m80iKDNKu6mFCZzEl5N0FsJTBWOmCC4E60AaBBYz8JhQmAu6/BDOLv+jYYBIfpKMHgfORN+noswiy6kWQ6sxPmROJjMBdeB1YWATBxl11JRx3BvB5Cdd7/OOWXYQi4MzdK8m5kt3j5krwTGuW7ZwAEdUbpagGXEXYTN6zbwPfrCM53xu7wKGBNH4wAwZB+KnQtBdTQU2OmiQEyi70HXk5Xsqs/wDVt272XXb5xythj7qmPDEnMOkpb60XRx65zK2whA1chDj0O9BXQ18NksBvJWz2shn/zO7+ZVq9YQnCLh01/T3gfHaGEcResspf37Y0qYQbUc/D+mA3guAO20JatewEkSGJpm9lVO5k8yRhQgjFEIjeHhNwqbTKC3M2WhiNw8w5YCctImBcgWdETwkTGHV/bdojd1C0whHx10QatJJ1KIPI4OxfJV5SgpnywY+amm25KGzdfmJ56/nkkZC8GoHTBpo0AMI1R/cWkzbGzENaVyYNeWu7GCj4ZGbvja58MknjXkRA4TgT7AqgUOIiKQvnRaqBezJNLufPinRGmodx/mJRWbB2TnTJHClDjuCh/l21ggmHiXIChzLTJZu4hWXM/md8vEBiibScwh5U5KFvgHG0/zjowhNeQjKHTGJX3udtdSb4C9GAuKRE1qXLH3wTbpC4MxwOg5d6rnfzpjL0sIxFonSarqya1yfRPyslyLi17Ja8dMceDwZCBINtCf5x62GMFOLI/xYdDDlOxEJvptyz1IEmWAcL7GrcWIGhK1latNcrbCrPR+50qFx5G3jJYMpvCV/l78TqZzjyaftwoPV/J4oJJBoha1rXxKFOvX1RmU0QVo+xIxj0OxlhqsbIUbSowtHrlsgpgsCctMe6YM7lW8qdxMibPlYQswPaoKFfJai29bvUw5qjroq9yzVEljPVAf7fiayP7IOY47eoQOgXQ3YUXmZIVGTxTjDZZF/Z8eMJ4nAw4CsQvWboo3XjjjZTLXpIWt1FJLeQ5VlIT8BGgnJ8ZNhzDCmVRMl1AUY8ZgTeAoRmVlC/GN20lKDLJMY4ByP7HP/uztGf//jC/1US6n76dwdpn4t3gv6mq53q+DMPkQSqSyXQbILFesKCdcTsvWEMyLJXCCOhkyV5muMUmA+NGs3WxKddr23SOoBjjYYS+GmQOuKYGSC7zSQBewC2A2UqGKKAU4yuP/Vyps/p7tRY4zgSGhMBsf43BZcU5t/zdDEvUC/LKZAuWhgyqXFVNU2nXwkjVlSAyT2SYxTXIWuKaVwLqjzCexukf35NV5NgKbz8vRiCLYxfvsngrwAs2UgBT6mCBZTkmfWf/hd/WufBuE9zrZGysW7sGuZ6Aylwq3B2HFYokPEAh79XrynM5t0sGVmVlFblYgFPVs9+CAc7VAs461jx32UQqQJHHKvPRzxRQvXzeY5e5Vp7bxaza7xZGYJbKni9W4fPDtdv5UGTtnifYdTDFjAvyepdCaraAzZYp3yMAfZ9TglBRjZQWHqevBLSKSX2wr/iuLEtfssUEddzk8flov3sNsn4ifgrpO9XdAF6HYdmO8D1B+WHmrX02pASVJhagbGvtADg/GSCm4LQS1DmyzBjLri0CQ8Os+y2YSQsMvfD0o1GVbLBvLHsMISXrw3z62JEdlKv/YlrZvoaqZB+iUufCWPutxubjN0ZctbZM+HzDo3DWXDauhs6lOz6SgaHh85Z6cZ+1V60Fai3w6m6BGjD06u6/2tXXWuCfbIH/LzCkPwpAhjDORAUMpYH0kdtugYGxLN0TwBCByYyR9IW7fwt2xEEqTa1MH7z544AQlwQodIakW3bQ5z/3J+l7Dz+WlkF/HrHiTJQ8zolOJPSRpJ5/5bh4ikIwJe2YLhubLtcwYI/d9Iq27bfjsx4nAKYMDMnWKCBSZitpjZ0D2yJf8TuyJ9xFM1Bdvnw5gS3sCUGmKnnU28LqN9u2bkO60oGZZGeWOcQubfYAcedbVo8gkdWCBKk6MJ/0d5aA3rBhfTpLNSyroskgGA8WhzuIeAYZ1JH0mZRZxr2eQNmEXTmZPh1AA2EUOpvAXG+XIY7hruRpJBOXXHoJkpLGtH37tmAoCTx1dXanJRhWznTXt0oUWilP3MeuprT1dYBGQxpfAwLs2LMPqZDyhxnpuuvfgMSsLX3/h48TzCGfw79imITQpMgd6UbYJYMEqusoFX/2NNXIZGYAplmmeYw/jVyfprMXbVqffvmXfh5gsB1WE4lu1xmShpMAKkcwg90f5pfu4hvkNja34pnQk17asTed6oJBRGAsHV1vH4P4XI0nAyidXRgGs0stoBZwI+9rKK6U6F+8772G3pFsHjx0IFhctlGREbizapDezu77fCQM3TCCDh06hPTsRCQlSmEsWb1j+44AvD5G9bPXveGNYZ754taXGDuj6W033sCuMCAQAfeTeLIsZCwYvLcwPpQ8HARcOwL7KKqgMagMwh2DMoJM6AswVHmwxwSYDohOT4ocvzmZyd45RS5ZvDJKguP7GWDM4FEk6mawMRmyOe15eUNOyuqUZPDZVvwyHGeWqxcYGuEeBQnHJjBtJfGwXH1nz2Ak2vqQ5fmYpWQm4JnZItCbwYhgLQXoyXVUZrh5Rz2bIZs8Zl8umTj5vnIbZGPn8jOza/KaMH3el+pB9nv2Q4GhBjDkmM3MI9eAnDwr7RAoCTNiJFdZxqFcNYPTQ8gni8dLSRrFoDJ7KB8jMxHOt3+u8Jb9oKa/MhsrVwArSWYBYgobKUrOV8BQgF0ANOU4JuMhI6mqGmkim/tdiUh/gNaCyyaoMnAWI9Ux0bcdBEwFpMcxQQ5vIL4ThvXhAZLZXf7dEvYh74OpFMLeMHPPst6o/KR0VUZE9HROtAuwaPUol/ExElurkvX0cE1B4FESpMF6YUnpqUY5c4BZr7GLef+BD7wfFt/KKHnec/ZUmjU+wLqwKMBlqyHZXpsv2BjnMzGOBBjgJkAWJU7eJxsVUd7dpB/Wkuyf7EAOC4Nxtv/g4fTIDx9Lz2+luqHMIJlsI+fwXBlMb3nLW9IOqg/upfLglVdfE0m2feha4hq+EFar7DaB427YjrZ7fmZk0ETGns+sKEterdnhMYckzYRbybJMq8w+8rsABVynfZnZY5pCZ/Aue0YHlBefK/OyjIMYOwKgFfhRZEfFSPnUqZMBdoWszcTcPrCEfUhWlQj5HHIi8Wxk7DPiAxhqJJFvxVdNv57OM6dC6uta5NwoIIWeTK7zRSrmQzQYjmHyrtSVTaHAvLI/oFUyBc+Onzid3vzmNwcz7yjrqUUOHnrgvvS6113FtVDla0gvOq6ZZ5bSSEr+RQcAACAASURBVM/pfJE1Y1/l8vWZBVhemXHHOuMmEc+pMhZdPwogLItK0KTIOmUZxRiqfM1KjDFdvuW154IOmWHp9wv44rmLp5AgnJ9xHCsj7qSohmNFcEyW0RVXXMHzdkecK9ZeJodromCh343rp200wVeC5/1addXS8sYPx3nmZNDRCm0ZaHSMRfszx/oFlGiX7LdoDCOTzZLwrO12tUAPAEypSqYsNgNDAPwh+Rxnc2kpkulTwRhyg0HGa/gSKtHnXN/5+6+l8Vn6J9YF6LzlqQwMDfVPAAx9DGDoXwAMnQjG0B9TkXYF5tO3335zal/URt+3hq/QBJsHArRRhIJjaz7dzO/SLOY1Cs7bP/LxdN99DyamYi2PfMUTo/aPWgu8ulugNqFf3f1Xu/paC/yTLUCAHVKyyTCfjnAYIMFgUGBIvxQ8hsZ70q233oRsal26+94vs3MLHZmKZX/0hd+mXP1Odq4vSB/40MfT2tUX4utwGoZJX8iS7oYx9INHn0yrli0NzfsQwY7BgyW0DZoMYiLti4TQILlKA6t/l0SrAEM/mYgVUKd8v+zSCcoY9LjLKw3dQL4kaMFWCt8FjUUz1TskZvxsRJahZGMZlW6a8O84irnpMIG+QbgMIoNHq5cZfEqzzx4kObjtIcFohLFQdmX9e7NBL8nCAoygT1sxh4A+ynmLQEXpY5KGinUhdVzTSL1u3LE3ibXqkO4a+r8Y4FMELLxFxkxWSORldhi0vu2Gt0VS+Owzz4f0zESri0o5mmG7Q+5OoMao7hArp2mjvPsBTD0vuezydBIDzB8//TxBJhVdSGLquO83Yi6qMfEjjz5GmXgkA4yH2QAAekTJRhpX2iSLSTaKu+UARyb8Q7IaSDRXLl+M50ZXes+7bkw3vuX6tHzZotTbeQqmTy9gylFKxB8KU1ED5oUEri0tlOGlNLpspede3BoV0gSFzhEIz9ZjSGYB7Z5lQDCqNADX10Z2RQUOCNisWrk8XcruunIWd0N3796VVixfGoG7xsQmbRddcnHIRV7GT2jn7j0kgb3sdG9Kmy68OEoDP/r970cCfcHGTemb3/wmY7IlffnffyEYY89QyewHj/8gruMN17+RSk5XRTL51a9+FVPrdVFJTtaDY+4bX/t6MGeUkjXB1NJ7yMRxvibhwRYSvJgOiJTKW0iEkK0pjyqVskwqCzvG8WsbCAwVQMVx6PtRpjwAF1h27nibWFYArCay5+eTMksAR4J5QUhZaHMZV27gW2BGeeI4fW6p4SFKezc2tgdjqL+STOT5SKIusES/6BNjcqdkykQqqvtYrlq2XuXvETv4XIPjpFT8MgnMgMsr530Bd2QF+SosKX+WEtTFFyyvCZkF1MLYVrNRfJDsp2zgrFfKzAAOc1sqV9X4lyp84ZvEWOaaM/iYr7OwGMq5vUaPmwGfLFObvj6V9aX4kpRkzusvzMQAX6akZNlMOzynKnaDfiE54R2NZNXEy2TfP6NkWH5eRqLgokyvNsHIFisGAm4pvVViho9MrKvcmwmsiWw2vTZhpV9CBgNrAHA3J96yWrKM0f4KMI81R38dzXazvKn6Q9ueY1zIHDp2/CRjn3XeRNVvOEeD1ZZlkL4Wwnh86KGH0n/6T38WzD3Xh8OHDpJ0dqdZVEJSrDjBtWqSr0/XYpiUGzdujPW1HYluAywlr1epmsSkmbMAJgGETEKVc4UHWBhqSzmsQ0LbTVWy7vT400+m+x54gGplC6i2tDz8hvRXeeMbr0+PPvZYmGhffvmVAZwKDMv+64cluGLFqmABvrDluRhP9YAglqI3nQ0QpWLJVSLQIHN5vwJiyvGsRGZFRmU0wXzziyHh8cGmlig/YQN0E3Dxff5kBlyujDU1z5m7Alr+W0DI35U57zjOMsrmYIcInMmwCjYlAGKAQ1EX1L6GncK1NwAK6akUoCX9oMyviWeFzyuvpXjseKziUxbeO6yZfkfZYb/PdV71DTxTGHturLiG+2xcCCtYr6Z5AH2jgCKrViyNY585eyLti6qQ3eF9Nw5jNT+XMxP42muvTd/+9ncYH3iEVR4/WWoKO0v/Hda5AKYqb7MCogW7qQLKS/Uyv+Oaa5v5XCygbpZ5sk7xHMyl2xvjc1liNWOq4IVVJ60gJvvRz3i8EnsIDLoZEutRBYT7LHfNC687xrxj8Tjr9gAbLAJWGYAFnGZcBGOoumc3UHzpe1WYV/70j0CSvm19jEefGRadcD4ouYt1UpP3MJZmDjs+WSLtI59PxWNI7y3ZQoOsJ63z8STkGaVBeJYDImHjWl1PfHb+wze+miZmw3oGGDJe2fLkI+nhh74J+208fahiDPX2nmATZ3cAQ0vnr8R8+hbk5Wyu4NclUBWEXb222DiwgIdgLkgu9gHEBhgW/uynPpvuv/+BGjD0T0bgtTdrLfDqbYEaMPTq7bvaldda4J9tAUwrw3waFCh08AJDpAwZTAnz6b40gfngrbd+CLbLRen3f/8PCUDxlak7h+b81/Fl2J02rL2IHeG7ME5cl3oJOLtgpLiz/Hu//yV2DR+JgF9gqJlAXe+C0OZXQV/ejc/yivLKyUj+d9lpn5LLZFrR1Pvl90VW4+9MAoO9Y4UqE6FI6rIUzeAszq9Ei2sowWWTu36DvbFrZjD69htuTI8++v1gfRj06XchOGFpZr/nDqDJe2GzhG+PIBEJjpVgGqNS2kAE6bKD3PnTM8AotxmplZR6g+MslWLHlt09y8+GVIB7MHibxYU3AVZZ8cbramwClALIWLIU4IX3ZBH8+q//Brtx96W9u3dHID4KuGQJ+cWYJZ+G0bKAHWJp/MqUupF/uZM7AZVfA1FlGkf4zCiSoTM9A6QSNBRJ2DtvfHt6CraQfXYac9SZyLw6+wZCSmUCGWAXAEeUcAbQWtjBuQC9lI3ImunpOpWWYZJ9O5Tzt9zw1tR7jFLRGI/2IzM8ijGpjCFlGeF7PoOS53XzAaoORyWfl9jVpymQpM0PuZjDMwAgWAEl+DU4HqAPG/Amkf1kkqyv0y033wQw1pRePrAPb6MbSKwGwsDbxEb2hAngca7zzJmuADSsZFZPsnQVDAKTz9UwoJ59bkv65j/8A/KNS9Nb3/rW9Hd/93f09aL0xuuvT89S5lcb0ccff5xgvD+qurlrvHbt2vS5z/0BwNTKqCS3Enmen1HyZvBtIj+IJCCSGaJogSEZFZnZ5jwzkFZ9lhOY8MThmot0rLAXyi59mRvFjLZIKmSDlORS0MY/BYh9pUQrJ6gCQ/W0Qxt9qUxnJgBxHdUG9aoYJtkeGbPCGya9jQvScTyG+gB/TMoLg0Q2kBWSrMwU/ibcV/FI8uaKybxzsvh/OI8t8RwSr2lMv+keSAVwKcBX+X4BgkuCNZ0NIIvB5FXwQ9CglIHOpteyWXKFKcevC4LJqZ8Ztvqa4EPIgvJ3p5+/rFWCK77v/NRXqHgmFd8y76uwHbLEpHdKKlOqOgV4V0niXMYKMFRA8hHYS/ncriUZjJlkbfb6lJhmhpmuZLbnJBLeJsDI9pCN+n6UKQ9wgcTTOR7XKXBWDMOR/Sg3lH0joyQYQ5lpInsl2CdhWo9sDFAifGCqtvGaBK/1EzHpPH7iVBjgepRcohsAW4aPYCBjVxD26LEjVLG8N118yYXppa0vBiC8Yf26NAAjZyMeJUpLjx05nF564YW0GUBoknEnKL948WKYmQC6VojkBLNJ4idZhymuBhhEXwFW69Q2gVm3Y1AczHE4wTVOMOYPAPr2klhv27Er9WNC3or3zXNbnk+33HpLGFb/t7/67wDEl6bNlFaXIWQSv53P+rk1q9ek//bVr6QuAHPZMbajbSboEiw75liwlOLGfZZlgF8GxhBsqGCOKI2SsMOTNCQ8JMmuXY7nYHhVQFqWZ+VNkrK54c8wQ69YJDJwfPbYj44jk3xBDT+jNE4gz2twIyekojxrBHglAM6CAegzxE0KQcY5sEsGAXdkOEWhAnErrt4xUxgzzm9lbIJmsteyPFtQcXY8zwJs8dgV46ewdj12jG+ZXnx2iL6VjXjVVZcBgCDzrNfDCGmh3layVvis7Ngs86xjbUauBXjivQn++hKYEniSXeQGh/dcTO6zqbc+fVnGWiSmzs/CLCrMSY9XwJsC4BYQqRh7e5+lDTxuBlNyhdJcOawfj6vM7grvMca4n1m+fEWATdP70muJEvb8EShUIjZ9/fPvnlc/v+KRVKRrjp9FMKyPw8g7x3xzLpb1Lu7HZ5/G0jwPZwUTlutxc4vP9iBBF5AWmHRcnWM+NDVaRVC5tuNKwB4wivEiuOhG0bf+9q9CStbahom95tNPfC89alWynpH0gcpjqBcp2YkTe9OXPv/FtLBpCWbSt6Xm+Y2ArksD5hzXzB2wbIQ53wCIqdzTYiM9ffo4pvTZX/5XlZSsMgb8Z6PR2i9qLVBrgVdTC9SAoVdTb9WutdYC/5MtkIEhE4Ts4XEuWAx64sj7tcoV/iyDp9PNN/00rIrL0//5e18gyCGwa5iRvvC7v8wO8Mtp/ZqL0wc/9DF8XVakPiIBDRgNIH//96hK9sAPUgeB94jyjSgDnSUPxWek7JaXhMlQ1b8byHg9kZhEOV0p7yY00qizgWX5rhFuNkDOInYD0gI0WfUnU/gzLcHEx+DT3dthdi/difSY7gw3E0Br3CmIY3KvV4407JPHT8Q1GNwbqAmqKIPRiHqMZNndxT68Bty1d1cudu9N5KQluRPIPZi0uRvZibmlFzmXXddBK5wFbdwgjlK5UcmGYJBEe36YuCILIjVvIqCrnzuTBB6AhiDUDHHNmrXpQzd9MP01FbJ2aUyKT4YAwyLOYVeeFaghoFeSZi5sYqPPh7KnQYArk535eON0suu/defeNJdd+3nti1Nr+8K0A2NlWWNh00JS00/C2oS/VC/fk9J/NVXONJ42sJ9DgKr5cjeeQZZBXrd2ZTr88t70/ve9O733HTcAbClXIskgOTgGIHSQMvcmzZYo3ggrp29glAB7mPvqwTz22TCMbQ7zTqR47D7DUqddMKymf4ZofxkEZCX4imRDcPvbJH8BLKhf/IWf53tIzfB5uO7110USf8UVV8V4fGHLFs59KPp600UXp5O0zwJ2fB2nmy6/HJnejLR92zbKdq+O5PyB+++P8bIWsGj79u1UI7smzmdp670H9qfT9KOB+utf//q0CqPrv/n6N6Ka3BIAueVLl8RO6o8e/1H0ibuzjgelfsp8HB9ROYifYcfuGDHh19eE75no5NLqGbAokilBCAP/wnDJptQm81m2ZdhdKmBFwibIwD04L8LuOsDLUubeJJuEkCpzbciTTCQFhwPE0HsHdG5knKtDDlDf0EK1J4zCRXs5TwYbckUxWUmaz5ZKTF63O/+eM65LEIx78H6VLPkyiZwO/PpeVCiq5ugrpWUZJM7gMYk158uywMyy8H0T4wbmriyYAlDFihCgAdWx3FbnWgWOopKU7W/78D3HVCReMY5ySfdc/czfgzgo2wgAi8QK4CRYBMG0yayhzDTCRFggxRWL84TnGH1YEtPpXkQaZGdUoQKGArDOwHW0IcmVO+5+17lm2/lyffJzmjpnc3wSfu5nJSw5/c0sYy/4ZSIqSOS4M5k36c6l1bOkLEtd8FJjbREQCvBjWnQnCzH7pMH44liRUJME5yRXEE1/HcynAYZOA7DaPrGhQF8IKAigOWZloNx+xx3p7W9/G/KtPSEhk2Ehe2vtKozrt28NwEAZ4+5t29Mw5vntgNj6l8n8m4/US9bkQkAiE99gITXaAPQTwNAM1ktNf5W/NTbBEqFJ9bELRoXjl6S7Vx8wPINs127WHO+9Y9FiWEwPw2xoTFdcdXU8j4YBpHYBrAtAd3CNh18+mLY89yzrJ20WDCsZPpnR6tiICSmAqLQOcMpjWIlyqCpoMKo/koyhaAuYJJzXtT3YVJr1V5sIYQYeSXwube+zRcN6R0cuXw/TjT70fL4vyBv9y83KyJtJO/isDpCVYyghW7ca/6S+ToC9XtpsJmwj1nXWdpmd+hAV4ER2Rz3PHr1pCuCqqfT1b3pz+tY/fssbnQKFMgMxM55mwywM8FGAiPawiuYc28lrLhstXK992IG0c/++Pax7bKboNcXYlf3qxonrtIyl2NAJ4F/mWQaQXUMEhPw5Jcnkl86JIkUvHkM+W51vhaEXpvv8WeTGCIygwsAqG0eOTT/v9/fv25c2AEgK8MgWbeZ8J3guvec970lPYmTuK+YN9xqsv/CiU3pKBU7Gd0cHMjbGmK9Yhx0HlQ9RNpxnnRScryTzBTwuLMQ6WFwymwqYnwHCimHIT2MM17Fg8sks04OJ/u4D6BGYmsXcHhZM5rM9FnDgc/2Cdzw7lZfJ7psNuzuvl65tAEWYgJ8inlGSOkz88e1vfo15w2ZS+zye1XPSM088kn74gwepWjqUPnAzVcn0GOo9yfNyf/rSPX+UWud2pDvvugMpdVNsmARgXnmiCVA3sQFzTkasVU57hxinM9MnPvHZdN/9mk/XgKEYLLVXrQVeIy1QA4ZeIx1Zu41aC0xvAZJHXRsItA14TSDZnXa2SyKCQzLrXC8R99n0wfe9PW2+5Or0f+AblKvQjMEY+tV04ugxquNsprTpHam1YykJPDtFeu9wnN/9vS+nb33rkTSfCigNBJ2j+JWUSkHF4DESxOBImx9njw5fhTVklSSp6u6wGcwFe4fAKDwEIgDPMrTCCIpjVayiOF7spGZWQATkBFu51G2ugmOwFOVo+ZySqzCtNhAnqFshu4bvnjxZVT1ScqH/T+VxMMQuosdTMtFDCVmj/FAHhOcGoI6Sh8p3I3aWlazIfCFAHqxAKb1xNC+VHm7CZduaVLQSpI4hT2jGr6cFEGlsBIkZ31lJSWZ3u/XHeQ52yz7MVr1Py6vP5PwdACTDlGueIBhUGtfaipyJ3WzNW+V8z2dX1usMsMykjqDuMNXLFq9cnQ4cOc514RVj4kvQKThQdr4HAMBs2hZkGQPs7nquScEx2qmdc5pENpA0jAzBaMJ/4HakhxsBicaQjEwiSbRdB7hXTVSt2tXahkEnB+/tH6H09RlKHB8DUMDgU1aCSQDtoN9RH/0+G6pAj21NO/WRgNfrFUOiNoyPkUwHJUG33HJTSLCsIrRu/QZo7gvjWtvbFwFqnMUUNPs8mBgtW7Uq7di2NQzE/bfAzcbNm3NVIdk67sZzjz/64Q/ThjVr0mm8kEwCrPq1A2DIYH8LZtSOQcfxm5GV7d+3N9337W8FqLh+HRV6SDCfB4w6fvR47O4KoslkEyDRmPy8AS3jPwxjSQSmgR9lDhSm3PS54e8K862ML8e2yMD0+RAMIsavgGbxssheQLkilYa5LZjDzqNKlJXkZNjNIsmLBId+GJUdwm6wwFAXHkNDmER478WLx4REMCVKFvMPk29BV5OWIo2whJK74oWtl0Gsaceo/u09FVCr3ENZp8qxQmpRMRUKW6qweOx3zad9TQHGVTuVuZ8ZO+cNrEOaSAI1/ZXXkiKzykl3rpY1J4xlTcYFw8I7ic+WY3sMP1MAuOiP6loKS2EcJk9Jwv1ekbq4FvlxE7hiuJ/vlcSfvhCgEth1bAoIZUN7pZwz02rWA9k9kxxbcGYEAGa6x9F0+W2R34TpNMfwfPZX3AfrVfYcyt43Xk8wqqp1N0u2rI5mKfrJqOh3hmp9MwDabIsA7FmPSzL/Vjx9Pvihm5C3PgULZ1UYwevLtRnZpozBAaRqLYBCLzz/bFqDn9vJo4fSIEyiGbAYRrifdsqaL0RGs3oV1ReZ74qbZ3a0VqCkrSzgLWvE0uq2CWBZtXb2w3IMiTDr3QTPNBk3R5iHZ1gD5gFwb0GuqvxGkGjz5otSP78/zDUdxXetFVBasOqR73439XfDRBGuYA7JsKqrZzzwTFR6JzAywbNunDkxyRj3PaVkAtgCTP6+zCWlQf361VUmxVHByfupPIQECt2QcH0VaJFR6BhzfgkMKtO08p/m8gNWkBN0CDagVc9gyTEHzwEMzYD5MWcG1a2QBbXOq+demBONME7CJ4++RLpkm+WKbjwHAa16aCs3I2KjRsmiHnEANgXMUFrq+AwGm8Cu98V1BMPF9SzYuT6wkZgBKDoOfH4q3dXnyNHkc1XmVS+MUds2qn1yXNvMayvMwRIbyBg7gozbDZcCgk9fNwrDKgAV2tT4QIClSPIc/24+FNB8OpvY7xa/OavhCQjJpPE9z+fvZRjZvs4Bqy0KIHvs+YwNQSyf5V6z5+3luZRlgRkot52cNxl85Q3pVVVsc56JmD8XHnDVGuXPvK5WqZZAnHNftpF9I8uZcaS/V3i60WeaTc+iP/UUcm4qkRRMdJwp94xqYUrB496aAyieASvUzSwBLqvUfeNv/uJ/sPfe4Xld15nvBokOAiABgr13UcXq3XKsyIpLLMtSJFnF9cYlySSZJ8ncPDN3kthxbMvx2E4cO4kzmTs3zty5abbjuMmWVaMuqlBUJSn2TpBoRAfI+/ut/W0QyiTzv/l8nwwDBL5yzj5777PWu973XYR9+iC2cf+uBRC7H7brT5BY05XsvXcADN2Qhvvp4Hl0e/qTL2AjUNOaPvzBu9JCmIoNMBZ1L6yrZ78XmOU+bJc2z7mG4mHNDO/hM/Ek+nC67/77WQMRWVYf1RGojsAZMgLVBX2GXMjqaVRHYPoI0NrXHDsMisPBEvp53L75twbNMyboSjZ6NN3ynrentQBDv4s8zIC3dgbm05/9jdSNFGnevDXp3e+9JS1ctpKK1WTqxWcIp4L0mU9/LX3/B/+cWgAK6qlMEzdUKuP6dOTgsjAHjKqmJ7UFGBqhEivV38DP4LODZMH25vEwsBIHmpaAGZTm5CaDSz703ZjyHwqKd36O1XKDPwNBK75L8ElQmmTCr5eOxzfP7lYEtJHQU/X0dQaEJok+x/bOMnw8FjX+wQiRzWInqUiycyIXgaAVV2nkBGLKpqzqWyc1ERAgskONvwlavIwGglJwIWRpyF4Ahd6Cuec5eOTs2LUnvDH8btv1Nrv58PyuufgXcT6zqPz1weCxYqufkO+trKyRN9Odo51kUHaL3XiUi3XMX0S79/3pUPfx1E9w2YQfQS+VUEUrJiayd04GsyH7bAhkeOyjVCebAZC6+JzBgd743BP9x9JVV1ySbrn5PQw8YBJfJ+mmJph0lCqwwetxEsp5GJnvp3J5GInSy6/ujGSqHgBIQGcI+YfgkJV3EypaotGBhZa/JE2jBMgtABlDwyfimp0iUTbBvOiiC5F7aZrdCbNtI7+jgwvTua1tDhKW/XEuAkY+xmGR7cbjyOtU5oFJShfg2jHMsQcxMu6EebXlhRfo4FKT+rnWJgRKTwzC9aLYAovI1sYL6IS2fAkMByqw3/nWN9M+5DLzmK8XYbq6H9D0lZdfJSkeyGwTkmxZAVnq6HwgeBewjKQg0sOokHv9T/sLTW8zfxo0LeujsGxiTgvoVbqQed2sNJsUR8vsYNGVNeb850MFPcAyOufgP1EBAwzqlSJoFj+Jse5Jxl6wsvs4bDGkZc6DArwGY4aEtYUES+aBiU7IbVgTRf5g9Tp3xsrrzkeRkRWAqEjkSges6cBQWau+zp9lBhTforK+HTMZSnNZq0V+5/kK+uVtIo9bZl+d7noWLB2u5/TjyOOat5fiQVaOQRZQSGYqwJDnMf2csozOz8r7y78Eh7y+U9ctGJmOZT42r34x0tcs2/OI49LoOhiPdlrEd4U9SADIpE7PlkXISqPNuEbarEfZLTITA8Ti9dkwOLfiLsn19L3Xv5XxOQk4WMbHS2XS7nXNEhY8QwCKlY5mYOgw3ZbwCYLFIMtUGVnunNQcXjMf/9jHMHXfneU4XAc7Bir5XIBETGCohtfZQfEA6+Vi1u7+XTvSPr6WLuhKB3jdhF2z+FpI+3l9VjTwb2Se6sFiMqrnirIaPXbsjlRPchqAMkCJYF/uAAVo47oK0C0nzn3IrzZveTkdgPHknnDtdT+LjOzV1AG4//iTTwTANNu9g/X+6MOPIqSEqWqOnuyApgdM4rWAvVzrNmQ6A/2wJGgJ7hpTuuo+JpDjvWAWjEeTZr/6bZsOi0nGS7DaXKtxDvkeGNeesXVOKD2TTeT5BEPOLnEyV9iLwjSZsbZjnfuyhuBr2df6e48h0esGUGui61sHfjGwemdyhhy8n3miHx8lzMJbYFe5L46zvgXm9dgSSJCFGuywCttvLuNxBLaV56WBfqzJCoMx2Fuc3wjXVbDBh/5W7p8WIWTxaHJdx2crvbPxQQPP83eDzJEG70OapbMPO8em5p/3SF4ruOj8LXKxIqMLxpCyShmAlfVp90gl3cWHafo8FyByv3BfKezL4tEWa1cwI0ATPejwhuO93TOiPT3j0MZ9xbXous/3CTtYsgZCPpj3MT0Hy97k2sjAewbPgukjYBkMy9Pm/3k78vwzI7TsUXnfU6ko4JeZmQEyAQhFt0LeS98ggT29CQO0ZT/KoBA+Q6xPr6Ggn/M9PK7Yv/2d924BsBmwdwWGBCKt/n3z238VLL15dA1tYE0+/eR96aFH7uWcx9NNN78/Xfwz70hjA4fT3iPb01f+8I8AhmalD3/o/WnJwi6OSwBR+XFLrAeBxQgjZZXKlKvVlxBg6NYPpft+ch9FniowVNnsq9+qI3BGjEAVGDojLmP1JKoj8MYR+LeBIb2GSFrHkQuMHE2333JDWr3x/PQ7n/5yVClrZ4ylL3zm3wMMHSIgXJNuuPm2tHj5qgCGeuh4UkuL4s995k8xAX08NUBTnknQMbMmB1HF1LFU9iOBqiStJaGaYgzB5ujAo8ikQwlZB/4dpbJeiaimPISmJ2IlcPN9lJOVyr6BalSXCciVgBjyGzxqNtrFewuYzCZItPJuADqX39kmvRcWlDRpX2NgLP3cw5YtYYA2i4pcH6CSgf6ouGHGGQAAIABJREFULBeeZ5Vb+VEk5QS9IRkw+A16uICQxHCZN4AdLVC+7Z4kLV8pGsFeA9IYwbRWgvxf/aWPELzOQZr3E0yVt4ePhUmBko75dErzs5YsWhDGonb7GaA7nOekKfM4Xwupws4wQQCgUXbWR+e4pmaqhLBg9uNnoIdQH6aZ8xcvxd/gcFRzlUONIZWQeRImqwSXgkrHoOhrXqrccAWsKgHE7B+Bz0HP0fSVP/piSBmalPboacBJ7KFDmAF3LyBJHR4z9Xw9DeNp775uEkvH1Gqt8pAJJGSMKYFwP8c0KiuMTzhhe3YNrm3FTVLhNZmku00voN0qGDpve9t10Zr92p99a1oC+6kRsML3auT6bH91W1rAec3mWuqtYbLkNbeLi74Zi/EGstOTIJ5mzCarmu+a4Nh6WVlen34SPO+SSy6Lltb34z9lVXsBY1/H8ZyFX9GWzc+np5AgWBG/7NILkc/BVIAJtfW1rSEZKdIiZQHOd5lOuRuZoInSjCx9ytXp9khSisdNSSymPISmGCnT/EkiJq908qkkJkMVk/SSZOSqtIwd8wLkRlyzrk58IfRS0edIA3ISEVLg1IeETwNRgeDB4QnWIOsokNgcDli51qNJYEgfCxlVwfqpeB1lz5H83LL+CkhUgFqfU9hErqPi+1VAl7IflLXt60z4/Hsxry9m3F3zlCrpWeK6Ps2qKjteYcr4fF/v8wYBmctneRz+rjGAhvpICAugVcCsmVTCM+iWvcpk3MhO0FzW4w+Wj2yQCitqOuikxM7nlETVc4puVa6fCjhQwKFo6Z3fKZiHY5U29BrSu64FWQSGFmOuLvCilMi9rBh2O66C6fodOY+mg3P5c0+35C6JbFQIfJdgTWUJop2WpEEGoAGDz3k8yfe9e/cxHwZjzdnO0WTWxF8/ml//9V8P1ojJfx8Atp3+OvAcWwpTby+ArMc1b+HCaA+/jP1j5ZqV6b4f/iCt5u+7Xt+aBjGuH2dtCozLNNFvbTmso3l0VGxCYit7Zowk2LFucc8GaG73vsCeqZytyOZMUuM6sU/Gfss8HuF8Bk6MsFefSE9uegZ5cyNsoQPRbVKQ0wRbOdkY4NI2fIdmsP8spXnCW699c6pFPjPjFOb3dFV7ccuL6Wtf/TrG+kvZI/h8zl0DahN4j0GQSMNfE2bZGicAhbz2U75aFigEBThIGUvRgQ52h2BVdMOrFDC8pvoXeb0dT0GnWc2tsSdqUm5ntug2xVvNARRavXRBWrxgNiC9JvWAPoyf96BepLqamzcAUvk6ecLu6dpUCzApu5NBWthQMn68Tt7ryjrTp00jfe/fgkIxGSpgp/ux80oGkb5lSjy7AGo97hmC4BzDwoWwNwHVW5Cv1iFxjntMzP0s1SzruLDcXOe+Z9k7iry2AJ4+T2DINSPAWTqBlY5jhe3m+/o757WsoLKH6B+Yja5HA+DXK8iHa6aR9a+czfXkfMrXTracctuG+Ldg1DHiBY8zGGrMLYFQ3/MA5+keLlCYTd1zZ40MzmYzeCW7rsvic+Rx+d6zKeb0cL8p+5EKSZ/TxDwStO6BnWw3yJBVM38sVthNTmAo9pf4zr3FuWRTCT2omE9K9/QYEvnXk8/ClsCQ7N8u1pbn/PRT96UH//nHjOXJdMutH0znXXldGsdjSGDoj5GS1Z2alT74gTth8i2CWSZwBpuKOeX6P8HaaYWhXKNsLeKYRj6vBvbwB0K+eUJtcvVRHYHqCJwxI1Bd0GfMpayeSHUETo/AvwkMmZDIDBk/HsDQB+68Oa1Yd276HRhDdlqprZtIX/j9X02HYGMsnL8u3XT7XWnuwiVQmGkBDOtiJsDQ3Z/9s/TjnzyVGuYQ0FghpXrl419KRkwiyqMkgkU+YlVRaY8Bmb8rVcSSqEVr5agUn2YgTbGQTKwMLKcxhgwko5oXJq229s5MhmAhKOsKdk9u+d2EFCta1hLIWmETMFLWMYbcweq9VHTlM3P0DqI1vH4fW7dvT3OQeY3ynHqDMpJ/K8AZoMpMG2Vjtlsep4VvO12F5uBlNMrPggQa/7ZQqdT758iRE+nWW96Vfv3XPpaefXpT+tOv/gXmrMvSseM9fBG0kjYqj+o+ejyYVBMkj7J5OukApLSgzmo0iZEdgY4fPxbyuKXINnr52ePZsPHctFl/DwLaxlntaR+AR0tbB+dM9ZGkzCRHOZZMEBNiA2aTAd/zCEylqy6/ND3/zFPhzVRLUrnt1R3pa3/yqZCW6VcwAqtHud0w363qynKawZgsZJ785P4HkXb0AgppGquha22Y+ppwNkFRF6XQT2kGyZot62VYjQsGMIZeq0Hes4Vx6wWMu+DC89Nll10aVfqrrr46nYWH0AwSBWvVExz3q0hHzjn3TVEVF3Q7ybUfUGqA90U2P7XDDV3hOFbPcf/evYzRcfwwAOsYi258pkwajlLFPg5A+DHYEM8jE3sQerzBtQygq2Ar7d29Mz337KYA3S44Z0MAJyb2Gtz2k4hGNdikb8pnPfSaFfWALaazIbJzz6QjA5bjU0BIAQ+mAxmlpXqsl+DJ5UdF3VGR+Uxj5vE3AT4TnmbOL7FO5wLcKm8TjJAdZEeZmbC3jsEw6B9kHgPaDQEQDtKpJgzKK+uqJL3NXC+BoVmAJPq7hMymUg2XXZKTplxJL3JQfy4AcQHMCihWGASFvVJAYr8X1k9Z4+W5HlMT1zPOvfK88BfiOPzKgE9ONAVmchIG+APrxd8V0CjvIxVmHO8VcrPwFsnzpDEATMBf1pdgdTY2R5JS8RjK0r6cJE8HhQIED1Pp6XLZ/N4+isRlHIB1OjgukOy8OA0MCYogGSLhbgINWISfld4eGsnqDeR1lW3h/PGzTBRlXGbWQPaHKWNYfFpCFiRIUWGtTc2hCnsqQDiy02AOVjoi7dpJx0ZZjoCgAoJ2qhIs//AHP4TZ9MaYgSai+/btBbBeGGvWjohb8fK5+JJLwuzZFvQrkMI98tADAS4vX7qEVuewhTi/y3/mLembf/V/B6h0BCmvi+aKtWsAlBYEMBlsv5BWKQlbQDdFQDeAmXr2ojBdZ94FIM87C7q4l7W1d4TcTCBaueCuPXsDGNePReaHwJDHJCgTRsgA8WTZ3LDoCAfzcWCgJ7V2tMIYPJBOcu4HDx5J//B330rnn3dhevGFLekHP7gnXXHFZQEUFuDReRH+NJU18wbmnGuAcR0AgB0ikTeJHjLRBpgNTTIPZa4aSiv11EPI++DYqJ5LuSujILldGPfs3IG3WVu64e0/G2zdQRoOKN8T8DgEuC04MBrAkIb+Ash6dSlpHmO/QqYsy4eCQT9sSdevstYmJWABIuR7pkCyEukMrFYMlbm/uYUJNOS9Kvv0LV26KLNe+V0wS+2wyVxxn8kS7oAxGW+BbZm2tnvPvjxT4Bnv63MLOFR8CUsresfHz/Qe6Joue0IBz32fDBKelpd6Pco6kC3ofm+xpIBRAkeCXq45mUTGAj7f51mEca8TjPPz/PJeXdawEl2P1XXgZ+tZJFjkI9ZXMM+MVWRM5e6ovvYY9xavk8fgPNWAfS/3IOdxA+M2LIO28rohAMZZ+G+NMF7Ko+fgE+i9xdiiH3mkDD/nhYwh4zT3cX/nvUd215wOWFvMTwtGXqdvfeevUy3j39nOGmasNj39QHrw4R+xb5zCI+wj6axL35ImBrvTnsNb0x/d/cXUOLM9gCG9rBppEDEuAGUBif3wOPe9RSuWh6+ZXWn5xGCZvu/WDAxVGUNlZ61+r47AmTECVWDozLiO1bOojsAbRuB/CwzpKTCJ7wPA0Ifff2tauubs9Luf+WMCRALz+sn0hU/9O2j/ezMwdOcH0rxFSwhCagIYqqEy9XmAoXvv3xTA0BjJhW9nkFUSxJLUTQeGplfWAvyBFRKJXkWr78GXzkcmPUY8UZ2u/H3qPSvJjgGZjKGQmxgokqz7s5U9/YOstlr1j2o/AZL0cTvqmOxbPW4nmbHte1RE+buAQhuyoX0mFbAlRkwYBSE0qzWB4r0NwqL7UQSK2bA0OpNU5CUGf9FS2Gok0r2TIyeofDalhQs07m3G62dvuu7n3p7W43tjwLXj9R3p/vvuT/PnLo5Kd3R/IomxgroPSYdysSYqjSaGMoaGZDoo77Azmp4UBPO2otXXRiDEgLcVJk33sb40V2kHAW8rSUE3VeV+jS15XTb7NYFQLkT7XBJoqeZh9mmVfefO8BLSTHQxcpaB3u507TWX4iGyIphLgkcGnt1Hj4Txswbk+h5MkJXs2Lk7Pbd5CwBaV1QV6T0fFew+xjZMTk2ETcYrPkhW1AV1lIxYAQ/pA0BU+FPwbyVkMgqOImH85V/5lfBfqgfoklmgOew2GDtnnQMwJAsjgL+TqedYd3QqE+RrYRwN6Pup/ir1ErzbiXeTsj+fa4LVDQsuTEqZEyYPKzSlfmlLepZOZZ5vO54oyno2bXqaBOJgWjm/I6j8s0lGj8JoeI1jsLKrka8smpArhYzIZCt/99Rlg/hwfpZHSYwKqFBAhwycZCAkwJP4ysBDdHyTFUfCG53JBCUrAGz4ssjEY5wmx5njgJMtSj1D64lRLsmHCbUeQ20d80lAevmdyUYs/UjMfa/CGIpkyeRamRzgifI1H5GA4YlRgJ/yuyJrK8CN/y4gRUnQCihUAOJyjpFkV8CeDOLmcwsfoEoLdtd3aWFdABcBnCKbcq37Ol8/GGslM4VOf3b2+sjt17MXUJGoqcCoYx14ngIAvqfv7blkUE8QOCeiPt4gJyNZMgnOf8/jk8mSmf1Ukk05hf6tyF18H1l3SkIbQhKmP0yWks2Z0x7Jux5pgicm6J7LypUrA7w0oVXy6LmUTneFIVRAssImmsn4lXE+fewk6kqclHGSBJpwCqocgGVTAIRZ7Ica7V9y8SXpgx/6UDQkWChgxd7Tirecx9WBzPUowLP77ULA6Xt++CPax18O6ApbkW6JG9jrXqBNvHvkHNg3rUjS9tJdbNvW10IC8wpm1RfiCeRKWQDQJPAlK7MOAHome7MMHaW+C3jvLM0U7KLrJOwmGWzuJ6dOKethfZMsC8gMIlOVySrzoQdAREDa59YDUNdq7Kts0XnBdBjHz2zX66+mXRjr6/1mkaAJ5s4jDz+Wvve9H6YVK1aGhPQAPkXuEwUY8np4n6llzEzMy/1vyldHuTF/G2Zf7MHX5SCG3k10EItOUx4z170Z9g/0Kfxw+oIZVlc/m85tS2ClHAjmzUzkQWN4u735yovxpON8KYTIRHVe68mmL43yojAzDsNqRkiTa+5PGhnL8FAW1A3oLZDtRqR/jWBDSyMMLcEV96Zi1J4xq8ymCVNppUvDYfjs2msGoFX66Nry/tlpp6oKu8j7XpZ7cd9jngt8OC5hdg4wVEDKUrwp68/9UKam/kOC9F7/AryGxJPr5FfZK53HzvfwJGQMBHF9ZFAqG0LnRgyw3vi3f/czyjp27897EECcDCn2jHXrNoSM3fhAUOeCCy5Ijz7xePzsa13XjrHnF8cSQL9+RKcZgSG3qhQI3DuOwL5dxJz1GD1m5d0ylWL9+XrWi75QMqpCfs4e4mfYQTDukXoTMpeHo5CDtxDzQzDK6638cyZxhfGGTDOLPZdfcWnajk/eMe5/Hewdf/P3/y2AoTnIs40XNm16MD0EY2hoeDLdcecvpg0XXMXUO14Bhr6UWjGfvuOOW5GSzeO+SaFMAFaPKwsrjFE7snJjhhqLgBzr+MTMdAfMo3vvewAG6lg1j5y6q1d/qI7AT/8IVBf0T/81rJ5BdQT+lxH43wFDM6wGTiKPGjmSfvFDt6eFKzek3/vcV/gd4WPtWPrDT/5qOgpzpKNjRXrv++5Ky9euo/pGVyiBIaqsd39OYOjp1ISx4SiB2BitVUswl8GHnMRGglRJokoidTohzEyh8vvCDDKAy9T1in6f4Kckv1Gdr7wmEizApfI3q5iadeZHlu+UgDKMRisPq4iRSBK8zkeadQTGywfffxet0HemBx+4D++hrkgCD5DY1EaVMctgSlnQSqkAjq15/Qz/bRez6PpEgDZCO99ZmJnOnBxOl9HSd93q5SQAjSQH/XQJez2t27gRecOi9PQzm2mT/mwEnqNDyhSoavO5AwSo/ixYIkBkZ6I5JCsDtKxVDhXSKIJQvxwi2S/Zo4QuUhEAT4Qhq1VxPQImyX6sRto9p4OA2U5eRXagIWvQ8nkjfUysALcCJCzAgHKEDjODnEsXlfRb33t9WrRgTrRs9/r0EsAb8OspFJ5BVMP37j2YXt32etDiRzFura1vSb20tdXXxiy5l6pjG4mhbaXDnJOxGxIAFFwzqGammMBp5Gsw3Eq1/FKYS/oMKSv7+Mc/kdpIhptndzCeTanveD/dk46l5SvXkPzAKGFejDGvj3UfDSbFKACJyYkV4gyoZU8OWULDzAGTf4GPPXv2RALTzdzWSFsPCtvQP/vM08hljgGIraHqOy+99OKLaefO7Wn5XHyfGPO5XSazM2ASbcbwFk8kp5gdxDgPz7lUue16ZHJfEnPnbZnr08EQp2eZ83mq5rmeQdQpKlJ+H1krwZrIwNHpR5aSaXTbQnt65WStgGSCiXEdbK9NksHMoSucksumdBgQcXhIz5b8nvk48BPiHPXe8KHxrgnbcRLjAtoIghW5WFmvZX0WBlTZE/x3YbP4fqXyX865gDzlvctzp4zpWWuFCVTOV8ZfYQwJ6BUgqQDQGtlPf/887hkkKsc3HawKeaLt2O0oWAFbTCoLsGQC968xhuLz9AuqAHlZPpNlhHEVY88ywUYS4nx3d4onZ/N8r41MofAk07ycL83lZTMKdpugOy9lZSibKcCE556T1szQKvKUAlCYkBbATJDlNNtS8E+Wp6BKBoPs9OW+UTuzIXy2CnNHsPDtb78+3XjjjRVfp2zCr4fJEgDbAYBVfWpkPckq8989ACALYUYc2A+jCAmZ3jMHDuwFxILZyDrbcNZZgNG9mLxvjk6O+t1swLMney+5B+ALg/xFTyPZkgGQiGnIAOW74LcgR309rBfBjlhvFjQEoV1pGuzLHqp4vci2CoZF7go2Q/8f1xZr/NT4MD+Z9Q8Fo2bTk4+mB370Y8De7ZGAS/qKznwA32exb7ezF+0BHLM7otfF11q48NpMkWMra9bjMtlnZ0/9NGfYeeAonw1wJfgpiMKRLtbodyZzY4i9nWs9dy6G+McG0u59e1yqnhlFg9Z0wflncT9B/gmbciKaBdiVrBPw4VjIiwRuBRFyi3HMolm3A7LNLLwwFsrJoqub11vD6ZA72wFPCaF7iLJCmW/OXTkszk87hAqAFG+0DPQIXDZSNPC+3uiYAgRFJ0Z+4bXxtbJpBfOCJRQduPJ+WFjB05mCytqcxz7Xe4s/l3u89z87kBXA2X3BtS5g5Hxxjrs+BYsLWyiYc5xrNqJWZpXXiF8Ra8TarEg9Bdr5t6xg2TDtsGh9H4+piX3T5/tZXgkB8qlzECCRIRqAkQzlyv4caz7LmWU7uV695wg2D3PfK4Uv39fnzOmYG16C7TCTvd8L/BSDc5l8AlXu9UP4RQWzVlYZ11uhulKy7MmU555K1/nELr1IzQVgv/bnfxjM8NmwbwWGnn32oZCSDQ5OpLve/zE6dl4BE7kHYOg1GENfht28MN3xvlsAQbm/Aqh6SgJDvrn3Hxl7AQzRDU1/owm6kt2ulAwz976Riq542p2o+mN1BKoj8NM7AlVg6Kf32lWPvDoC/+YICAxRcMxdyaabTxO4GDCcoiNZzam+9DEYQwtWrE+fvPtPCJQJOZCSfeb/+ngaRB7U3Lwg3Xz7+9OK9RsACfRlORTA0Gc/8zWqT5vTjFaCBIK1UQLfAgSF/8i0QCyCxgqNvARvBnXBrFH+o6lrhYpt4GTCV2jmEUAGi0AAKULtMGideti/vZJ8CUH5WiuP+stYrQ/6uB42ducALDDR8/dKIU4AfMgikmY9MnQiXf+2t6Xn8aYI82IZB2YFyk9CgpJZQtH5jEp0JKScp/T6IV7bTBIna2eCBGOCCu/iebPT+26+IS3pmpNWrVga4NEhZGGPPP5MenYzEi/iOTtBKcEysGskWZF5NI9j1zPCYFJfgeK5IiDkZ15Ga/Uf3XtPGLZGcxPNJQEoNADVi0AKvcG/zI5maOktJFwjJEBKKjTIDpkBgb5DGN4NJ4YjQO3C68mOc/UE0k1U8VfgM7AHEMSuVm/72WvSlRetIxTF7FaAC3DgGGbWBqj6Cnkp9+w9gJ8HHd5IQjo5nr38e3BIw0qYTdDlrd57Hewm5FUUsDHbMzEuFWwTt0hK7ILE9yXI99aftZ5zIYCmWnnrbbeFtKWd95dyv/WVbeEDNaezK6RqIiJe28MAfUrsZGSZFBirO/4arDqPjsD6kYF1CINsWVzKRwQH7f5kC+Y2P6OtGclZd9r01BNpPTKXSZhpemiY3M8Y6YPFtCqS0EZAsN179iND68P8VoNgkkSBUf4WFWHOSSlNsD54ZGmbuUlmbXkNilzBJMbj8xwyc+g0gGFgPgUAxUIIqGmKpXBaopUZMrY41wfKzmQhl7STHgwGU7QxWAYCQwN4C8kYO3KsH+DBLnYVk+tK0iOzQo8hEyAZc64JW8BPgT+RS2ZZ1fTvnmdZ7+W4SqJX2EIlSSugcNkv8vjkZM1kT0aMa1gpWUkCCwhVkkP/XQxqC1vIdXP08JGp4ypGsHXR3SoDadOPKY6L3EZWm+vQh3tQaVGdAbwsl5sOZJef9dYqIJbXz2PzuItUbRz2Wjmvqc8WmrYrll4szk1lRYxlI6AQOXVIypTHNgCMCCLpVRWdjCqMo3JOhYFRwMYwNa7IYQqoNYOugrF7cp7RekDpULRTF1jPzATZCi0ApQJDA0gvHcNLL788feKXPpGZSYAB+rCVduSCzJPI4+K6MOf76Dx2FNB17pzOSpI/FnvxEX53lLXkvq08dDmMPNmOgho9GOm/jOR1JYnoEsCknTteDwDItSjo4Fg0kZAqYW2HoSRbUzmtY9DA3JUZI7vN9vE1MCjGOS+9k/QhGwSsbWSfn6GpNePo59ewzwpU5K5+FkdgnHIsTbT69l40AhC8F0ncn3/9L9NLSOJk2yTAMvc6WYqL8CvSo+fggX3BwjuJbCeaF3Bc9c4RjluGqfeC6PQF+HKqtjkNn5qZdh+ig2L/UPjP+Pw6DK8vu+i8NHbiOCRJpGAc0/gkzMmTdenJp5+MOT8BGHTBmzby3PHUAftvjHtNDeeomf/uPQdSF80FNKt2z5Fl4v4zouwLYMj7wagMzPCREohnHYdcMDdLwIE+JGEhqQR0aMekWKmibes9J+VgSq8KQ0eGlHNRzzzvfQKYpzgXz1Xml1KyLE2TyZUB5uKx5X3Th3/3HjwdGPf9ndfeu92vS8cyf1dA3MIO8rqXTmUFTBYUXYpHnABSAaoFhjwXmaN+pvushQDfT8aQa9S57Ln7egEZ9zk9CqfAeGE2zi0b5yNxtqMZr4/15k3PvZTiSDmXYIoxrLNha/bAUC2/9/y8D9ik4CjrSHm6+0OwH2HmKB2XJex90vuRhRP33ehAxvsPMi7eFgWG/LxRgH3X7KlgKUb0k+8ZzCfnnnvK2jWr0t1f+B3Y3cjx9O/iXJ999uEAhizw3XXXR2EMXYkE8Vjaf2Rb+soX/ji1N88HGLqVNUunWeZPBljp6sb91zUZQBnvc2qS4oPm1EjJbvuFD6b77rs39VaBoWomUh2BM2oEqsDQGXU5qydTHYE8AhkYIhGI4GFaVzKBIRkIyMhSzYn00TtuDsbQJz8nMEQC2DCZ/uA/fhTmC+1e67syMLR2PdR0mCJIeiDDpD+8+8/SPT9+Il11/bXpUUx5CTGnquSlYl1AnVLpL1X0EnjZulhgJZIv2T4ElwaNJhMGdW+QapjQmBBb9asQJKJCO9X5B3yq4v+RWTNQsyN/zqyhcWRYJhCyT0zADSL9bEEDJVj1ysMI7FaRtNh+/CVanrcDlignC2aGfiCVVtdSzu1sZRAqKBQBtG3jAT2sts0BLPutX/tQamWgNH7ch7fGooWLqRTPSH/2F9+g2IZM4bFNBPI1BIBIK6Kt9PhUhxQDRhP2TjwGemEJhbxMyQSsgXaAkKNIuAzSPbc3nXdumChLm1c2ZxLmw0B2xcpVMIf2h2xrlADxKL4FektYVdY0Vdq+hWID5zbGTJNi2w8LiLRjdnpw/+7w1bjhnW9Li+cSuPYdiQRJr45t23cGvb22rjm9QgJ1rAcGDiCTHkuCUVZgJ0mG6htbI3ERdDBwHpC5w3g2wkqSGq+MryQGgV96nSM5H6NCfxZU/IXIII6lRUsWp/fcdFNcwyWrVpFENVK53x/yLdvWy4DS8FUGjQbarSRvJm4mGaYnBstmwpoLH2ZM/Cjlbf3I6BzPRpJHGUJz8Wno4/wXLpgb1fr77v1RSDdkfJlIdvPeLTMmYCTN51gA8wAT5s6dDxPsNeYuUj/MXx1fq/RS8MPXhNfVSXngUdge0zvsmPQ474sM0vFwTRRQMCrSAkOVjS2AmTirLCkrTJn8/nqUACzIYiBR6ITt1ayUTN8JOSnMYQP+Yda54KRJhl5D6RQJXUUu5nww8THpdp6EcTTn7/Fl8C0nl7k9dmbH+CiMlSL5KIyZYrpcJGWZGXK6rX0BTPx7YVD5O5M5pTueTxNtzQPg5dwLI9EximPi4XUuHc0KYHKc+d5SMaQtQLOgqclUeU65V+S9pTKWFWAuQJRpX7nl9ngAViWJ9dxNVI/39MdxlURSVqKfUXxQZOkJBvi6AgZG83g+SymZB6WXkAm5oKW+XjIzBAv8nqWqeQYUbyrPPVhcJJbF2HsqcWXOZMPsLOXTfDqDd+4buZ1XdCELuR5yFRhDxW9m37798TlNAIq/+R9+i6R7BfvKIUDrecHiEThaht+I4O4ooIqf4/hnr7HjmLU6YWwrAAAgAElEQVQjy2EPjXmqeTDgzGtIXDT4FxTxue49et10s88/99xzaS0Ax9rVq9IrL70Una5kHslAie6ZQqCuX14r+03vpU6A4i66a7XM6eB+xTqEmRj+bho726UJoNjOh03s9+7rYQbNQ9ZkC3t3sC31zvH4T/Sm7oP7cU1hzLkes9m/BhizO99zM/5Gs3geeyPtubOMTT/umnTeuecgPXsdJmJ/GC6fYJ+eFcwU5rbAJvutHaGUcjW00D0yNcAYOoTXG5KuYO7QMathZvq5t12TZtLZsa5mMgDrOZ0r6CDZn154cUt0aBSkWbV8MfNhInXA/BiHSanvlPt2a/vcdPgIzCXWdzFdVwLo/iqoKyuzl/1NCKOR+4mt0Z2/Llf33wn8jJT/ubHIrhQYC3kXxRaBygLCWAjJAK1sIEA32GftMry4HmOABhpSu87inENGKfBvm3OunfhQkOMyY7BIPZWmafDvuizzwXXknHbfK75fpdjksfh7/+7806uneH85vwvgVO73gdB43uHNZVfKrphzMoH0tvJ+YOdSP1/AqAdg33tLZn9VwKEgF2U5q2tEsMb1O1IBxwXhPJ7COsxxjcDQbLpyHoj7cSlyeY7D+E3NAtw8xD3a43X/WkBc4D3RAovrbBfs1SGeZ9MJj8mSguzNE4CcQ4K9AWIB4lpXkzUU9L0MDLVhoH4MlrM/Cwx98cufioLYQozCLfYIDD3w8D28v1Kyj6azAIbGAIb0GPrKHwoMzUt33Xk762seewZjDVhmIcZurrXcH1uQjCrFdkWOjxjzTKY77/xYeoriSfeJqpSs3Euq36sjcCaMQBUYOhOuYvUcqiPwL0bgX5OSjUdyQWXM5GcMvfvJ3vSh972XZPus9Pt3f5UqkBKgyXT37/0KQAAmvrWd6cbb6FSxbj0MEBKIwf40CZ3993/vy2nTs9vSEIHiJIFgY+OsSBZLlWx6sijQUhKx0o42pCXsPAZlBnwGUBFgWX2ttMn1dEp1vyTFue9S3rKmA0PBIqiYeubES2lFTiKjyi84AttDqvx8Eos5SBRMVs4792ySkRej1ftCWvIOEuBvJLE5//zz03d/8N302ratkWQY3CpNKZ1JVixbHsmSpqh+1uDQQFrLGClH+fwf/DIJR39607lnpQM7X4fBgkSJQG7LS9uo+s1Im1/cThXQYDkbSM6GLr/5hWfSsmVL4lgNLPsAnw4hsZBGrpRNRpLBf3T9ATibTUI0f14Xnh97MHRFaqfZpV4w+vVotsp574L5ZAtp5WkmCQaldt96GRBDQMREd5JEeQ0tqGsZuyYBCroGDfIZE0gsrAz/8i/9IhXHWYghBmEX2cklcVy0TyZ41ceovqk1PfbEJuaMnVROcdx0fFMmoXcCibYBbPYNytJA5Q2awUZiEskrCaQMgYpXg0mOjARZROdfcD7n2Z4OMs4buU6XYELdhkfH+rPPQcrRG+BLT08v0pRzcoAcxssnQ0omwygzQvKcDBhF2Y5BNnPuGGwSj+swz10C+PT8s8+kJx57OIAhqfcd+Arp//GP3/oHgMqutGf3Tlp1rwoQ6SRsNGfhggWLYUL0pUsvuTw9g6+Sfj2ahOo3FGbIgih+mYRGYp8Nj4tZcgHEvK6lK0+pSvu76eyZEIkUcNSEW3DGNRCMu5y8ZMDGOV8b13MGHlcdXLtZFXmHnZ00E5XFMApbQKNe5QrHYTGMDPP+dkeqgBm+t7KrObA/wvCYZDoYCRV5VDB+7G0o2yA8XvI4FyAk2mMr7+NRJF/F56O0rp++XRXWUWG/FDPaAho1MxcLW6awkXwf/z7dQ6h4gjie+zE714fHNeP18Ng0c3UvKu3qyx4T+4zAkEBNRXLi50xnNFmlL6BOAe0K8KIMRBDL3wvUZNZkviaeWxjdy4Ci61U2xaVjWvgHZY8hE2eBZSWd2cgXCRNgmMBQiKMqwFAZA4/bYzE5Lglz2Xv9m2NTHsEwqoDkXrMsh8sJpe93wjVZAU5MZl9/HdYOr7n+ne9Mt956C3uE8paRkIf1wCpsBmxpFnzXb4rn6ddTB5tIE3w9u1YhMStgkZ3NBH88UdkSAtP6hJkce138Ehg6d/1ZgNKyRQSk9yJnbcYEH9Yh8lMx1VEA+Ak7RNr9LTqxaSLNOqXLWGvr7HTRhZfQRao3QD+778kgrOf9skkwEh7Xo38EMD6pNEhWFXt3A5Kb2B4Ag/voUPhPf/e36Zq3vDXV8vzv3fOT9KP7MM+ukz2RGZv6PtnFUrbmhvVrQkK3mb3DPUSfNvcbx17T/hMwqNynhwBgxjDh7xkcA0DeRtv4RoCv3nTLzTeyTsd43tHU3sKezXrrPj6Mv9Dx8ALbuXtPevNbrgTIaEwL53Xgg/RaAPh64Q0P2Q6eYWUP1CdIU+/whRLwYIxDXs3AKQEdBRR2P5bxJPPPfbOD49q9e18wf9xz7Lbm/hRrqsJEVW5mowX9awRi8rpFSlaPjE3Ajc8bYb8TGPIYZK2W+3WtnbE4ptgH3S25hrKGCgPI57kfuC4ExV2v5bWu54gTeKFG4cV3zOcVAFigqqzP8PNhPgk2lS5gnZyfx2s3Pdeaa871KeNVGbTAkABKdB3lM4ok0QKQjzDPZ+763bUhQ7WA97LjfN0pNdTy74KJBQss2I45NgmmINdAI/WLYflqzG7xokhTbWxhtzvBH4GmWthEw3i9NTEmQwQH7sPKqgVs4xpSkNGPTz8hJcFKJyfZr/IjM6C4+jSmAAjCD8/GCV//yy/ReW8yLWLu2P3vmWceTPc/eA/3p1Pp9js+kjZeeHVIyXYeeDl9+XNfwqR6SboTxpAd5pRpWtCR3ZQ7suJJR4fLGQCMxgw93b10HT2SfvM3fjc9+cQzxIGVoGz6pl79uToC1RH4qR2BKjD0U3vpqgdeHYF/ewSmgKHICqwEYsg8HRia6CUC6k533fIepGLnpk999ishC6qrpSvZp38tnUDmVA8w9O5fuC2AofHx2pCS1eHr89lPfzX98MePp9mL5qVeAq+ZsCdKta74AZTqvkaVJXkzEJzyH7GiSFAVxtEEW/48H/PRl19+ucL0qJjvVrgSEYbJiK+gRAI//mKKWWRSwHsZ6BVgqHQ5ORXafIJeYimBJwNhQRQDRXna/QT782HoyBbRKHPdmjXpHe+6Pr308gtIy/aEP8a4wRmsEBOgrg59iJRjZNaLxzKrfUH69re/jpyLavhwX3r+qSfT6hXLqNQ9l3bjv7Nrz2EYQONp196jVASXw8wZ4H3phkMV3LysFqRMEMpg0q4k0vybAXOGYaF4js08b8mSJZFo6UMwhNzDhNLWvEG/N7nU7NaqKxVjpVQmWo6HVd+dO3eFPMusRvPSZpKvRpKFAzBoTEpkHZlgNNIRSdDqt3/73yGrotMNJsZNdeNpt+2mAYRGxuywdgq/mcG0CZ+kISRxgjJ1BI3612SZhmNDYoGprUGlwW0k1fo7kPXWK5Eh8XUsI+nl2hlMBxuEirX+T+s3rKdqPivt3LMjXYfMb8Wa1XHdLrrsCsYOYIhAW2bSOeddwETRFDN3yjEx75hL1yEeOSGXNcQjO6QHc2jH1m0xqw4CvrUxrn2wkr777X9ANrYSgKyGxJSqOK97fftr6dGHHyQxWoCUciAkiidtp40sa/78xayp2uj4Y3evpzY9G6CQ10Zvhkh0QrrARytL5FHaHztPC0BR5AxFGuG/TcRMfny4Xir5RgaHQuYRWGWM7RTjKpItGA5KHZzrdFsSGGpVTsMxhEktl8qvccarDjBXkCg6lGGOK9vC8D6vRVldzcEYsrK/iHlnkmRiOSXFqkjJPMYp0GrazyUJLObw5dyLRKSs2/L6cq6F9eK18yHTRg+v0x45p9vVF2+d6UbRxSC2lw5/JpyCz45tBq0y+648yrn4b6Vk4dlU+WNJPAtDysupgWwkmBUJYGFB6Odl0twHmJ6vTJbD+dpoh20nKMACj0VmhOem7DNYNQBDArsyZMIIn9fWM2nsSKXvjIyzzH7MpsVlfEzoOwFGTDZ9T/9WxqMwSKbGOBhrrvvToJDrM5Luyj4cHm0k9Hv27k7nnnNO+tCHP5JB8WDA6S2j34i+I7AHPAc+VzAixpMD1PTW49ffRKaQLDOvtR0B/QxBIOVnrZjH33v/T2gHn1kftv/et3Mv7MQroqvSQfYj5WLbXkFiBgC/Z9fO6MQ4B9BKCe0oYHIzY6kB9hCgheRXr82yZSsCiOl0PQK+mKTLDnW/yWw0Sgo8UVN6OxvWsjeeAjTpZe1rdt0A++XIrt3pO9/6TrqEY3l934H0l9/4H6lrwbIAYWpt1Q2IpBfbvK5OjnNfWrN2Fb4unfiMPQNorZdXZs4dgYHk/lHDmLnOmukI+Z3vP8L+Oy9keksWL4q24GND/eFH19TgvkR3QKb83K4lafuOXYDMg/jPHMYMf2las2o55z0IY7c79kvb0p+KtujyAJE9cm6CODH3ORfZjUq99HRTGjkCwGBxQIaYTDEvpJIlJUrKqgV9vV6D+Cwp9/X+kL2nAI0oXvg72TfKCZ3bdiIL42pQCiWPzt8OPqusZQ3LT3Ce3pe8R+W5naVbBcgUsNGHp7CABGtdVwUktjjg2hHwcS35N4smFjxKrFH2Eteke6ZrwtfIaBIY6oT1Wwys/Rz/LtiamUKyETN4HWbmzCGFlj6CCcQ4+vCY2/HiEygJlqKgjyxO7nEhzBR4DZah+2eWxhdgf4B7hgBRnCc+VSUm0lMvGEbM0SjSULAY5l4paOr9Q5BJPyHN4ZWQiUHZPEKfIgsuXvUJ96tKMcB4Zy1z0a6bYYoOe0vz6VP8fgGATiPn8szTD6afPPgD5lFKt93+4XQOwNDJyYG0fc+W9MXP/hfinxXp1pvfmxYvXsBYt8Y4trKejlI88X6ycMnCNJM5cujI8fStv/mHtHHj+emLX/xqeujhJ9OAB1N9VEegOgJnzAhUF/QZcymrJ1IdgdMjMEbkYpqBomQaMOTfqUhLcz/Zl04NHqazxA1pzdkXpt+jXb1ti+tmjKYvffY3Uj+JVUPDvPSum25Jy9asiy4U/QTR9VTC/+DTf5K+/8NH0ipad+8mkDfB9BEa/orHUEkWBYYM6vx9aT1rsFVcCApLoIOgP7qnEFz5vKmkRu+ToAe9ERjKSfJpYEgmUfH1MJmsvCTLVgSUODaDTZMfZRB9BIZdJFYjdi8hsOsiCLLKqyRtgs9vapyRNp69jg46e9NNN91MZexpThC6uayUo72wR/ZGkuKxHjw8kP7i65+jE9icND50LE2O4lvB57yIJOC1rdthZRDUwbY+etzWr1QJ8d9pJviqtYuU1ccw/aQDComsYI0VeYNNgRCZLRoBa4o7asLPOJw4kU03DZQHZHYRpI8T8TUKeIUsBknE7Laoti9AAnIu0oetdM86Qfebvfv20sa8MxhQB/YdjDFTBmEyIICxYcOa8BoYhzW0d89OkuH2MEdVLjFEMnv4SA9VzlPpla070mHGQanFILokgYVajjN34qpUMw2Y+a+PhKPBJEHWDL8zQfFYDY5HlSpFAkzSwhiQj2BkCwhGu2uZIq8Czrz3ve8NpoIB8zVvvS6C8D7GVABq3bqzuLZKPZBoEBCX5PsUibRJqd1zwmxW1NPjYW7sBhhSViTLoAEvngZAue/+4zfTGOMzq6k2LeiiOkoFVrP1Pbt3ADgh24FtYGV41879XC9AzPl0UJozl+vZT1X4sgCGTHIFh7JpJ+PJ59Ux/8Lg1vnLtSlghPNyOvjgWJTOOllClf1wgjUzBVf4tqeBIfOYwtrJMjU9PvJ8l3g3B3lB7i4EAwngTlaXHkPjerMg85MF091zgiQgnEbDS6Ik+nq46DWh7FITYSvbShlMijwPu8JNZ/qUnSfYe4JTFa8efz/9nMu/y2tL8lUkqIUpZXIlgCLowWY1NRZTwFQFeCmAWkkqC2vJdvWOYQGm/Bw9qWJ6/muPSLiyRK9cqyKHC4ajSb4SnYovSQGdg63FC/xc9ziP2XP3fQQjSuvq8l3fHMdIaYmsIZlCzk0BRK+dCX0je4feUJqI67eTuzua1J9u+13kKFkumeeWx/IGM1x+n+VBgtc52Q+/tMrvQwrIf4Ja0RENNoisoHfCFnrnz98QYHgQbUiwB5nnsiWUiiqR7Id5oZ+NY+rh9TFnTeKVxRZgLOTD/FEWoUl5Ae30Tdm+fXsk83voULb5mRfSpZdeDKg0B5+v1wFZZqWf/OhH6Yaff1c6iLRNsFej6iuvuDwAbLsM7tu7Ky1lj1Ae5fvKihkmeff8ZTrYJlw/IH3kHDuZLSbMMiMnRHBMoFnXTz7yUBoXpAAgWb1iFR03P5cuu+qadAAG4HfvuZd9h25MrufwZcrecmq5xkbtYpg7Ri7ks5QVC94Mw6Jx77Y7oEyQcJFmfxpgzz6Bj4zjsGrFigDdJ9ljlZTZGU0584xa5JMnkPXRMWyQFvSyMpUun4OsVoBwEOnaMPeBCebNDMAMgSdQuASWzd6c5cQhMtK4mt+5Zss+k6d87proOvb7TFk+sk/0POP5zkc7dmb2mW3qs//OLMYw5KPslbJuZed6zzG+0P/OMdFjKK6DX+zTesM51wWGXFmFBShYK+ggoFnWzHRJln9X9mWHOplAZQ06vwWVClsoWD38rgDsrnWvvfdjvbk8Xtmz5TkCRNGxNAyum8NjyPfPrD4klgHyZJZgyDD10+FvfuYooI5jIrjp5wi2KecrjMay9uwoJmNrN3N6BdfYfdwLYQfJfuRi06Wfrr1W5vtemI2zWFPKDsPri2vQSLw0yFwWyHWNyfaURZyBobA8nwKGZHYa7zRSzGjm/iurVS+ov//mf4dlR0c57t96DD2z6aEAhmSH3vq+D6fzLrqavQFgaO8W4r0vIjlblW56L76IsN8amX9xPwEY9loofZzP7wVc91Pkugc23TXXXJd+/d/9NsWhZ9PRaleyf+OmUv11dQR+OkegCgz9dF636lFXR+B/OwIBDAXDxiVO4IdPwRRjSJkNXckmBvanO2+7MW1406XpP3/qiyGnoE6YvvS53wIYQjbQtCC98723pCWr1wQwZDenmrHh9MlPfhnz6efRnc8B9LAdcO5WNaXxNzw18iSw8vcmUf67tLGOIFMZTMXDx6DLgNkK5xiSqDE7xvifCo/pSXGFMZRBp8i9p9gKnqWt2q1CZ2lEltjkLCizLgy46vFIMNhppOpsldx2uycJMpUvnCSYb4Rqr8ytoY5KX2dbDuhgBPgGq5U82CpXr5ojB8OXxwDzxZdeTZ/+1G+ne3/8PUyK9/C6diriC6j8vh7AwXE8MPZAvR4eQ8IAk2NWs23oG+kcRVJXkQG1wuxR+iB1O8yUOe/jfLb+JJpGDxLkCboow9JY1UC7yddrKh2sG4JKmTlUdR3bdhgHShasINrVSG+K0bHBtHHDukiW2ghG9+zaiyRifVyfWbyXAMgcAkm7zsyeMyuqqia3fXiHOK79MKb6SFz27j+CmTbSjRokE5rVYIQ5RILWAuVeHxGrphpj+z4G8JoW29XEqnUAR5Uk1gDeRMoL7bUQAhEEsDXu4iWLok35ThgMN974ntQLyGPl9ao3/0ywXg7jraS/0Dquycya3CreFvdFxuJ72d1MiYemopbHPaYaPucgEjxNP2UMeZ06SETv+/H305bnnqZTENT7ehgQRw+kNSuXAai9HPI0OxJ57Hv2IaWjS4wyq3Y6pOmt9KY3XRgd1p559lnAN+Rx4VVBhTwS42wkXABPp2NhrRQQpfhuOW/9XfHl8bkBDk1bBSHnEmByXVSe6xhn42XbKQN8atxLkt+OT4nAkFmMY6YMQXBI8+m6JqrqJP5HYa5N4HclsJfBDNtk0/0H9pHz8AQAYiceHWHSGn4bGrVmYChSzViL+auAPWWt++8CFGdpX35eAXcK4FvkcMWXoyRa7gl6yShlCnbNNDCo+BtNTxzLZ7mfCDjO4hxMFAtI5fnk7mJFhpGPPx7SCU2OnaPuXTymA3f6jLjewgOMpLicg8fRwNz2uWV/87Um1SamApUF4BP4KT+Pk2wKatiVLPYymTviFVy7libloFzLCqgY5EieV8apsIbKmJRjLYlqmU+x9QX4UwzCbaue52KRH8qocY1rnNwFE2Y/Uq7/+J/+Y8hnZsHuEdAdgD0qkCobUFmhPj7HSKpn2VretSXjj3FRUjaBdEtmSZknsviU7jiPmtlnGknO+9h/98JucL55PA/+8Mfp2rddF6D4bhhCHQBR3/7Wt2Ldv/bqqyEZOwToehYdzaLFOPehXa9vJ4ldHFLHJUhkZQ4Jku9mbSsXWo6kTQBAI/pOpESz2Q9r2A+GZNbA5rE72FL2mBpYQzuQ1/7T3/5tuuWGG9M3vvHXqRFT4KMAz3uOwNrj/DphiPYzBjJDZc7MBHnVlNd7SBPXyj1sNn5yrkrn3AAg0QhAvcl9+I0FIJfbkR9m3JbBwDuJ8XWL3SwZPoEh9wjgEzyh+Y5p/8jYKfa4npiX8/E0s0GCrNLwq9JQmfuF0lWWeWphjcvu0U/MYonyOAEcPYTcD1zPpSgjOybmNb/z+JzqMYc5ry6AvZfxjFN61VM532bAYcGKDOrLluRchOErBRf3VO9dSpq9F4aUOcCT/NnhjVW5xxXGUJHMFn+gIn2MDp2sV8FVWTXu94XxIzi4du3aAKrD96wi6fLvAi6FTRfgY8VEOl+vLCP1faMZBfcxJ6zG1PoVZW8wwVLNuPP+6+creXYdeUzH6L7psQZgFPujcYNrKMcYZW+XdSVr02P0dSFFYwyyF1oG3UO6p/yP+6SFFFmGMoaUY9uFzJ/nUKTaS8GtBVN2GUQCQ/3c/+wuGmEV72XZz1up6yfu8RjBdwI0ySQWlPzWP35jChiS4fWswNADP+DcTsIY+kg698KrGLPetHPfy+lLd38JAGl5uvHdPx/s2Hpik+j06LqOGM2mBeN0BW0nDhlPzyAfW7hwWfo/f/tT6dFHHku9euhXH9URqI7AGTMC1QV9xlzK6olUR+D0CAgMyRzQgJrol8AOPxCTELtNGMwADI337U133X5TOvuCy9N/+uR/MRVClz5IoPAfUh8Bd2vrwvTOG29Ji1auDQPOY4Ahtbz27s99DfNppWTz00GCoLb2rOk3QComrCYpBk2CFv6uyMiCLWRySEBp1dHqZUlsDLwEPkYr0ps49AjjKt5C4QEgC8VER/PdNxrESiE3EcuVwkrnITvVENwICoVXCzGggV1be2tQ560kL124KA1QKe/GQLXeKj3JgpIiUj1AIc1KqZoS6BnULQxqO34gBvLRqtfOaePpwovwxKFi240nTrfd2wimDKpegp2i/GnNhnPSE08pN7JDFlXb6JaG1IRAtVQkNd5+/fUdcV4GjLUVxpCtlw3Ie6hYttFSN6jmBIsmqjJtlMVpejrTzkUkJAF2EShazVWWohfSUpKo1SuXpquvuiTYCAa1evV0kATYMloGj94EVtVH8M5oQFKmLOEIFcgBwA879Gh2+ipMoaO0im9pI1nr7iPxmkdBvAl/DLw3ALBM4o7j/aNprD4p/VS5I5i2cxqgn8wtk2/ngW3nZ+GloDeJ3iEBLIBmNgNomNhNwj7oO9GX3nPju9PL+DQsX7k6XXHVm6MDmC3iFy5eSrKIxxAeHieRVejJFFV9/R64/uF/QyRt4Bysiwo41AP7wDb1JpGCaHp4tDXXpf/5139JooUMZoZzdBJPj0YSk35YDbtgM8yOybh1xxHGyITWJHluBPLz5i2MpOrRxx4PEGyE84wOZZx3tIR2zuqzpB+FflBcu2jNrUluZf4XsKGAGAV4CCChcpcOUMUVkHUPMZZvZIkomcqJERahjG19yD6s3Muu0pBXw2mBoQaMz11mh5AzaiRqBxrfL6SgfIaMoWaujR/VwNoJzwz/JljL/zlnfUwHhvx3ASf8eTrjpuxMBUCaXm33d66tZTCTDuAtYzIXXew4wE7MU/UHmw4M+dribVRYKP5dYMnXOYZjyG1MLI/DfMxsrCwXyYyk6XeKIiDJm014tVTYTsW3J18LmQSAupXW2L6Dn6Wxbd+A7a5Pt4QXeBZs9TN7YbdEEljx8ZkaI+ZQJKB2cQqfLfZojnMWa8b16Rp2Xft3L3/sd5yj+6wMgbguFUZU+KhNA9yms4aU/wWYGEwD38ekNgNj/lsQQR8eD0/fnbf8zNXpuuuuBejFr2TpygxCMm/6MNhuI2G1fbsv1JtI9pBgh0cY+zTAgbpQj89HsGaYV4JGQ4A5IS/kwA9yjU3md+7czfXtTPd953vp5294dxjxBvDD9X5601PpkksvC7B1w4YNsQ/JAhJ4OUJCvxvGkXuXCaygwapVq6Pj4s4dO9Lzzz/PXrcqpLQCOQIdw+z18wCAX9v6ahpmvz5MI4XzzjsnupJd9853pc//xm/hxzI//GBOwvA5CbA7rlcXe1rsUfrhAQQ58PV4HOm9UwOIre9Qv/udYDzgsZJl9806PrcNCZIMQm86h/A165y7COnNI+niC84OeZX+UXXsd5qNO8YCt7YCH8CPaBw57xBrdXAIwL2JduyVe6at4N1L+hnPOfq+ADDNpYviJGPtfcpuZu6B3qNk+JT5FuuNPSBklTJq9Jhjbjin53INjiJTc19q5xr3cu9xfskoFLwU0HcOjXFfFPTz/qvfk0Cee7f7jfd056FywnrO3dc4JjLhwjw8cGz2PPcSwYbYC/GvkukarBxYulwvj0GASXP/Aa6ZDBxZxzaO8FrK2slrIAM0eRNSKZz3/Xhwz3ceaTDtvuoeuQIGzzPPPBMgoYCZn1HYhDZr8E00ny6MoSxHzEC5++BW7uMLFy4MRlXIx7zfTAORwww7wPXT5vZTRtayb2AThZSN9/VJxjlKkncijbM9vNIxTZ8NcfRWsrjgudqddJgx6odx5lxyaxIY0o+icrEAACAASURBVHzaY857GY0G2CcHYCh5//Ya/P0//Lco9MwHZLVYFFKy+74b7NDb7/goMd+VvC9eQfsBhj7/JRplLEk3vuc9wRiyqNFGt0/Z1M419zH3Kud1LX5q+tMdOdCdfumXfjM9+NCjaTDbpVUf1RGojsAZMgLVBX2GXMjqaVRHYPoIjJ0cBxiyNb2VcLqR0PJ2Qu8AkgKEA/wKI+m+femOO25M68+9OP0uUjIJNvXNM9Pv/NpdGFTjWTJrbrr+52/Fg+gcKngj2eMAj5nPf+6rVJ+eSjUaSJK8Nbe05bbFBFG5q0iuEmcWg1KdbChpIJap27mCndvEypDI9O7w46gkoJOCLhX/AqULwS6K1wEq2G2tEogqK5IFYDAkTdxjyNR2Ak+qw1bdDOassobEjCA8t5MmQIX9NEeaPMGoPhanOI5x6NoaaUrHNlHrImgeGcHHwy4xxmL4Cs2F0aJfhZ3VmiLwHCNxgkFDsNYFSNBLQHechNDArkZAhPPswcdl7Vro5RhOZkaQWWgGL9qQKxgQOl6tgluDA1Gl7saDx/PUD8Kg9wRVav0lIkClMqiHgnT4DqriGmFYxY6Eg8SgA+BrBu/XD9tnCQDe0sVLkBZp3gpbCmNl5R2LCQLX0OXL6r0ykOg+w3gpibJ66bUQNDjeD5tg0Yr0wEMPk7RNkLgwRlSSmznWXsyLTQJCOsXzV65cGcmVVWRlMIJxBpRS5fuQD3jeXkclA1a5R8MnJAOItSRFzsFmKvoLFpmE4tsy0JPe+a53pC2vvpIWLFmaLkC21Q4Y9c+PPZkuuvTydMEFlwB+UpXFvFPJR0gJCLq91v5skqmcLDyGoorudZ7AbPqJNAQroAkArKHuJAF0S/qb//e/Uv3vhpFwPM2bOzvARSWOTz+9CX+nZVEJ37qdirWdvLjWsgFMTOcwR2QzPLlpEx4M3cHEqSF4JneIoNqvYh7ehZdVdITjHebQItqkx3EzYSpJTPHhmr6eg+VRQTQKaFSSvkw5ydVjz9skbSZJa3P4lwiSmtjBGmCOTGA8rcdQjUkIyedxDJmVuETVWiAr2DQmefXBYDNp8lqZ1Pgc15vHLjNMsKiwnopUymMrIEVhQBW2UHjcVHKINwBfgpqwIQrbq8g2HBcr77nCztoMj518jEpRindQ+Mlw7mVvKUBOJHtW9x2PyvfMECpwc5Gp5jCoMGncy3y+e5mPACvYm84++2zkoS+Gt0/Zp6KTEsl4kcoUw1r3mGhHz1s7ds6Twi7Ie57yKvYPmQkao1e6oTUD4rWzF7o5hI9ajDayGJiOjp4t3tu4HpEcsycU8K2wpSY0oo15krus5eSV/S3YOXRiZF66FASKlM2aYib29pmAsB/9xbtSc10N8sLu1EDb6gWr14UscuA4iTms0HakkzpZu8/N0G9G1gTvHYy/MqpOxamoMgOY7o/60GjuqxxGcPvA/gOAZrmF+OYnH0/XX389jMQBWDJH4jps3rw5nXP2ebRufwop7LlTLAzX4Z4dO9NeACCvj5Kf2TQTmAMIqH+PnRjvve/+dNkll4TJssyOMfeEip/MPBhof/s3/yOYTW+55vL0LQynz1q7OvXQ0UnAN+Y+jIkJ75uuifBnUi6YO/B59uEl5H3IAoIgZvjpwPjgms9jfQ/SpMGigdLfCT6/HQD59rvuYp2NpCOwD59//rlgMgrBysx1rca9gHvrKZkgAAZ2DjyOmf8Qfm6jMPo6GHvNiPWRO3hwN8BaC4BMSmuWYxZMMWeSc5zLZx87Sjc+5s8411MIeB4drvpgjtph6gR+YjODaWK78wx6CHQ6N0z8Bd5f37kjwLAwq+fY9yDla0XOqceOhQf30Lj+yMc91pnsK82AHt4zlRzZpU0W2jCFCVHHVoDOGsAl2axed/foI4x1FDWi8pN9uARqVCA7d+xyNjQ4ian4xQBpD8LMbAOIBJgE+HVdeQ93vWUDesAm9gjf32MbYk15LaLxhEWeSrzh2ovCDsWX4kVUmlNYiCrzw/2tyFqjY2pF8iszbcECDdgz6DvMnlm8vJzDAezzWvdB96bimeTn+jeBH1k3+jUZrwiCTXCN9RjSg899Vjar9/dFFHF2MMfd+1zKw9xz7XhpVz2lwAKNNrSwzb0+RBOMtWPfKEDMC5phsf3933+duTMRe1V7+6z05MPfS488+H1ihJRuuvlD6bwrr2ccemlXvzX98ee/kNobZ6db6Pyp+XQrDGnvbTJEM5DPmhD8Y6+a4IPrmtvZ+2ekW277cPr+D37MXKsCQ9XsozoCZ9IIVIGhM+lqVs+lOgKVERg7OUrsBzsozKcJRkJKlpOiOgKTmomBNHp8V/rQB29Na8+6IP3e5zCf5g5f1zwj/d6//zCJioyU2elt77otrT/vIoKSPoJYgKGJGenuz/4JwNBjqRbKvS3dG9SkVwKg0OADslg5LZ4YsnBOe6EAAlglJ0nJUi+r/7mLUZHEZENHPUyyfMR/B/sozHaprEaSY+elSvtlzsmEv4vOYnrthAmzCQgAg5XVNsw/rSZHSmMJs8IciY43gCmL6PAl6DWHarh/NriqIzjPD5gjtKBPp0jECOBl0vBpmPrCCNDThWhWA+dLL7kU/56DSJQ0nISxQ8CrJ4fJil4zVvmshi4CoDl4AAo7r9UU1IRd7x6DPA0qBVGGKtU5X28y7ThasTZRMcHMVHwNaqHw29WIoNMEswVAZAzfo0kCbauE7dFGeDRddP6bkES9BoiyMZ29cTWBNhKbkKZl1pbH6LzQ6+DAQTsG9Ydcyi5Ok4Au3QMTaTNd1QY5XqucAiRWMOeQiNjC3sC6pLBWdaMiHEmEXXCovJOJHsMo2uTERNPjF3CRUeA8GeNY9K2wEm3VVHlG1/w2qsT1+GwcRD52ZdpPxX3Vug3pvAsvRW5Rm7bt2JdWIHG85NIrAMJk5iiZm4zKt+wdQQsD7nY7KDE3NGjVkFkw0DHexXhsR6bShMfHnPZGWGOz01/82ZeYB7azF6wDCGSONQKAHTp0NPyEBCVe23qE64Y8js5AAjF2iWsjcekk4ezHB+Il3rMH3x7Nsa3q6mmlnMBuLgIOMiVK9xyvoTI/QbHSUj38aSoAUJE5FdmUjKjp0qnCvtEbyIq+LLAAEpRLBWOoISSFAZKRnI2RRJhQjJH01tQBVPD0XuSBJh1WqAWDMsBggjYj2F9+RqvrnDnlw3Me54UhK6vIw3yB453/ngGJsm4zU6H8zet0WsaV11eWjNqau3QzCzCUsfK12YckMwPy2GQAp0hjwtcMf5mSzPlvx2uMuaAkIwDrCoASIA6J/HRgbfoNo7CSCqOh7DuFlSWjT3ZK8UHy9/7c2dURv89gd/a8KXI0O+8VsMyEsiSq2cyW42EuyqgJIaXgF/NTBqMNA2KPC1YkSSDsD1vX23lIn5ks/znt3VbA9v8VGMpdAfO0kL4h0zF/r+V3cHhgC8yCddKU3rRxTdr60vPZa4g8/fpbbwuW0BislYaZTXiizOXcZF6yTjUf5sBkp9S4N1cArNwhMDPHlIXmDmiCKvbYlrFZh0/Jnljn+ucIkP3zT36Qrr32umCsDWLu7Dg+/NAjJLVzAa33sP6vhuG3L67lNddck57Dz6sbcKENDyH3FPfalXRXtE34wYOH0vOASkpLlcvOppOhTFI7ND7/0pb0jndcn770hbs5pNH05isvS3/3P/8aCU4bZtEC1QDwMFWcOx63htMCloGVRkLvPJaBZdv6DGJEV7lgTaXYj/WMU9IlSKGnXTuS024AsNvuvDN95vN/yJo5BTNuKUxUmEa9x9ijBTVgVvFmLQ3If2FDHuern712CBDgFOt0lOvVgJebHoBHDh+CqVMDCDQr9Rw7lNYCDC3pwktJ5hTSs2WwKJXI6tM2iodRUyu+RQBD7g8t3KdHBPVJ+pWFedAhkeI4va8I9rq23dNrmMPdsO3mUuhQTh2gBnNZmarSOKZhgN+uPc+d5RvyOKWQYWzoL2BVCqx12h2O/UcJdAvnqyRK5poFm9lzZsdcVi7aBIjkfO/vHYAZ1s49o4cCSUfIHO3M6VpyzzzBPd17vHtmfYV1adc1QU7XkO/nXhgAOefhPS5MqRnzU/zNeSTYrQdQ7DHsCaf3rLzXuO/IBnQvkF06f/6CALQK6O292/uBx+BeFPsRU945LEOt7F/uix6rYI44mP6B7tfezwUivT/qHySzzv3XMfLe6L2kSIqHAQz1ixrivjNqEwE7fspaZX7GPGV/lPHXzOv7+o/DEq5Nf/f3f4p0nTb2rKFOgKHHH/pueuzB78EsqwlgaOMVPweQ2Zv2HX6NrmSfT22NbZhP35SWLV0EGxhA1X00K2qjsGHRzYKW3dBmMo/GiBVved8v0oTkXmtS1Txy+o2k+nN1BH7KR6C6oH/KL2D18Ksj8K+NgMDQTG7iMyrA0CSMoclIvgGGvOOfHEiDh7enj330/WnluvPSpz7/VQJUjY5T+vRvf4IEhACyoS2AofMuvoIqMpIiAtlavIY++9mvUpX951RPZWk8EoBKIlShXmfJSa6wRuJWYZPkBJcowsSBYDcneVm6Md2LJL9eMKUSmZhaTAOGfJ1BWfHOKAmyAVUv4FV09NJvQd+dSLYEkrK5q0FOBJgEjXbgkqLSxnMnASekxyvit2JpwGgwOTx8Ii2minYK1tXEGMafBNtKBny/RgZL4GaUhKKVauYwTBKDNbtl1fE5tmu2s1aPAagjb+JD4BcyO6Ipk2RT+BkE6hlcsRV5BlOCbeQxemwmVPxnsGnAasKjlO0ogapdzYb5fQdJkiaTGoQ3SrNnXOfieyEDQS+kOVRrzz//HDwkNuPJsShddumlBJ/4H3Fsq/FuMCk6eOgII20AW0vQ3Ies52DavOUVOvQcoVpIhyveI0AvK/8ktVaV53UtiCDXim+WoGVg0ARcxoQPPaM0Ye1TjmEiJJgY5tOaE5wKXwQNqM1eaxnP5pY6wJ02njuDjlhI1UiIBS9WrNmQLrjoMlhtremJTS+ks887HwnfpUGvz2oFvIEYe42hBaCUii2YNzfYZFGV11AaOWQHTJ0j+3akV7Y8xTwnECcx3r9nG3T7x2ALYUDOtPAaa6xrJ7peKu0uGSveu3b1cO3rSU4wuuX8uwALQq4Ca6iJSv1zm1/gPDWgNeXOLeCtioe5duW8HZMMQmRWXW5TntdQYZX4nLwO8voIT5hpwJB/j8p/LKLMK9F/QimZBrsNMD+aYYZpauuas5ptUmGL+rHJzBgyyO/jPJQrCAzVM58LMOSbCrAJpszGS6kAu667Mc5b9lJwWSrHNx3ULcddkqjTQFcG//x9Ab2iJV0F6C0snNNeOtmTp8hGHAeBhPKZgjACIo3IHMtnFIB5mCRKYMi/F7leGdMpCcq0jXM6gykDMhmMLpK1ssdMtdPmtf7NhLqOfaQAen4v55fH5DTQJwNAxoOfH53J9CBh3AXO6kQaBLQwNV6LDOqkibszWm+h+Nk9k3OP97ebFEk+a7CA70VOJmj+RsaQ6zWDTK7t6OAH2Kuc9aTGzXxmJ+DB5eefnU4cP5x2vLIF4Lg1Xfbun0u1CzpSLcBoE0blS5avYw2zZnm9OF941cRGzrEJmChfFczXc4jkPlqC83v33IwFZoDQNarHkOCDfnKyRp99/KF0FYCPa/YIcl7P5bXXtgU7oxug98KLLmKv6w5G0Vvf+tb0/HPPwyA6FgbH6zdgzMx/nTCGTKxlP97zw3tIegH8AYPq2VvX46PWAavo6ec3pasBmX/4ve+xzvsAjZvS44/8c+wHDbI++HzBKqVD3pxcT0WWHCZGcRrOP7+UEcvAzSCol0/zbCWxcS0Y6hGBfpLpeQsXA0q9SoezBYAM+8MnaP68zigunKSQMS4owh7VqBcQ96ET7HUDFAv6AOQ6AGaO0QGykWvgQPraJoC7eliOjXQz65zdnNavWsY+BmAw6nXwcsgQY4/FkLiW5woqasaeaamuPSEUQYnsPeQ9JaRXIZd2D29Mh+nE2YLHlAWA6BbJa92nHWOPQ68ZixqOb7BaAGsEAgU6lR9575vpfY3zaEF+ZLt2xyNasQMsHOfaluYKAjbHYKlp8J+LRjAZkSsLtPm8WvayuUillN4N48cU98GKbMz1njue5Q5pXg+ZvmVvjASH47MAISs2DKQ5nxPMJddusI4qFLfsiaZMO5tNl7iknTjH7oyFPVTMzn1rixxTct4gzmZg3IfHlvd/Vp6NJrgu/lv/JdlPu3YiZebzlIqLprYxDsYOs5lHytBlHsWeR6ykYbvAkB5x4UMluE+s4bE6N52PDUrhAOUsbH3zW38BMERsAzA0B2DoCYChR+//J+YIjKGbPpTOvhJgCMbQvsNbAxhqb2xPt/7CTXTBWwJQhpQtjjvHYY2M0zDrQlAvjOzZb0foRnrbnR9LP77vJ9wPqsDQtFtJ9cfqCPzUj0AVGPqpv4TVE6iOwP86AuOnxoIxhF1KMIYmBTYM2OxKZv9dgKETh7alX/7EB9PytbSr//zXqCZZAT+Z7v7dX4/AuYFgQWDogsvfDMX/AC3saaMOO+Mzn/mTdM+PHkgNJIynwjdC9k7eSnJwVUlGCVAioarIpLK0IQM+2acldw8rFfXMFMqshyzryPKxqWpe/C5OKMAT27gaWPl6ExAfAYTweuVkMlLGpYOTEOkxVMdzlBVYxTQBm0MgqkF3DYHabAAWq40avnZQxYyArwJiWS2ePAkTieM2XgofCX/gtRpTC6pkKRyJnjK2qPwNRScxTSytrnucBo39yJc05RzhNRGwci1OmmxXQINoC835KEcLCreeKATlRSoTfikylQjODdSt4MpsERRqpEo7LgNqQRddfI7glUMVGl8Mv+x21IM0be26NSHV0n9BfwMRrnkkUK3I2Qw6lYjZrv7lV7dmaUf3cVqaw/CZt4DWtd3RIc3kz3bmMoqUa5isFLnUKOBQYbV4XazqG8gH+BDBNsl2tO8GhCPBEsTTxyfT/vGXEJRB8tY2G0YWhffLr7gIWv2OqAyvXLUhLV2+GhsOPY0wo4baf8mVV0WQ2tOD5waSDbvAnX32uRFo7yWY11spQCEWQg0sgWOH96ROwKK9255LR/a/QtvpXYBCuzAfb8Ab6nDqPnwwCBYGwbYpPkGF3ep4H4mVDJrXXjvItW/inPSyQbLHZ84kqWtnzti9ZxsSgN5erj1SA4No54Jhs/hHYaQUdou5ejBIONoCVpSkooAqkddUAKDw+qiAQ+V3U99lLzBPBOiaWAONHJPAkBIPwQmBrRFOxErvmMmhwBDXuZ9EMNpek2QUfzA/Q2mD5yuQ4Tn6yDKp7G8lMGhCHkbjFflSPpYMwAZTKEzIS081jz23S8/sljweFRLj1Nj4OZmxkzsOFVaOv88JWAacfU7xGmnGg6X4AgXzgeN0nc2d2xXvIcBb9pgAqv+F38+/dv+Yvu+UfW06sFfkcZFAwmiQJaDpbAGiTPyc95MwSkqC6d8EhAooFqa7sbaZAcrONLNnDS+YCxANyyb2wWgrmT25wjeGf/nZvr9eMP5eELZ0scs90uKIK9dA4CIzrZSunERKKPhaJ5uDz25mD+6AoXfJxRekVx5/JPUd3h+G5csv2JCGZ9WnJfj77IQJ+YFP/HvWrWCm+xNgA0wR95Tcnil/KU8V3An2mswNvrwXmOwHayLmSfau0Wcokmjm3qtbNqWLYVy6P8gEcnwEeJ7DK8h972JkYXo1HTt2HGbRtWnb9h0w814LU+DLLr88fNoEy+fjEbSdrmY/Bhg6fPhoWoTkVrBT0+IVK5bROfCxtP6sdemhBx6AndOYepCtbYM5KNOyjf1b1qUMUll+GWDBn4zzCdZW3NtiVOPaeG84qedOgCZ2lVN6iIzKe5TnyQtkDerNNoPvSm4FYQcAmg8e2s/xNtPqvgMvvyPsNfUA9y0AdOy9tpqXxSl7CUBlEiNqOz8+/tjTwVqp5drM7YCBQ+fLFcsXweQYCb+juTAae5Ezz6Lb5YTG1rxnGBLPxUgbz7swTgaccDp5XG5ycb1kALJeXDeudaVZrlvl2na8OqEPFiBgFAS4bgFAMxojFVPkqDE5NjJ5mYt5TsjCsUBAp02YP4KJvkc9+7YAtAB7O19zYfha+NDHyAFvBQhy7xijsGCxYxDD7d3co5TmHafgs2zZ4pDvHec+5ucE0Mo9yu+x98l2FDytMBSNJbzXRmc8/eY4Lp/revR1yuhkDTWx1+d7lnFE7rDqHuG1tUDiWlPyVSRjAjaOpXvZVKfVYElWmiu4nweLx06PysMA/riWAkMyiPRL8nNlucZY+4EVTzpjiJBZA6i5f7jWhwH8ZL/2ch+2090I4L6MKpnGRnSecz+S6/WrVgOkHYVx1Zt+9OO/ARiaABhCSoaU+qmH/ik9+gAeQ4Pj6b0AQ+dd9Q7Gty+kZH8Ek00p2W0AQ8uXYYwOE6xOwI15Ygwmo2oEYCiaiCihBthD3ZbeBzD0I4EhydjVR3UEqiNwxoxAdUGfMZeyeiLVETg9AhOnsseQBsfUttMkiTEqsABJAhia6EuDR15Pn/g4jKEN56dP4hs0qX585mT6wu//Zuo7TteZ8Bh6Xzr/sqsxHt5P1xdkFCQGn/mDr6Tv33N/arBbl0yHCjBUvDw8CquqEe+Y+dnVpJLcRvNtq6xRdc4siZIwZxlI7oJhoFZkGcGWMCkOaoQZdjbJDWNEAAoNNE3AlHocOXQgEhCrgtHOXv8hgr3QyEfCQlJLwBnmmQRva1auSIeQKyymrftRafoEXppIa/hoED6TY+nvhyUSZtJQxglM7WgyAPtF/yKrp1YijxzuDrCliSqwMhGJWjIrrBBGC2uOQ7BIuZtBqudiAqs57Bh/0wNJMMKA2OeHN5OgkqARx2IrZmVIVn7t7qM8T1+FWXZdIfgdpIPYLHxIBLHqAELaOEYTzWaZS/zb47U9dA2B9zPPvRwSiV4AHU2hTxKg2oVqmDb085GxCBDVkPgNcLxKCIY1BCXpiYS9AsTZucTgXrNgWVmankZSRFJSR0JhwGvWXwtQ4TVWxmRwK0pi0tSgf0tUUDFZ5Xrk6rvzjyS7A/+iFsCW2Y1pwfxOqrxUl/m8s85+E4kEVeW6prQMgKiRAHrVxnMJmAcAhvrT0pXr09ZXt/G880JK0o3/kuPQQAv6Uyf1BbLdLwF398E0MXyUzkab0gvPPRVdhVYuX06Xtt1pJ+bfHr9sE7syWeXWMPwIoJishF07MdmGOWHSYxJlBV0wRsbQwsWLkLMcphvdHl7HBNfPJdPiAhgqPjQFdJDdE3PbhIrr/S/BoTLviwmy8q0CHE2xhfIiy+ATc9FESJaQlh36e8zCy8Kcx3bZI4Ux5OQE3DolYwhgaBSwSE+JIpHy85qbZ4UJapb9zY315/EUYEiz6vBwqpg9F5bMGyRklcp5AQoDKHLmV8CtWJ/TAOVyTjLOfE1Ouk3u8hzKoLBMnexX5pd/a6l0RfT1Ji8+T9DSzlomgkXWUQChKZPa2KcKkFLZq+L9MxOpsBjzfpafl0GzDEaHd4gVe85DYEYfEkEamS7uCQIGGuiWRznewkKKTo68bXS20pNIHxbAgU66MwYIoWE569RkOc6fvSfoOjz0DjF59D1Lp6MYp6mILgNDASgBuHopTOxBGuKeANyRGpi/i2FZrluyOK3H7P3/+/qfp07mzOyu2enca69Ij21+PO1CznPb//GxdN7Vb02TzJlh5ko9YEUDwJJFhmAMhbgXeaEAlD51FcNfvU88ppmAXQKEHoTAgPNVZlAPQIZeM4f37crt5dnfZJjodbYTr5tt21+POXbFFVcEK9G95t3vvgGfrx1pFz+/zvcVy1ekro7OYG1qOL1v7770EF5or2NO7fspVVqNzOzCC96UHnviAcZwFCnac+ksZKkH8M959aWX2fMFZpgrgMP6okWnuArzQkaMDRyck0qaZnCtowtk3IqybFD2ivPCz9Pzxb3gGMn5Tro+DuJ91k73xN17DgaDw/PNUij3SYZCaRPg8xWXIvNdvZj9CokdoDMbIvLvWhg7JP8zG9PTTz0TgPPq1avS+eetQ9a0j8JGBvhlgQlUi7018/7HAFFaYYGxGzN/TjGe+tBhTsy9Q6mcII3+P45tgCv8fjZz7vChwyGhln3j9u1aFfQRyJNpaKt0boTcA9hPOd8T3KsEjpSfhe8O10CJdGaSwSrl751zF2KiDTgCknDdddfBcG3D225prC8LDYKDs6L7VoVBx941i8LFHrpRbli/NoAhmajr1qxK//DNv03bMA8/55yNAQaOKDvk+Mp6PGlcE/d+iiQAf8H80aeQ+0z4TFW6gRWJpv58K1euDPlhmbNlfWd2UHbOKnLUwoR0LSolcz/z+iuJU57s8+2+F3JhPs/fuS84n91DlbPrO1ViAu9RAkfKyAXNHY8uOtAJfnvfnfIIAw7eDVCql6NNF7oWLMbH73UkrPOYO8QW7AsnmZsLKv5WS1nPf/SVTwUw1I4PoezXJx/6TjCGRocmQkp2LsDQ0FB/SMn+6PMwhhra0+233YqUbDH3aVjTrIcMDMlsJlwEvAs2sOtbIB7W4fvuAhj6yb2cUxUYquYe1RE4k0agCgydSVezei7VEaiMQAaGSLYDlCGoVUommGK1l9/VjPWk4Z696SMfwUMI8+nf+fSXczUZL6Iv/sFv0fllH0HdkvT2d9+eNp5/CZ2oDoVMqf5UffosjKHv//C+kJLN0OSRSqCBl49s8pqTmiL5KMBQJFj6AITHTzaELdX0HMSpnbdjSPY6ESBRpmNQboCmbMtKna+zu40Brga5Gj2bZJsgNerpwt8FU2xF/hJmsT//9nemF1/YTCBJZZWEyqqw3bpOcsyd0LcFhZoIIHtJgvTm8fssqpe1MC6sKvYgoRsloQjGgkbTVAyVjtXRuclg+TD+N/Nh3YSMGKdTjgAAIABJREFUxC5lBIx9BP9WRG0JrExsgsDagNEuScUgO57Psdp22J8jEeYzDE7thDMAcNMSTCc6lJBoGOw2GfAa5JI4NBOoLQWMGEXuNkxVFcY9iRleSyRD7SQG+iUFaMTxtsPckYXUCAAUEgc+ay9SsZkEf+s2nk33nxcwSe2C0j9ApznMZ/G7UOImsKGnSWMAXkjwSAiVyRncGjzXkShYvRUIlMGkDKUHmccMkiWlZ3YT0kxTwCQAEp5fvF40zBTIsHuKDxOlmTP0u6glsaHD2ZxGEmDo9d2Ho8p6McbTbfic9AFyaPL96rbX0u3v/wD0ntY0hFFrSysm3jNIlDToVDIDmNV7cH/qWAQDY2IQXKgXQOg4Xhx6PI2klzY/Gj4fMhHWrFjD5/SSeGwPGYpV7bkE6YJjvSSldlrT9Hv7tqPO8nh/52QPoJSGq7byXb1uXYBUm1+k8xGm3Scx6NTPVnabSctUm+IKYyV7aGVgqAARBSQtLLnMhssGytFh6l8whgpQJC/HOeZ4NjKHm+ozW0xphzV95XwjJKaynzJjSPnVjNRLYiGIVYCh8v6Nyj8q3htKybxmmemTvYyiyh/sjxAvRUKYJR2TFYNYOw9m4CeAGL6PhiQue7Rk75zTkrKSdAkaF+lX8V0qf4v9g890rzCpLUbPs0iYyl5TQCTBWSVBhXVUxmnKKDZwnsxwihPxanI8vo/eP4IxhUFV2lLn1t+yIbPvWUkmZYh4POU4ixzQcywd1fKx+94mlFl+FA/WjdJVOwCd5LxaSYptrR5G+UZngLp5niijY7+o7A+e1wnNqytdnoqULJTDcR6V/Zf5pSzFEzUxrtMUXX8U5ko763sxAOhKmFU9+/ak/VtfSxsxo3/mqcdT8/zWtHeoO6285KJ0FR3DluIz1zZvacK5Dm8imGjKJMOriPfm2wSsVOenHjazKlJc921BU5Nzx1jpmGxOQeYBfG/0bhGYqBEgYzznAuyPs+dv3badxHg0PfzwIzEG1177s7BsDiHj3JU+8IEPpIMk9FteegXvr8OwIHvS5RddwjDCToQ1JLNkEybwL2zZEveGzvldacNZG9I5G9enJx6+Nz39xKOsiaZ0/psupNX24+Gf0wjY7b7awd41hly4hQ6FM2Yq8XR/Y39iv5R9avHBQoGnI3DnHlgH6GV3RfdEWTcOhgyUH/zohyG30uBdnpftxdev3xiNBI4hj7v++msZKzp6gT0MI+npAOQZgu3R1mJ7e8AS9mv3zE7YY30AQo3Ie7797X9iDzw/mhgcO3Y4vO8E1I4f6ws2zr79B8OXKQoOEyOAbENp3frV3J8Oxpyu5341wjHpDSYryYcgVx33VVmfsoeic6KbBD87vnaek9MoCFlDAWEmhZNG2FUyfWZw8DKGZUYqKd9/4DD3Iu6TXM9J9gfn86y2rtTSvih9/Jd+NQCPnTt3Bmh7GB+kPj7TNTQEu3L9hrUxfl14tSn7WwWzVWCl+8B+ukLuSK9vezW9/e3Xw/Dck/78z/40vP6CmQQYIxAb0nCYkmNxnHlfcZ+QLeN9U4DWVvJeP+WJ/n3FsuWAQgfifl3WT5GQhjF25VH24GhswPkLwikb9j0ExpWneW93z9RrTLZU8SnL7e7xkiJW0svJ+67rwXvJpqefDc+hJo5LEG4/huyCZqXDWdknhkYmAjSS7WmLexloetzJGDImcl8aZ96+5aqrgzF0lLH97//Pl8LAvABDTwEMPQIwNDY8mW7+BaVk7yAeoivZIRlDd6c2bAMEhpbTGVKGUhsMyMKPs5ClCDgkhwLDFA0Ehu74wMdDShbEpeqjOgLVEThjRqC6oM+YS1k9keoInB6BiZCSESCF1EPGkJ3JTGgJ7E3ORo+nUbqSfeTDt6V1AEP/+fe/FMnuTJ73xU//Vjp8wE5Vy9Lbb7gD4OhCgKHDAEPdCdFC+hzm09/74f2pDmPPGivCVCENwgLw4N9KrcJLqMIG0DC1SDlCRqb/hF1xZL2QtJSEUmDIZKLIPQzEDPaism6wZ4062EIyLfTiqQ/6eTfJgEngKP4Dtl23PW50+mF3ExhRH19PAHveueek7a9tpXNMBx1aegGEFqQeusTMrsgIrNo3WE0l0ZuHr5D+Qsc0m1WeRuU+OqHIEDBk4ucepBx+1xTUgL+zC+kNIIqJmAwgk2hBmNkkX30YkFoFVHLgw4TJJMn4czGddpRLKRGTCfDqK6/wfQ5m3z2AP8gROPZOguWeisGtndDqOLl6KtstdubBqNZkpYEkpZHnmuAcR6KwbMmiCPhtta4p6gxbR/PZVn/5X7B4jtrOm2RxiGBQqYNValuaU2sOudhwyHAmCRbp9mLbZJKl0QpTQ+nM0kWLAxgZocOY3k0Z9NKcVENRfS7sEFYL4NQXbJMihzKh9fkmJiF1ch4wxq2zrL6PwtrSJ2cyXX3VRXSmuZ82wx3psssuJdFoI0g+TuJE+2J+bgAw2gmY89a3vT11LF4eXfNqawE9OP7DBw6FZKMOLw6obunVF55Mu/BYuubKSwng9zOeh5CR7UnHeD/b3u/esZvkc18w0Dpp19tCYul19bo5D5SK9Ryvicr45IRSp+wnNZu20fpyLKP6rDRw++t7AQ+HeZ5ePNorCX5lH63iu5VZNJlJpydEAWScGwECVbxqAjuosFWEEkrS8wYpWbzI5zlHZQspFYI9Q/LkV8i6GBGBIS4JuBnV8PDlwWSYaz5M4qGUzPldOokpJSseGW2s85CiMLeC8cU5ncAg10ShsJymH9d0v52pdS97RdagPmeyLgSZguaU96wYj2BXYQjPus8SKeCHShcy/bhkCPoUWSXKTQpY1QqzKxJBwasKcCOrSFmm/w4AK1p4Z8+z6DbmsUwb2/gHn11kasXXKEviMpDjePjawugrXkRKcso1ihb0XGflICF5qcjqTHqd80qkSntux0nz4pC9sm9ERyH2mrkAu+4PrjtBtMxOEWgEQKzMhWzYC5BU6VBWrsMpN708opllpM8aJxeyO04QXl90iZpNErsIwG8Co9969mtQpjSIr0wtx9Q+CzZZ0ymAoaPpXe+/M81GftVKx6qW+Zhiz2Q98V+9wKvMQmcx13McpqkgaA1zvpn3DsEV72UiHiyhipRMoKwk3wfpfhjAMPIWx2weUjD3/9e2bQUc6Ezf+MZfxXNlmhwi2dWYWlnYUpLXLS+9BOj/SphxzwPYmodR8LKlOdHfvWd3+vZ3/jGw2/Ubz0rz6cp49oY16d5v/k1q5nMakcKMk+AOw57Y8sJL7DkwVpBjxf5JJz995Boa2YtauNtxP1B6Z5exJpiHjbAyGzCs999OLOeox6gfmQxMwSgBkEaYevqq2QXwBJ/TCKutHynQlhdfCgDgzVdfmtauWY4R907AC0F8knje+zAyszmwe4a5JuEtBxDf2sr6g3kkoOJ9QR6Px9k/cBzQChYrYEwjybrgkz7AAtGyhWTedHN/k13TwPzzvWSRKA2aYsMpb1Lmy7kchEEl0OQ1dd8SDJrB+QfTkzHwflHDehyB3SPLc4y5qwx6mPP9/9l77zC9rvred0kz0lSNZiSNpJE06rYky7Is94p7w8a4QQ6cBAi55+YmIQkkkEKAhBQCAQcMNznJSXiSkOTAIT3gjrux3C1ZzVavozIzmt41o/P5/Na7ZZF7cs79N3re14887S17r73W2uv3Xd8yzj1kjA5g21axHpB1u5P72MJFK9J1N9+bbr39ztg8euCBB6J3rmYz4vbb7wgAVM842XImjw5xHTo729mMgZlJn9FUvAKfpMN7d6Vt27am66+7Jr3x5ob0l3/6x8GEkYUmcCHwLqilmb+SvirAcfu8MjAZYa5HlG85hk34c/zo0Sf71vHoGqMAdP1ehqq/L9iG4WlYYi/KCnNcycJyM0ppmY8qgDePX6+g0yWsTi1KydpgJM9g7eG8JYDUumBRpI/Npz8L8kZKIVJugTvvLR5/bJjBkD1kUihgkJtRNbCuNEgfAKAS8PN+Ozzcjxx+GvJZACrO8avf+HzM942MowY8hgSG1mM+Pdw/mu6650NpzVW3BzB08Mjb6YE/+GJqrGnCfPo+xlYr1xXjdtYMrhN8xMYNJyHINcr9tYJjMMDgxz/8s4SQPMka5zQUrTT7lL+UW6DcAv9xW6AMDP3HvXblIy+3wL/bAgJDyhTCooLSwFQyTQsFVyo0Az7RnXrYLfrEL/4/af6Slek3f+/rGTSacjJ94dM/h7ShG/bH3HQLUrKV7BZ3dh8jsakd+YHA0APpew89kWqhyBfAkEVAkfyRPT1ysRRFAIVINo9W3pBNSv2sdx6mduSfikLSXfIc15y9TUKSoPFhuDxkCnZhVhtFkTUm7x276yxkTPDxNcrGZrBYH9Y/gQVXCwlk7ko3wggZodCQLG6x1cwOWT87f8asCyaZ6KKBqO8tLdxkrSoWkcYjuwxSWnTCIk3zWItMY5F5zhR38C0iWZy6O2tlV7BkIimlJFFxMas/0PGu47CYmrP3CP+5sLVAXLaERSNSCtNyGlkAHyb5TP1/yFBsSxbldTCaxixoYEm1EC9NQ4fxtCyEeoo7WRwWlRYvnsMA12USv7N40Dz5OEXhCLuK7ixaMJhiMhnvmW6K/vAQgjlTb9R7iVGRpX6kIQlWcezKOzT5duEYXjYcUxfn08ziV0BM+VwAABTHJ5QjKIPRcLvUL7JbhQ/6hIU8gEZNtdICCrCpJ1PLXICfqSzoSd+R1X/VVVeEvK6DgtsUq9ZFrXgmnZX27D+QdpNa1Nq6JC1dtoLd2VkhVTRafMG8Foq+XoofpTqkr50E6BnqJX5+PgyhLgqxYxRqh9OiRUsA5LbjfXIkgCB3cmXMGCvcz+K/C1ZaeCSNNUbMtuafdSzQTUuaQhHSDOtsFvIhpXaH2joinU7AxcV5gCGc5elShMwQykbMBWPIdgmAlbYt5GYFMBFMIt7jdACmGC8BCpUGk38XGKqGPqa5ej2sIdvXazHENfF6jwBq1cCuEhg62tkdYJHeMHZnAQyPwQKlpvS9u91xlQIcsYiymMxShwLELWRLPs9jLzx/CiaPfh8ZFMrjvmDnZNbOO8yikGnQT6MIM4lLJlIpIdD3tOgrTFljB58iyKI8M5myzCqAKWPVS/2saMui8CuSyYpjO1Uk28aavzOGTmduFVK4gsmYTbCzyXSwufRFMVmM7wtgKMdfKx8lXpvn+fe4NsGQAATi+2A40neclyzwtQTWkFiwV7Ndi2O9ywTSBU/jepdAcs9Fv68iLa5gPAgMhYwzADxYOprvC8bLcqLQm0onquA95tJ3VwNkTqY/tFDgbnzq6dQJg3AuhaR9ZmCcwr96IrWNEFUPi+inP/sbaRRWSg2JRTUVzAl8xghMD+dEp/JRmE3Ki2phlFrgF49oO+fx0vHLYpFpI3B/7NjRaOvjh7sDEG9kDnbu7IBlaBH/yCOPxNi77d3vxifnWNqC7OuWW25Oq1auSBtefz29/NIrAbh6/VevOicAIxmK+/EW++4/fpf5qyetPn8NxXFjap5el7Y882TIqC2wFy46K+3dB1sEVp8A/zCAVQ1mzZMB2acBSku0q0Me28D4lzmkHLcJwN2/TwdsHmYTopZ2GtarjvbzHhB+MoA0zhlDyJ9k8AkMDXIfmEJx3wOw89prm4LtcsUVF1KY93GVuK9oFM9nB7sXSVCMNeZwjfqNsBcY8n1C1sR9TFbmKPcn2VonYVaNm2wIk+V4D/1KmaPm0rJb+b1sNL2SRpQnce2BgIPuVMPzA9yS8Ueb68/jBkRhIq+HkNdNCdg4C4kx+onAn/NiOwzOlpZmzsvPQ1LKvW9wjP6M15tsE0MszgX4eeHZZ9Pa8y9N977voySfnotMrj799uc/H5Lv89etwwvu3BJgKPMmM+lkGRYsHDeFfvDYw7T79HTZZRcHc1T58fPPP5MO7NsX93YnLe+lIzAEHVtuNDgOTRTr5V5Uh5Q4ewTp2RcNG+CNgKXjI0IS6EMF+CuRr5Cw+z4BqCKrLmS9BYvQtinmH8eesjTHo6BcMc/LNpZd7JyqR5HzdDGn+j59+KDZZ9xM8L4oyCO45PvKOiuAIS5uMOacu8VqZgHQ6lXVzXuKtyonrGChNxeA9OChfQQuzEl/+s2vRGCD96QagLCXn/se/x5ik2w03fneD6bzrgYYGpIx9Fb6wy/8fpoPO/y+u+6JvlwNA1NGmZsF+lfV0EYdbAItWLosjWOAbSpoH0Dlhz/6CzCGniynkp2a7crflFvgzGiBMjB0ZlzH8lmUW+BHWuAUYygqRhY+mE/nVDKBIRaEAEPHMd/91C/9XGpdfk769G/dH8VuFYX5lz77CzBpjhDFvSikZK3LV+GV0IvvUHt4DH3hdx+AKv90apq3gIUhcessEsJHhgWNJqwWR7HbzSItfEn43KJQHGcxGjKzKF6KgvYdn498EkWxmH/yvcOsWIWQu3X8rmAZuYs1QiFprG07lHmTTcb1g6Ag0lTUKGBNmAO44LxnkvjRA5VcwKVORgLv5d/qAUL07BFIUbPvMcyCAeSuvzu30tr7AJLcbfXrIoCbPhbpB/C68Oh9jhIAF8oadVrgWFD3ALLo0WCBWxSqAlh5me/vNQjGlwQ5k6bYGkmaKjUdJtQAC78sjWNFy+9ncOwuhvXAmQwLzDQtC60GdoaVxpmD1QgIZiHpebjI01DUolCw46QgFq+VJWQakMDQKMfWzQJV7wDNZTUdZXXLcWWpgMk1pxbDHLNFuT5JXmOlaR7bEO0xf+4cWFG+L4taig5BoALAi8JYBhEL8GAP2GIW4Ryn4EiwKvi77yWYIShUTyLZnDmAM1Wks5CIV1k5EYlCAn56fXR1d6Rzzl0FIDMrzq8NQGeEImbNRZchEbRwn4j0onnz52Ly2kTf7Of6D7LAxVwXZtL0aTNZrAtk9cICgj22YAG+DTvZld4WRuXu/PuYhRRFbxPlAgF4THBN2fkXVNF/RH8Kn18HeNfCeKikf3R29oXPkGkyqjIs1AROs29FZoz5MHEqensJNC0AjAKIiL8F6JifZ58qvi/YKgFglJg2mYmB4Ss+MZUUsLUUBBav9jN9QLKUjMKIAqMKYADeWmrn/JWShWlweBRlUErPC2UPeuWYVOTDYxcw8qF5uiCvBvKyyKIQtcDxXRkrFvzKzfTUEKD0IbjqOCnOIY/zzIgp3j+eJ3DN38K42PcvGbPmgs1iRcNdAD6TlLxWnEvRZqcAJ65PATgV81BR3BXn6M8FWFS6IMFKytcm+5wVrMfTj8/PLa5LAHmAlQXLy7lKJoFSGdvBua6QvBVzoJ+vtCXMp2lDC68RZZqADzKG6gC/ZIZovuv4yEyFbBKsPKc4PovJwmvJedBxqjdNbt/8OplV/CHPaQCDDbRfFX1xCRKlYVgLC+mzk+kbHXjyHIC1uPKsFTGODx07kCrqK9P1P/1TqRuPmgWwLStgQsxbvgLj5voceR7IOewLgUmRW46nGolJkXPtdRTstljWh8iHY95+LzOoW1YIbbx90268XpbizQOgS3scPnggxtxrgD8ygK4liUwQ7cWXXkz/+YMfSCvPXpG2bd5EpP2zJaPrCeRiq5AjrYSdMwBofzT9zd9+C4ZGG2bTK2BMwC6kbY8TV1/JRKeHSuvis9PW7XsAMgA3OZejAEqys+rr8eDhcMfHhzCvnsM4YsxhWq8sedmSBTAvSWdiXE1Bqmna08BAX3iPOW0K+CklFYgXxnU8yNLRoDn8oARU+Se4LVA2m2Syndu3AgLKAsreWcpyww+HfpC9xaakA/sPpaX4pwki+J4jzLHTAKcGAJYquA+cVFYpaEOAQBsyYD9LZqr3PediEzB72QioUIYEo8f3kVWr0bVzj32vhmPO4AgAvf1FkJqfle0pHZN50sQGxllrVqcdG19N85h35SEegWW2ZSfebG2dadaCJamrb4S5synd89670/1f/lK69+4PAOrcmHbs2B0JcjKSDmD2P8UERK69gJCbJbKRjLSXvSTj2D5jO84C1HNu2UCi3CF8h2QRyQba/tY2WLEdAGV6+jSko8juBLca6aORNMb6o6F0L1SGbGpc3H/56vtHmhn3VlPkvHMqYc/SMO5fbgDZRgEc1SAt9h7+jow3z1Hy8PK8bB/2Z5m0MotOsT35vX9zbPbBWg756al2lukUUH8kgCmLN7VTYCgAaz6vYDHpU+X7H0fmXWWqp3JFpIXHMcauZPw5V3YjIbv1xpsAO3cFQ+yv/vaP8XYaCxazmzcvPv3Paf1T/8qm2Hi6730/mVZxTQSGdu3ZkL7xh3+YFs5elO6+826ePwtA8h1gSBm5ElT9qebgUThqGh2MsAwM/XwwhsoeQ/n+VX6UW+BMaYEyMHSmXMnyeZRb4LQW+BFgCP8Hlhos4EtyLBfn472pY9+m9KlPfiwtWXFe+pXPfMnVPYuAlL78+U/gMXSIQndJAEMLBYaG+4j6PoIMrSJ9mQSzR5/4YaqjuNBbQPPp2MH+EZPYvLCJQljZV8kzqIguPr34/bcXLiKa3borPVwoubjSR2KMVYhbf0UsdT2/13OngcXfUYqIuSxs3EF1wZvja5EARDIJBRiLQRPSZgNe6dlTSXvUs2hycWgR0IvcKexx+Xx9ilzAu8g0Trefnf/YzZbhA+vIxfnqc1eHRKcPP6HN7GY34u8QPioCWCzeLIJNtfJnF4DhMaNhtAlmLLj8XHdFXZgq9ZKpFGAJx7V27Zq0CG+et7ZuCdNZgS6fI6NoAQs04+g1Zj6IcXYjBYq72lWcrwWku6DuXE8jVWtQ7xMkDYO023GKlkGKj8ks7Iym7wW0Gg3PF42mh4PlJDAkkCHDRMAlfI+4S1jsKh0z5WcWhZCL4F0kAM2hLdxxFtSRyyV7yOImGAoBGmQgRD8EwalIXymZcuaoZxN+TGTiGgf7iIS3GpLhplezU2wCEscI40cW0eVIwGRDTVAMHWzbm6646jJ2hGsihUXwTQbTOnyIBmE66Q0kS0ogbQmJRP0YiCsROXbkYAAm06bRd8eqKE77QtqRAZCB9PwLLwS4aaEwf0Fr9Osu3r8b6aEF0+AIu7/szOvHZfEtYCRDQMBwHpJA/Taov5GMvGWMLzuvmUFm0Vewhgo2itfKR8GwKPxrClbQvx0Xvk/xKNgq/hzpYCUAyWJKMFT/ET2mTFsKfxp34gGGxG4GTR9UFsh17wQUHET+4+5wwZSRFSSoI2PKqO8j9JUikUs2isVP4Q9WsHSih5fAFMdu4e3j723XMIi1XC6BXJFSddrjdNDMPqErc2YYSlzIRVqWd1UGm0Rg0r5pX1f2UcwXhbxtlIvgsRbzjHORIEr4hJVAugLg8TB8H49NALhg3xTMoOIwLRgL4+qCPee5FXJJn+d8YfGrf44yV0Evj9Xfh2F0SWqmAbGyKkEAi3KZf4K/MoamwTBQBjQWALUFaT6+AUBeGR6RdiT9QSCaPxYG2wFyMQc4Nw4x/kOKqxk3zz2KFGUG4HcDY7OB9ryY67r7zU14i1SlQ3v2YsK/hDlsC/Km5WEqfOjwAdL7ZqRmvF9e3/haWrp2dZpPYb8Qht4cGAuhMkEeM7d1cTop8IdB8ij9rB6PL/FOr5eSv4i7Zl6JeT/YcScint3Y8cymSmn/zkPhjbOgtRXWxdRIChOQf/m1V2H0HYF1sjbO8ZVXXkZKdF1au2ZN2rZlM6DKjrQNabBMo+WAReevOz/SywwJ+Oaf/zdke/tgBrYwd8CoEMxjnM/Cj2z5ytVp01u7g+GybefeNBtflz3IzwR36B0wcoxt70XS1xBMngUtmM7v3pnOWtaKafUS5joA+IbakH/pPTQPVqKAlHJFDYI9rzHman14upgf6pB5hc8TD4MLTMQ6IdMHYEaWquB1Xw+Af0nSNEa/UP7jyB4BtFXquhiGk5JtJUeyE9u4P2v4DwyRxvjdJMCtHlgzk5ifBXgd6BP8PMxnDQJKmHA2yrisI71MZtcJGE2CJd6P8saNEizHAACEgD9ja/ve3elnP/lLdj6SO09EOx8x3AFwbAbzS9uhA+E30wEY9Muf/Yu05rKzSTB9V1qEX9v69S8yb+PlN7k+/eRHPgbgX4f308swWrhHk5q5gHvbMphoAvg5vRDAhjGrN5j91k2Ho0ivXqcPDNGeMmBnA3I0AvINAqru37sHKRjMMjY5ZAQZrjANr54T3OdauB7eV3ft2slc3hjtqFefLDznAVkwgs6aWmtUPYV5sGBK+dX5P7MeXUMA2JQ2BQSjZf/Ytwd5D2WcIQeNNRABD9xPHXsxbzlyZex5v4c55Hn5+gVItZy/fA+NwAedD2RvyboqJcC5VvD+WoDWMjp7GfvO3d6fDzEfy441GdJNDe9Vmo1fduFFpJE9ms5hzP7JN7/K31m7cN924+iFp/4pvfAk8kqYXQJDKwGGRgY68cN7Pv3Fn/1ZWoB/2N133hPm19UknlW4QcA9QWBIqasMUX0VZY6ZCtoPG/ZDP/nz6clnn+I571je/9t7VvnncguUW+A/XguUgaH/eNesfMTlFvg/tsApYCjvRbLWgC3gcgUQp4IF7OTUnzr2vJl++eM/k5adszb96me/7N4ui6QT6Q9IJes8dphiuTXdAjCklOzg4X2YZfalmknV6Xd/52vhMSQwNMEiSPPpKMxY7FiYWSzJHClMc4NBEgsyIngphiOZQwlGQRU4dTaCMjmtrNjN932ziSnpTyxWXKj5XgFUYI7pbnt4t4RHARIg/UPia/YK0jdiij4XyqvYbZvCInj3rh3porXrYnGuSfUKiqHDLLQtQqso0lwMuYs5jULKXWB3TIPppH8JbWhK1myYJO14G60+55x0w003kKCzMxJaBBmkj2/d+jaFwbRI9hhjZTfCojfMGznOGRQcoyxKXXB5dfTamM9idi4U+0suuhBj1LWk5WxOjz0JiZ0CAAAgAElEQVT6UDAO+lhIevxzYeWYpiaIYtKP0dYyevQc0vCzkvO0cHUh2zAdORcrSXecTcNREmDhMAxjRPmTqVKaKCsX01TUGFp9gYyiV3LmAtfdzfAVoJ1ctMqQMXnnIIagGkvLRtKjwWs2SKGr54OAV1y/8BfBD4rvXQQPwDAZFtSj/Yu0KaPtBd+Mic4AA/IJduIhvMDsqmWBzm73GKymkV7kaZpPr+N8JiJ1pwN/oKvfdVX4ffRSDCpXdDd+DcXhZBb9+2Ed9FIQ+b4rkZ7Yd48jheyg2HCnehlgZ18vrCnAwHYYEZ7XZlgIFpX663QhF1tFAWnKjOfZiTF1FAuTMPFm53aYhbFdXrDLNhcc0Kx7GiyxSRU1SFqOw3pgR5vrXmGxUBLNvcOWsdO/4zHkTwUw4/f/S+C0tAPt309nEhXAkMch4DCX3fyRoT4KArw2AkSQrYOcxFQygSEZQjAHlEgcxwtpYFDj95yq4yMnDI1EXL2fY0KZD8fdNMxo9Vgq0r9O9+bIDIcSU4V+buFkX7TgDD8g/m4fOz3evhj6p4AuAFwfxdwQrB/6ZvYcMr0Hw2zGg9fEvunviuMrTKGLYw2DavqcBXsAS6YTCkoyH3k5CuN7j82EPeVExkmfLuWLVK+SvM1+K2iWZYDZhNo5bQYSjpgnOBbPVwBIw1n7tkVogIsY5M6nGPYzfa4MHr93vDgPQGIL0ETz+5n0RcHpDFIr15PJSYFqQckFzIAZoAF93qLYtrCY9XfDhZE7fTEYEJyTxsQ9mKdXcxy1fOYs+slH77sv/fUf/0mqZT42yUpJq+lIlXzOCV43g4Ja2VJX7/E0xr1j9sJ56e19e9JyEqGO8F6f+do30nPPPZeuuOFmJk1Ae+aTKvyHJofvUJYLCk7L3NCU16Qv6Rqej/O0bJf+/t64VxAUGFLNC4mlP0EbCPp4zdavX5/efPPN9K53vYuiuyfkOucxvm+44fr02osvIS3bAsB9NORN5627AJ+wVZHi+PCD30+7t29Le3duByjAG02zfNqhjsj4OZjXN7ihgSfO5h17nPBTLWDJmzAFJ8vwAk3tAQSuIx1MSabW0fWYUS9djPcKAPVkpKiXX7IO7z6YcBWm+ek1phu1vDxAUHxf7Ge1JjppLA6zJwPBSmXxWsPzR+C8GSDM6yaYrdF9SJoASBphih3YB1gFm0gmpibDkwH2G6dzr+XerUT3OG2h/9lUpJZVSpF4zjDjeyFSnzbaSCBlVN8bXr8OMK8dad3Lr76WWgFiZLTWAE7ptbcIkMIEMUMDlLcJqh3UrJ/NlTGu13U33pCquVfJND7OPW/+/Dlp68YN6UrOf6inIx3l2OuZDyqQlz/7xs703QefSNUz56X33vc+Pu/VSLha/9yr6Rtf/SYbGG0AdHUh4dqwcWN6BfaX/boBfzDPz/lEANiULfuESV8x5plXBYS2k0bWzbx/Pulyc7j3P/vMMzwXUJv52dSvFsIfnJAHmP/Oxodq/4G9keAmOOj4Evj3ui5ZujjWBfZtx6+m0UO8x+lsTa+XY1T2kIlpfp/B1pwW6rzWCXApkKg0LCRwjD03J3wIyJgA6nkUZvzOG7WsIwR8nG/OJqhAjyz9iHq4TxlSMQ+/vp0k7Sm109uuAJ/rkW8qj+wRxFceBjDbgQw6fKWYT5ctW5JexjB+aetCxglJf/Slv4QxNMz9sA5weibBCAJDLz79r0x6k0NKdu7Vt6VRgKGXXv1B+u7f/m2aPX1uuu+e9xHqMDcYQ8FiYg4JIDuklKwtuEecMDQEf7pBwhU+9NGPpSeefopjjV2S8qPcAuUWOENaoDygz5ALWT6Ncguc3gInTpIfo/l0LNKBhEyN8Qn8rsKd5ZN9qWPvpvTJTwAMrVqbfj2kZJrWnkhf/M2PR1rTTBZ5AkPnrLuEHeT9ABSdISX7IubTjz3x/CnGEKuI+Gj9DFxI5GIxAyEuqpYtXhI76LEjyYJ/hF3WYoe/KADzVxdW70RYF3/LbIUMCvmsqcamUhRprO3uq7uBFlazoJT34xcBmhDsEwGAKhb34yzia4wGd9eL3TvlVnoOSSt3t76Hos1NVhd8ykJcwMoemoc5dS+7ky7qNRB2ITtKQaecSbCkjp04U3BkK11w8bpTshtNl3ft3hvt2U5Cl6krXgmLH9kEURTyeouvDnw25mISvZDd8moKVqOF33j9tZABTGfXuI/zkU5fQ8E23SQ0ihDlZl5WF336K+gcZRsMYgDtrmuF9HIW2zKEKgEAjnVyDjKYjL09eBiGkwawslU0rfQ8pgd1vZrr18ciubV1QZi9eu62iWZV/bx3A14XyoHcCRUo2rVrT1p73poojvVCcQda9paFtcCgrKvCDNjdTRe7KggLE18BC9lGEcPNI3b2J7MgnswuK0av81oAWU6yQB/oYhd4NhKSszgezqf9CGbWHchHlqdmdoG99h0cr+DM4uVLKMhOAHj1sTt9KACf+STAyM6KQovd9ePILc4BDK2orE5bKQhtz73IG1pa5qZXXn0l77jTXi0tC2EGzMB36BigUjfniQdEA8wyvEIs2ARWptAXBQOOU3SsPf8ChoISkJq0Zet2wCukARir9nPe0vELY+OCHWOSnpHOFi4FA8e+7q50IXsqgKQYCyUp2un+NzGOBBVKg78W9tIwpumNFKSy5GSgyEJTvDikXwjjP7ykWNxXsFPeBTDU77lQBGTAI7NRLHJsuywJywbxYWYcssj8fVFMFWbTHoLHFowb3kMAZ0ZJWirbStaE4FOYrstwcrT7NSQsACD0bQtHkUaB2UAcg31i8Z3nGAsh39ti0PlFYLIK4CGep/ysBE75WseGzLVY5PCz7+GxWbCFNxL/BBX0z3A3PHzQSj4rhR9QIRErrkPBkCpkZlFcIrMpjsf5T4ahoJQ7+Ur7wqcsfNcE2WqjvygRKzy6ND4W3O2j+K7n+i2gvwqaevpFXL00nJAh0X7Or5HmxRg+RB/3PQtTbT2GlL0Usj7PuaMdVgWsnQqKz3tuwsgZE9+NTz2TzsOY+fJ335b+9U//FFbgpNTIuG8HPD3OnKq0dprGvBaIABDvuvv29IN/+rvUAaAzypzaw7mcd8XV6b3/+UOpae6iVAkDbRzp5BTvBd53GEMxRwv0h5Qsj3UZgScZn7KhZNsoxepHEiMwMBvg2+JTb7BRnvcqY3HDho140awO0ELD3muuvy5dd+21SIneTo8+/niYKj/73A/TNddck87BZ8i5ff/uXemRf/7HNCpwzedPQ06pAPKmtRenZ594OjXAijiMhLICds8u5o35S89KuwCSDwLQy8rTR66WcSMAf3JcKTKFP4DxyhWLucfA9uzvYk6uS0sWYbwPo8j5ZvHixYDNywMoFhyawNxaIEgvoM7jx2JjQU+g6TBeZH7uQbZXx9zgPFMdYxFwXpYcTVXJNexBZifTZDf3kaUYf5+cmIrcrYtUKu51zDnDzK99eCgdOnCEPtPIOO5PryCdnYm3zq2YdTdwGVaSWPna08+EH91xpHLTGIsCQxdffmmaAbvxme9/P+YGwfBDsH8uuOAC5rHjadO2ven2j3wgrbnhyrTvlRfTVPraDO5R3kEe/+e/S7fdcn2kYHYA1lSx+dHeS1Jnqk9/9c+Ppt7xKWnFeeen//JTP50+8/nPcMpT0pdJMZ1W35gO0MZ79uyirRZhGE46qMCt3nbcj8JPh+81YNaPxzFyhHl+z57dgGnHAHuW8bqF4UV37Mhh0iF3RBjDEH16KTLEHfzsfVs5WXZjA5jUf4/7+RI+T0Nr1x/1+kMxRhfR1w+xweGYamb8hpm77Fo3fwR6uFHVMAacXJ0vCnmYz5HV5hrkGCCf9/O84SWwLjAPW4z3cnwWoRnZi43rq88a7+gcEZH2+PXIatWnUJBXZp3t4T3Zecm5xzlCKVkTYPMA6wg3cvQAbATg7JddxT3JtZam6I0wpvrxhlxCX/ziVz6XRjgHz7kZqeL6p/8lvfIc1xvN4S233pfWXf8egKGu9Mamp9K3v/XXaUZtc3rfvT8GMDQn4ug1GXdTy/N1neTaxI0z1xGTkJnLiv3QR38O5jipZMNl8+nS7bf8pdwCZ0QLlIGhM+Iylk+i3AI/2gKjAEMV3K8Fh+CBsyBBp+634TFEcUUq2bEDW9KvICVbuuq88BgyaakKxsYX8Bjq7wEYmjU/pGRLV54HtbsjzKcr2HH6ElKyJ55an+o0TY5o2xwdK4vHnXIfgikusgSG9PMpQCJNNQWHCr+NopjMX3N5+6NSmhxfHRIRgR59NFz6sdgyFrlfU0clTyyu5gIS9HWyk0bBLbBi5Lz+EJWVJuQAWLDYqTKaGDBI8xfBox6KEnfdXVw14E/kjrFslxMU0XMpIA4exMwRwKCXwt9icAo7qxavMnYsbExnmcEur4WLXggWOIsWLeLf0vTmxi0Rea5fi6kkygjc9fZ1SsI8JoulXnZsfR93R+ewsBd4UloyQvqLDChlYmGsHWyqHBmu4a3mpAMUBC7XLJj1chG0qGJhJ1OllwX3GPJACEPBFmk7dhyJlYWABuDakWjWmf1k3K2WfZQ9XAD3KGpdAAv4dFKkNGB42oDHURft1YEfkowhwSOjhWVyuWt+koK0AHnCSUgvJeUjLoYBhkw404RaYCizwvSMoUDnxOwPGmg2NNBWVVzPihPsAmN6fBK/Koqg5QA+s9nJVhqwC1mH5uCXX35JJMz0AM6NU0jLFFqxehWfMYoPVH96i8JF2dsydtLHaA+9IjrZae0GCLxw3YWZrcB/24m9bzt8MOQH7sxOprgdYhG+asUarnV1OnK4HUnL8VjI180kwh7mgWCfTIhaFuMHec0QjIS5+LXMYseVlBZ2rA/TVjACZBAYZy0dnz5XFAuev9fSAsEC1KI3WFr07wwcZKZV8QgApcSwO318ZIAlS8lsS9ux3qJ2Av8d2qbG9Ltga8AMoIjQ94iuHXIApWTH2YXuhzFkwp/vm4sTWVAApBTZ4Ysh642CN4zPGXvhnSJ4UwJr7PchIysVVXn864tDso6gYUgpYJIFGFPqv/RlJSQFI0dmSQFKhRfIKXaUXj+ZieTDz5bxo4dPZgvVnvLlKORmWQaSkxCDtVY6rvgd7xHvVWI3WnzvIQY9CjXYNkXbFp9fmGv72ZlFkIvAwncr+nfJXNz3Lxhkvt55K4zRSnNa/lnJTJZYOd6cV5SzaJivGb4yU4FMExb1O7KP+FyBFOcvwe0w2XUujGtFcckxeR625SjHkBlP9AV+DjkvAHUv4FczoMLl+PD0YNw7Q5YLf5+NHHY3PiFdnNtNP/ez6U9+97dTA+bxNfSPW669AZnZrtQGaNrH/WAKYO0gMs5b3n9P+tPvfDvdeO/706U33pIq8ZRpnreQNmXelT0ka4h7gv3aojc/AIU41gHADJs/LifA5SAg5lFkaz0A4Jdffnm0sabUAl57kAs9+sijMCnmRv+WcbESBszFF1/EeD2c1sMa2gv7UYDM873nvXchnepP6599Jh3cvj3V6dcDyFXJeV4Fo+gkAPk+ZHONs+akLuaj3UhypjTOTH30qX7aqU/T8xKsIHMp+r42Stw/+5kDZ81kU6FuSlo4v5nr0AdoTMT9jOnhEbR06RIYNfMCBNPrbJQ5QLbnJF47PIrJOHPLID59/YDtsma9vzRMm8647wHchJWi9JX53gRF28hNCAEM5UZ69vT04OnWO5R2cvzHAQuO93I/CgCVexheaf2cTy33O31oxpjjr7/0nHQRc+YA8u/333F76ms/mnbRnjth0ICeALBzr6Rt2sMAfFJ41Fx00cXp5ddfTssBDK+56fo0ifljEg1wkk0ZU9L27NjGXLowVTWRuPcq93/GfydS3KbWZem1tw6n13YdStvbADdp3wruscsByrYDMn3+M19mowmQDipoNf8Ea53T9+7dx3rhOF0DZltIH52jBzkf/A9hsDk+woOP45X5swgGkgmbziE//OEPA3geZU6WjdesP5UgbAkQVjYmqCJc7H1mBpsrSrUraXuvi6CtJs2OReVnPpx/inWJLEXHTjEPFEEXGkSHxJp743H7BJ9byEMDoeef6YvFawug3KEQMlbWPtkfkfs+GzcyhsLom3WZwLnA0AL87vbu239qnmGm4F5LXzUNjHu3Gz4NbFgIDGX/tQruZT1pLiw0Qcgm1jF//hffCAmpGxezWJ+8hMfQy889iMfQiXTrbfelC66/A6ZZd9qx57X05//1TwIYuvfu+zIwhH8RHfDU/GI/q1VmLqs3AEySZ7mPfOSnPgZz/FEl0+U68tSduvxNuQX+47dAeUD/x7+G5TMot8D/pwXG2BoSFJpsZMwkJTwUDRSIMlcq9DsZak9t+zanX/u1X0xnrT4//frnvmyoVaqaVpU+/ys/y0KVhcbc1nTb7e9LLQuWs2AnllVwhP++8HsPpB888Vyqb4SS7/5/iRliOoYLIhdKGjxGdL07bC7uWKDoORFR9f4n6+W0xzvModLyykVv+NNkmnbQqlk4GT3rV5ks0sjDTptZzD1ptfSuUqpZ/GksXa00QGkK4JBpLxamGv5YiLVA125nseWiR2BjMuZDudijDZS+6b3A811AKuMQLImIeZ6gHGIqi2UX7/pJaMIpW0r2ksdnMewOYT070hbchQwmfJEAMLLPyVgu4Pk86eUWFDKJZDS5i97EgjH8d3iehURI5KLILNgWfCrvowRIP51J7Fb2klTS0tLKIrKT9Vt1FAl9LLj7afdjyD9qoIi3HeuKY7Pw1y/A3X2lJAJFxfmf0POHA3OXWxmfbCJBM71H9MHo5jybiI9XruVrlMB5zhrjTomUNsPuOT4Xusr6AE+ky8sYyhHMkyliiOUNSaEGnVxrQQmKosmThlMTqUDVVScpnLguiSQ1rp+pNPalFlgFB9sOhLTkSsyovaQ9GFEbda9sZhVSkwFAFuWKJhTVQuFvBaiTvSDL6dgxAE4KiiuvuirYOvbXNza8Fl5EHoeyvgBCYNWsWbOO98bMljY7yM68Mo7pzfMoojBiB4CTQVUBa+jAgYNxDWc1z4XmP4e2mpn2IZ04erQD+R5sMXZYq3lPi153YG3bAhjKaXvZoPj0IiQS+fh9kZYT7ByvvgwhHwIxJdlWZg0ZCy7dX7NyriX/GHbBRLEID38kgCGNdzUZ95j0murE2ySkZPSfSNKi0LDf6TEiSKh0zMLbMRFSQB4CR7LxfE931jPYxWfSp9wTj/7Pa2QAeTzhf2Qx6PErkZLdE/Ku7MMRBiOWRpqs28tDlho1VgCXHpvn5n957pgUALRsIceuUrKiLXy9b+lnW2ydLrlz7nGycMwrVYrrQAfqoL/oB+RzTXDSlyfAlpBRMv5pF4/fayTYEmwmj7ME3FmcFeBXsA34r44xJRAaY4j2Klhi9lEBVIHXOhhyAsUmkzl2dCZxrpwJ2Kr0yo+JOYDCVvaTxyrGF4w8zyVaJI9bj7tK43ulepyX5r5GagdTDlnkNMb8WXPnpWauqbbjYwLZYZbcjalsC2bTRyN6vEe5DNdsFpLIyZyrjMujjLda5tNWDPff3LYlVc5sSPX4xKy59LI0hJSqZfUKzJwXwQ4B1J2+AAaILERBRcBN27sUV++c2o1hsOdr4pwgsvPqG9vXI6vZkj760f8rGJI7tgPUHsAknnZ/5KFHIuXQvmX0+lwkQzfBGjpJAf3cc88zXo/iNbQLBsqcGOtLFy5Ke/AeGtZPjSSqBq6lYwD+XKqi/wq6LTtnTXpx45tp6559adrsljSoAT+Svn7mylGu6ajnXaf8WZtfCnmZW9wfZA9NAEjP5vybZ9WzMTGVe10PQNGcdOGFa1PrfLxtjElHZqpBb/bq0ih9MOYWU84EL2SDdeMNM4e5zD5i37BtTDoTFHFedxxWwSQyPXIHRvZ9tOl+0hOn8LuFS5bADnotQA5lgt1desU5X0xJ3Ty/niK+h3nsehLZfuGjH06jhDIMsKnTdvxoWr9tY5rJfDiPJNIZeCvVBWDVDbPowbR7x3YCC2ami6+6Pl15zdVIbA8xn+Gjw8KgDZP9CkCJZcj1tj/3RJqquT3X8Bjsy/qWxemFDTvSQMW09P1nX+QGSrInY7KJ64b9dXrg/j/n/JDtcgwCwI6begAi1wOyYyLIAICsn/vXCNegz40SPZAARfURMlHMzZJG5iKNpr3HPPPM07EZ4/3fMerXSPyU7cgYqOH9fV/BKIFxp5a458IY8p7j8zR4Fwgapy/5N0Fm5+jYPgsWdAau7QdKNWUz+XMtGzK93H8cw86Bcf0CRKqITabj3Guzp1re5MosQ9YZgEkagzs3eo8R3J6HvLQdD6lIoHMedYXFOFdaljcHxGJMJTsW999hjnWSQQGA+uPMgwJJU/lZWeEo97DaOuZtNq7+5tt/LvUsAiRmcU1fRkb20rMPk0o2lO66+4NpzZWwvrjuB49uT9+4/4HUXDcHYOheNjZmxT3ez5CJaV/WV1B/RsdrJDA6XSMb/fEP/1z63oOPKVMu15H5rlx+lFvgjGiB8oA+Iy5j+STKLfCjLXBifIwaTBjHIW70LAWKwJBFk6k/w52pbc/G9Gu//gtpxZoL069/9ivgJyyCKVY++6mfjV3OlrkL0m233oW06OwwUXZnzscXv/RAeurJ5wAx5uAxRFGiR3AAJkbA5gLKAilAlFxC5aKrJBnJviHZk+j0RwEOySCJ57j7x8Kt+L073LJ8fFkLFO5DMDUaWYgJAJ2MBR4UbRZYEzBxjFzWW0I/C/bnwo/HxbeMI9tEE0uBnPAbYbE+04h1qecsiAQVLODnUPxYuLnIM9kkpwvlFlVtFLp7Fl4Wfz5fBpO7jy4ULSqDBRP6/LwotW1m8Dl6I7gbWmcUMos/qfOaU87GyFmgSQNhn6tBa8hy+Dw/x/c6Jbkz4YmC0eJ+goXjOLv1g6zYThC/7M79zt0HWKDiicH59lN89EsJRy6kAbGMoyggWa/OZofw2NH2AAFkO1XVuHilmNQ4lCLH3yvZk3EkK8b6o5KCZ8QdduRaM1h0ajjtMU7jfJS1Gb2tka5JaSbx+JpB5ErKVYYAJwSGGvCuEJhxt1rIw3adyvlVAGI2YTzdUKvvRGYOjVB8XX/d1RRAnSHXU0JxFJnBrbfdQr9z57Uz4uwt5tecLzCE7IS0HFk4yu/mQa0foODyvDr5Wxsm5be+573IBTEgp+Dc+fZbSBZ2BkBmIaK/RS2sq1aMdT3uLgC2tsPHkK/1pJaFZ0d7aTTawE7+BGtiDUD15GlonJGWLjuLNqxFArIHKURnpPQ4RmRlBSAhsMDCP4zI6RP+Exg63VMoA0TZqDlghtI4OV1WFvHYBUBRknU5Bv0MfbUyMEQxbBFEoSCbyt3mEfuIZs4AWsrejrOTP8QucgYGWfxrFM+4EViw7xmbLGtBw/DoMzzPAkZJh+CHAIuvCVNW2W+MKcEaH+GDEwbIGTC20JvEuYd0rDS+BZQCVVJmFBKOEsOGc9P/xEIkKix34vmb4IdSjc5j7RFTHubTkfiXQTOLqvBqkrFiGpwR4Hb0EhjkGMqeIEa4Z+aiEg/PPczzeb5fNRyfjXdQDwwPwSmNon1vizA7u5+XDz3PVYIpsj6KNCOBa2Ulcej83c9SJuXDfq+cVoPpds6joQHmn4xB2lgpTDXt73gI83ybBglSeGhxrHWmwsV40vtM1hcAnKAq11NjfuWNkkSHZHcJHDJH1PL5wzApf+bHfyLtePX1dAhz5yvOX4cca0sAtydDInsCY+F2JJbnRvJjNZ9tAMEYoKx9VInoIph3m996K01F4joDw+TqBhgqJ3rSumsviXCCVfi2pZp5+OQA0sCGUeajZ8wswBzbVSmwAQHNFJ/DzHOCYLbf1//itynye9JP/9TPMLaO8rchmCbbAYn60kakZGOMrdkwKd984410LhHnV1x4IYN9JG14bUNgiovnL0qbN25O0zHNtchfCnDy5htvhqeMJscLAYtMXKuhLSbow2fj4bYbkGXr7n1pOgy/Y4zr2fi7OF77uYcMuKkhs0XpD/NsE3O/htD5Psacy/UAHmWeqsW0myAAvmeqTGvOWYE59bLw3ekL4+0M3SlfrQMcl3Uhk3YMmVxskAA2jYwKRNj/mGf5PI95nAmzo7MnvfTK1mAqNrcw5w2MADYfimSx2dz7Xnnj1ZD8ztHrjvlodATZUT/A5SQMjfm82TBrTiA9+/C7b0xr8RLatXNbOoIEbvmVF6fFeLMtmL8UNileOkjHqqYMp+Owh7dsejU9/8yL6Y47/lO67MorAXIO4Mf3Rlq5dlXa/Px62FIzAOTYYOppT0s4z6O73oZ9OI7n1EDa30N7LFyR/g7vwW5MvafAgpqs99rU6em//fG3OKYMgPWX2FAO60jZo18I4Ph3mUOOtW6YPrv3YS6NhMw+5LVXIruPa3gzMrn1P3weT52XwnPLOcp7oyud8LXj9cE45ANyOqLgOhLRUhKewJCMI1m4MnhZJwUTr2AK+jUYygDnhbeQY1Z2qQzRYk5z/o7vufc5Bzm/ef90HlRiHcb4fF+wkAo5mfNSXh/lQAfv+5HYaYIY7KMO+mAkoAkCl+4XkyoMizgSBucRbsG51tC+J+gnAb66lDLNFASzf4B5q7kp/cVf/VftJOkvlch5Z6RXnn4ovfzsY2mARM177vtgWo0MtH8IH7yje9IDX/pqmtPQmu69527Mp2EAa/LH5+sdyVCIDSUlpSMjpODBKB/h+CqmNKQP/PjH0oMPP8UcMVquI8sFSLkFzqAWKA/oM+hilk+l3AJFC/woMOROuVKyMOJIlQJDo13p6N430ydhB604V2Doyyz6kKNQUX7uM59g3T3AorMl3XLTnXgrnI/3BMlMLMSkQt//lW+kHzz2TABDk6ZAMbZWKhVkfoALnygeKeAywFNiucgcKP0LVIQDAT8AACAASURBVOL0n0tFVkxIJQZBYVDtYitSzSg6Ne508RiGscbRmjDEZ2rKXGMxJWsiUsXwrGGXy8V2BWwhI7xzVLLsFIvODDzNZNHkwn8vchJ36i2+LAIXAyboO2Psb0TbsjsrE0BWT5GINndujm33nASCTLIxUcyCzoI4P4+/51gyCsAs95hMoS4TR8BI09tB5EZ5pxLfoACUclz3NArGKFxLDJ7sa1ICpFjMDgLeuHjrYpd4AobQJGRPXd0kZkHzfnPTNhabLJTZmRzi/Sop4scshFlMWuBHActCvAl5WDe79DmKvCaKlPCPYUEtFd9zEECJgl5AyWKJzx6m/StCepYNtF3pmqYks2nMwlffFKold4T7BJmm1iFHkHGhcTaMJf6WmVQwSjQX118mzm2EgqsG+eEU2pRd1gCGutMVl1/Me/o+draJtAMD8dsAhgSy3JWX8SWjQhq+ZqL6Run/5PGdtXplOgq7SZjFNtMo/PZ73p/6u0wXS2kf6TvtSC7sK4JJFivT2SFuhgEU5tQYSR9hZ3zvvgOMlUvTwf2HWDC7k4rfB8WuO929SLKmUrQtWryU187Av+JwpMf0AbqMBFiXQaHof7ZljIvMCJF/cnqMfUgW9SehvQTRBHsiHlmvCmlA/hwsnQzGBuDK+4WXi8wdip6I1KZBK2Ms0N9lpIUBtaJSAAOu4WRAhE6NtAGEBUYEMYyjLyRXgmYNFJhiuO48W3wV3jXBPIzz0Hcoj/MAZ2Ls5mWFv7MvZ2+x/DyONM5XwCcc0BwEpd3+kJiU2kXo2D6lLMPx5OdaTMkSkrVzBAZDFe0v00e2ngWXRf8pFo8sxmAPyFDLfkaRUsa8cAqkDvaRn2GqHkVkCWizH+n9IfA1AJPE/uDJCa4V4E4YWpfGtey78E4DmMnG6kpKM/ugkMUJBAjieM0FjIJ9JCjD750XZD+E4T1MuhpAbUFqz9vitYi8Fxgv4t/do7dYNgYbD2TGj0zKbLCv+a1R4wJ8RlcPUlSuQ9Zz4YpV6YWHH0tN/H75wgXpnPe/L/3Zx38xrUA6NAMZymuvvREA53zm/QmlrsyDK89eni5497vTg9/8M97zZLrkqqvT499/GA/bk2n+upVIm96mr8KYnDs9TSLNaxUsvm6YgbfcentckxHuKTIZZ8xgE4HjdC7/9ne+k96HbGUfBsECt//4t38EI+9gWrvuorTm3LVp24Y38cZqSK+//FratnVbmhFyS4BOTZ3pSzN5zTBAUi/At6lUC1oWpoNIbxbNXxJ+dnMx5/2Xf/leFPN6tbQuJC0Q1stxPs9rOQ9PmhbG6fcefzJV0r7On3V83gjX4hgSplEZoYBuAmyCbjM0CGYOlOEpSKfMb0LzaYZiFTLl2bMAn+fO5N4jG7UiZGW33H0XINghAGmkc95zBdi9Tsqy8GubD7uovYNiP9KmND+fBhDWE5LGHuZw5TzVeAd961vfwUepPr29YxcgLjIxJZrMyZfgE2RbdgGWe4+qmco9bF9bAEiyUtqQXjVzzxvjnn3n9deGVG8lLMkbf+z9qRdj+pomjYtJamMDaKBrf5qztDm99tjDIU0bHpmcVp21PDUsbklvkWQ1HQZnMPdghO0lVEG20FtbNqXFC+en5StWp217D6eRKhLLBk+mv3vo6TQxtQHmGdJHpE+zmxekL3/xgfQm19Q57aKLLoBpjGSbe5pzgkl7ncyvri1APIJl5Vh1M0Em35G2NoIcNsdmzg3XXgObbHvM83//93+PNLG4xyKbDUN5QNrSPOOcp++eHl0CcTF+mXiUXenHI7PX45GJ6PqhMJwXrNmwYQOSubPi/ucc4n3R4zOUwEexWeUY1pOwAIvyOgEGL5sGAsX+c352jeD7OD9OpU0EfjQc13dRMMgEU9PmlO72l14rS7OQw44jB++AIdlFX3I+dBekpoaNFaLjKwHtHfsGYlTQN6cA3NTBZPub/w5LS69FNsCcI195+uH0+gtPAQz1wwK/O63DNL5/oB327a70tS/+YZrXtCTdfdedyDZnpxrmINcKpuCNj9le0yLxtKe3g7+Resl0ODGpBsbQx9NDjzwjeFyuI8ulR7kFzqAWKA/oM+hilk+l3AJFC/xvgSEBEnZ6j8IY+qVf+ukwn/70577C79xlm5w+97lPxs7TvJYF6Zab78T48Tx2zrPsQMnM/fd/neSXJ1iwLwg2xDgL5KmwAgQ1LGIiVUTDRnetS8BQsbN+ivUQXkMZhDjdSyV8GUoMiaLwzYklFLMACOEjUKJsT2GB2ESRYHE1zI77dNPDLOigx+vf4y6XQJGRvgJB1SzcYjHKsZ29bClME7wceF+lChpZuuC0hKzlXGRqWMw1IalwMam5rAa1Luo9Ro2K+8KYOicHOZGGvw6v0ZdHSnkvCSEmpHThoyC7R8+Fp595KkCnLgqQabSX3iDKIYo4eE22bUcfAkOCVBaQRWGtRC+zfQQCMKxlAT6V3eh2dm3bMTsen6jEKPwYbYpEjESVXqOyeX41n3MMFs10Iuw1ELbN6/h7NwXPokVLIopexo3HdcklF6fXkVc1h99R9mU6xsJ04cLF6QBxxR0sko1nb2QRrReIBsNSzU9ynKMUJWH2KkuEviI7YlLE09ezsO2NhbHMoyGkAgF+UbyYDCdbwuS1ySXGUCMLUP2GKiaxo4o3x4UXrAmJksa1NvYRgJx3335rsLUKUEL5XRNFh7v7Gk13cs00sV22bGHsPutHpKeJnkK33/l+/g6gRjHiTv4Lzz1De1J+cD337NmTVlIsz+L8DyMHExCSQXKAxLkVa65Ke3btDWmEhUI15t4u5vUKEaSb1Twb6WVrFHxtvHZ/WzuyCP1/9B7J8soCGCri6u3vhZlxwY7LPhilczPOmf8EDgSKBGctnsI/x2onaDcySzLQ5DWrxxTXPu9OuYt6zdMF5WQNUatT9FK0AAx1USiMAJ4IjOg50sQ1NUJaQM24+pkzYHeEAanG1JqKw/zhM5XVCR6aVOc4kWVVw7WdBpukGzDNa6LUQvbJZNuV/mghls9ZaOhH2YIRHe/vSr+Ogi38rzL4FefnCfKwn3Ygv1B22QA7I8ApASDZUqXiTI+QAIaUxXH+JkRFO8XcksEgfy7mJftUAFUhvS2ep/KUOaoE6Nn2Iefi74JTAfTxbjUUs0rEChmaxxMJPly/8GaiHQp2lylp+tfIXDKSXbZTNeNFqa5v5rUTHMqAs4CdSWhKXTOQJttQhtMq0hBN5apn7Id8ENdir4vGxgFDa/7M8clRmslnXYK30A7YNzMBiidxDDMARCbRNm/v2p6uJPVrH8DMcUCWA3j2rARA0qPFVK4dSLz6KUirSbiroM9cetW1acMPX8K4uTp1Vp/EY+ja9MPvfjv1YxJ/x0fen97YvS1t5T2vwgxa2dNx2JDX33pH2oj06Yqrr8EfbFeAt85j2RupNn3tk5+N+eomi1XG0gAeXtswhdcH7Hv/+v10DWDU9ddfl5547HFA2QMxRmvoS9e969r013/117QXqV5sUFQrq4K9Z5JUJwypmTAwjzGvzcP7x/vCwjkzMX3elRoJFZjKa97YsjVkZPOZ/96G5dHAxkBHL3H3Fv9KkOmDNfRvQQdDDWpog6mkIJr6JYidJuH3RN8eH8HXjYaeP29O+LuMjQ+R7NWUbr/rPbQjxuSwpCYxT8X9hWsqK1Tj+QXcg4a5h8gSynM6jDskqlNgqzAi08MP/4BjqE6vYyo9lXmmnmM+59xz00WXXpL+6lt/Gf1Pps0JAAJgm/Da0iy/kRSqcZhebfv3wBTany65eG0659Ir0k987OOMQwAKwPjengP0O/rxEH1wYjB1HeH8OdaXMeeegzSsF9nXSF9XuuLd16VdP3wSoGlP2r8Tg2qAO738hkl724wcrwlp7YGO/jRn+fnpn55Yn94+1IUnEWEGkwlDADxfMH9x+u3f+t1IahsF7NyyaWNc9/kwzuz/9t3GBu6xSq8BwJwjDQTopp8758pGbcZ4WYneATyJVq5YgXffmwHeONY1jp/JnOXc5Vjyfj4O0OYY9bopWXRjRdakk8uUSPOECSkrUhZuMPOyFMwxZ3KgLGGNwf1ZDyHnch+2r/c779kep/dkAyD86nMKcF9mkXOnc0RE3pc2UJR9CfjopRTzaGzG1ML0GoiNlpAe8jdfG+O3tH4aAyVr516mB5rvKajv3tEkxrzAkIC9c1o18/HoGGA0/nLf/TtYWlyjGaTbKat79elH04aXnoUh1p/ede3N6fLb78Sf8FjaVwKGWhoXpXvuei8gaksAQzKTKgCcuJgAstnnsKv7KEzfephmplxOTR/+6C+nhx99tgwMlcuOcgucYS1QBobOsAtaPp1yC9gC/ztgqEKWzURvaieu/hO/9F/S8lXrAIZgDOFOPZVF4+d+4xOAQJ1pAfGnt9xyF7G2KyORyZQqgaGvfOXr6aGHnkgL5p2NhIDiFW8Yi6Zc9OYFzemsIRlDRXFXMIaUD/l9YT4btUypUIs1XOlnvxbx5rJxqlhkKVVyUdig4SqSlljkuR1LoVPH94IMpqY0yL6hYKvnnJSnuRBzl10J2UKK90gtctfUAkomhnIHZWP6F+k/w9/0D3FhFQyfWByyY6bvEJ/jYWZvmAS7am6Yhlaya+w5yWxx0TkH6dMBdrNduAn+2DYWgSaa6bEQ0h/e08/zs0OSI8vJApStZhe8WXpk22amiJ4HLgwt7vWdmAzL40hHT4BESoNGAS1M3HIBrpSsgn/KI4yiN/1G+rnsBttbkGofwIesDndIg5ZPW7nwdSFtcppFkRHGsgk0PmU1GpH2gmeCWNn7BODCql4pjm1NmxgJLItlOIAtCvVgrWTmhV4zyu6qqxFieD0plCZHQX0SsK8aNhgpK9M1NUeOc2IwrT7n7CjQNeS2qBRYetc1V0WBJTOqBnBH1lYtRfYULsgxgCNjmBuRrNXhuzAwyM69fkQUfgcwFL8BwHP8RC3FijLDCiQUT8fXkyzkd+3aRQG2GrYMBtswhfZRjGq6rc/G2WuuTfspUDSnli3kwnwIxtcQba+pdxOG7MrJZBB10m5b394Fw8prAcOglExWsIayNJB+H+BplpOdAiooNnx+9rjI7CAfggKOtQJc8u8BXggcuUvNtVAuWc3OsdfDBX301fDBgO2AJPCExaGG8YBBXbAQRgWGADKKtByf56W0TzQCjPp7UQufI9gR5s4hdyjJKj32MDMWeHoHBBGksr8pu7Twy+enpFQvnyxfi7OK/8mM0kQ7m7QKNikFC/8pXpsj7jOuI+DYi2+Onh3KyeIBsKAMS9C48A8KYMj+yNgJDxCN5cPbLEteC8leMIg44Uhw5H30TYpzpB2KXf/TvZ68bvkYsyyzFiB6CGZRjHs9xcI/KZ9nZlBl0Cmun5I5rynnJ9Cuh1OWF2XTaIGzbCQuMywzsDz+8H/iURSLRd8IE2rAnkJCc0L/p5B94GUluMgYbOb6fOA9d5Ao9a9pAXPQLTfdlB75h3+MZEQBMmHGLvrqVAB422teCya/LXMAQveTYEnCIgy7q2AC9XZ040sHK4X2vxxJzy5YIL3IPLGRQZY4kW77Tz+WtgAob0WqNhO52PU335y++vWvppVrzk2LVixPXe2kfiHFagFAWbJ8adoAWFTB+e57YT/g0wAJh+eHTLOX4lUj5GN4wG1+c1NcExOp9mOaPb9lXkiI6imiZUvZH3roCxdddGmAHgcPtlFs1yM1PRZgvj43+mUZSLD6rCVpL6DvCdqnFmbOnrYjqQ22ijKyTsZ3FWBZN3PGMQELWBeVSHoNNZjMdbRdBYrcNHD+cS4+AfgyThtWuDFgAiDA0WyAhNo6E50Ye9wXr6fdl86dFcBGF8bA4qIClV5r/Xns2zmBSqmz8uCTqe3QUdhbb5K0tY/za6BYJ1mxdVGADK+9vhHG4/bwX3I+Hh0C6AgfLvohx7wcGd0N110Tnkjt3e3pVYCYAx2D6Tvf+yf6FfMAzCIonYALnRx/J3Mvc/4EHj8A/lNhmg4wvw8C5s3D/6jjyFEYkAvTvrdeJ4mtnfZFXrifeTXucxUkoM3FQw1wisS0tw/1pZe27E59EzVprLI+TZsxN6RqevX833hHnbV8Wfi3zUP65vUYod2qlG7KiKXvOy70bhthrpGdWs19+hCMq/0weR0fsgEXAvBtIbHuBMjEM888T5vK7BsDvGmODQ7ZxLLsPDZZpeHrFd5kArjZG8y1gl6IMooco0o2K5FgFYxd57wAdLmHCgB5f3dcuzk1nblQXyCvXXgTOQcwfnxNnguyYXUhQasKBm5mdGaDaphKAEGytxbDbNuNNE6W0ATtNMb5KVU9wfzsPdPZqEhAPIl31F76vu0yALgmY0j575SpyndzAqAeeQJDs+cA2rGR8u3v/GUAQ9NnNgZj6FVkZK+vfyo8hq66+oZ05R3vhaF2hI0epWR/mJrrF6T333dPmrdAGShppzE/usaRLZbZlH39gPFNgkaaaFeVgaF85yk/yi1wxrVAGRg64y5p+YTKLfD/AxgaRyKjlOxTP5OWr74g/QaMoQm8ASqQ5vzmr/1CTrlgEX7zze9lEbMq5AB6yljUfAmPoccefYrduwswM+5Mk1iguQ/vgslFb5FgVMjJSgqNXL+V2ED/HjAkUKLFbFEk+5q8WMMrg0WdlYCRzT5cWBpVLnPIHdkq5SPsyNa6fUtxJpDQhEzjBNR/Y6BdzDWwEBOI8HOUachW8fMEaZRCaTJpQWWKVbHAawYUcXcz0o1g/gSAxed7rkWxlz1WAJowJy28gFyARqHKscv8mQ2b5DjUf4vdggXl+UzRI0lgpSR/8bhcSApcqT/w+eE1xIfK3siLVSK7AYEEH7oBJrr68K3Qv4Aifwgz4Zw0Jlsj8o/D30dwYBDZhDR2vQ0K+ZBMBwtg39eiR2DB1LRIGnPhqxFxgBoUYezk1iB7OMwC2eJE803ThmQV1XO+fj9KkaxPir4HYTqu4SoAjCCVbJSQB+F9MAx9forOrha/slq8lsgUGhtrAP1gg02nXSZIFaoYo7BYEtIod9v7+mVGjafLkFPIOLD0Vo6nt4jHPk67mfZ09NjhtBRT3Em858AggBZfZXF1dh5LV1x3SxRV1u36TD396CPB1NBLZdvWrem8teenutJ56j3SDbtsHxKyJSuvCP+iAdrRRf8IMiwBBVVFXRQ2MwSGlq+Mwtxr89ZOQCQKmbgeJb+sAgQSBIi+VIwJrk9hoqyEJSfwZaDEh2NPo9VItCoZk8qysb86/jABDWBPc/UpFIYWwzK53JXX56ePnWnjjjWfroAJYUS9x2i8tn3D89DDJ7PTvCYm+OkzAcjgf3oTKRkThOJz9MXwYX/PzMB3wGHbxuPOCTw5pt6vAkKerqDR6Q8NpmVT+LfcPiXTYj4rexs5PnLcvAWe7Rvx0vT5vFOf/ZUEdTJT0RS/DKQKIAmEFvLFLF/LZtdZ4pGNseP8wuE7m1z7uZG4p+SEthEozko55bIaQgOS8dGOD8GqzOp6xxtEEE/Wk5/vGPPvAkejJpA5hmmDWpgJ+g0pA5M5pIm17IBavjp2oi0Yv6ditJXiBSuCAlJQQYmo2g4eNSYYcqwaOAvWKmHqIpL75+69B+VwV3r8X/4lzQe4uOqKq9KLTz8ZnmgW4Jqzv7llc6qF5WhfPx+2z/rHH2Gc16eFyxanNrzczmaToOMI6X8AF3sBX2686970GolEjRSi8y86N21/Hc8XCv85mEAvOWc1YPPe1I+UUwJWI2DAVbfelB79p38Ic+VpJBz2K7vVZ425rn03RT0Awir8jbbC4hHoUp7XC3uodenStOft7QC8jQHqnLv6nJhjpiGZ2w9ge9llV6Qnn3yGeaAhkhKV1xgbv1XfMEAF2UmTHBMyQwAH9BC75pZb0jjt8+TzL1AYww7hvCto6wWLFqfNb29LRznumkaTmZAjAUAxsE4Bs1Ul/7csHcTcGOZUH4wqTbpD/sk83zy7CeadMlP7IoX4lZeSlrgiEr1GhvvjftAFO8trL0NKYMD+69iu5xwexdCX7ZB0wYXrmO+G00svvkxfPIk8eFN4nmnAPB3AW/bMEdIPZ9YDWLAxsB3AaAXz5MXnrwXwHkw79+1KNbB7piEb/PDPf5z+JreEYh8T7TQZg/6xjnT0wFuplmPftmFLWrFkRTqGdOvgwb3cNxvTWUvPBkMaTm+88iwm3hOpA9DuHJIadwD86U3XhV/NYT43wRB67Pk307zl52DmvSgd69HEuzKtA6zTqNkgiHX4Oum504P5+EFkvfZPU0MzOw/PP/q7GxduZhznOXbetraD3K/YGHEc064yIAWXXn3plTBv9rkMmwCT9bISAPeRPc7UO2UZu36GvjZSNo2sp8/lYAeYRKb+0S8c24KtPryXnyCYoUhS9V7spk4DbbIPgMax6GcHeFu6l+eNluxfVjw8X+WjRehAlsk5J8kaQ3rM5+k9VSThBZBc+O6X0vxyEtjUtJu+7wzSryyNsaGUTN9HQVDXKt0kpC0EcLXv9QAIfutb/w1DcjzHWM/JWnv9+ccxn34cmfVQuu6G29Jlt72HpL3D6cDh3enreAzNrJ+ffux995GsOSvVw3oLf7LwqOQ+gcdRlugNwRxkk4W10gRo8Id+8pfKjKEfuYuVfyi3wJnRAmVg6My4juWzKLfAj7TAv8cYCvNpd7dOdKdjMIY+9Ss/k84qeQyND1HIwa75jV/9eRYFYyxAm9INN9yRVq26ACZKb7BXXPb83u99NT3+2JNp3flXRGKKhtUWPS6ULBIFYAoZhQuK/xVjyIVasQt/yqi6xJpwqXaKOWHBo68Ii2bZQvrAVIdhNF8BgKpcnFmAMpONawQJwDBViQtfLULnNM9M3ewe6zEUcg6NlDWKRu7lsbobr0TJokrQx2JPFozpKBaZgiWafPazQJVpZIGqtCPYPfrplDxU9AQRHpOyHkWyEjaOIWRp4Y+C/4Qgialk+n+wuIyUNRaLHld8pt4gvJ8pLDKbXBRqVh2x78FyKPk38TpNpPtha3Wyu9sJaHdSnwEWx9CDaAeWul5nmUYaSfL+GlcGmMA608VoH0yC+vrp0Wf8nKIIVVJnQW3t7Jp9lJ1dvT08xlqKry5YY0coXC0oawTDLLB9ou8h40E5C8BQGB7zN/0wjDo+SaEgFKBkxPOXMaWnRngDuatrcgz/YPojBwMYmiYwJAuln+s/KS1f2hpAk5IlmRZeuxtuvC5Msl2A65N0PsVHBlEAzWAbHEbCsWTJ4rj2ergArYSh99GjbemKa6+LCOUqGCcneI99FJ+yyyzatgIMXXLxZeyIN6e3dxLXjSmvjIrdMIVmtpwbfcRCwN1dwSBjpy3O/b6WNm1FcidAdIgd961v74athXyLxXvhmWWb278tSgIAFWwpsUQKw1Ghz4Kdk0HBHINcsOwKn5zwa4odZgyH6T/uNmvqKzA0nQLIfi7aotRBIEcpmSbkFQJAXIujglwUfxYlMq7GKYhCKqXUIZgI9Bl3swVQ9IdyV9sdfN5TYFBqUTCMAqDVtyjHQfuw0BVcGnRsUOgEiCUQFuynEnOoJCUV/BU89b3spzkB8J25xCIqkgm5viFrkzkoo0cwTbaFc06k+mSAKCBbPia8vnhvj8F5JEx/A30SGBKMtADK4J7nGh5YgE0ZxFKumdkdUbjTj/2drxWoFjyTFejpxjyXL2wcfxxnidlVsL1KqFduS56tJND3KIA/WVcCJZ34ufl9jDGOWVPxYk6RCSHzQJN35X/OT0pGPQiBQ+fHAeaE2RSyvYzlO667Ls3h92+9/GIahBUzF3aFZ3PBe9+bnvzmN9OiJQvpr4vSoz/4AQCmCXpT0zqkW7s2b2KcH0sf+fzn0nfv/0qaiYymBqlPA9LCHVt3pCaM19sAEabNaEgXXHNF2vDi86mJYx3ANPnaO+6E6bEnHQRA0PDdCGwZUoPMC+eQGjgDcP7Bh75PytnSkKvq2bNhw6aQtrbCjDHCXDPqRry66pG+7gDkKXxenHtbkfvMxhNpy+ZtaQnA0VaMqm3PBp7bDfPohptvSi+89GJ6Gz+a+YAiAgeLFsxPw4BSkWyG59B0Pvcl5EjdAOSie9NgEDUCmu3kuI9hyDxJlimARiPzQ6UMNyWaAWxnn7qBQeLqeY3ziswSGaWCg9Mpqnt5fT2MxypYe01Ib6bBWGyEaXHVVZel5SvPhlnEfNXRFbIi+xszdcxZ3mME4D3gKRT8W7e8lV56/kUMqI/AljrMXLYQwPq8AGs3IyM8G/+nK5mnupGrbgUUevSpp9Ltt92WLoZ51QG7cT0GzVv27kqf/6P70/RWTLIBEZWcjWMiDP8DgHtvOn5sH/5rAOiwf6umAFJwD+zr7UwvvfRqGhvmnoWUrQlZ78RYV8j0mptaYFweinnmwCF82ZDvTa1rSg3NrencCy9PJ6cibaxphHHVkBYvPytAkF7kyc7dzqvKfc/Cv8g5vBPGlGefAyDG457kPNWLX07DNH19OmNjp5/7RDdg3ZbNb4Yf3NzmOTEGZDGPMl/J0pQp5nxjmzoenRsEmt00imAD2Un0wUauj4C74Kxzk0uCk2wYKEn2unofDuaeiY3Ip2PtwTX3d2I+xdqmWGzZrz0W58+YG8MTMCcbSpUs1ji+t2By8BI5RhPOnPOcTPJcnOdLGcreH+M8guXJa2DsHGEjxvuo89xk2mvhwmVpE/1fH7x+5Id6H86BHTQIM7a+vir9zbf+DPCTuRnp9bx585B//iA9/+RDaZC1wm133JMuvOm2NNRzOO09tDN9/YtfS7MbYAy9797UDNA73VTEAP6dF0nURAbuvZHDBAWnn8LUm1RRn37iI58IYGj0xHC5jiw6RPlruQXOgBYoD+gz4CKWT6HcAv+2BdiNpuzjv9jAesd8OmJdWVwkgKGD219Nn/3sJ6BvOQAAIABJREFUJ9LSleenX/3sH7BQwAARWcRv/favhvRmFguwG264Pa1efXHs3mqAaCH6O7/zh6SSPQutfxm7R4Ae7IwWKUmRpsTCJhY0p/yDSnKKKAhLD9kBp3kMFSyKApQoJGenZDdKSgQr3F+jmNLXw516/xn1XFFinUyY9sPOu0ViAwkknYBCM1kMChRZbBY7dTJa9L9xx93vcyy7HkGmFWmQKzsiS8dcEcYOvKiay/hINmLHnoWbu/YyMpSHhbwnCkJ9DXIktXI3C3WTznwPF9QWEMFyCPWbsq/MbHDxmb1WMM5mgequZG4yvRGIFdavx1/4Oz0b2AHuoag/zO7zVECbHoxHa5Gm9CIPknZ++eVXpM0Ydw7qzSN2I9OEnXkXoH6WXhx6B80kWUwmkufRwY76KvxI9uLF4cd4PWXRmMqm5KSXY5A1VMnitJAP+jzjrIcpsmpkqRhtThEYBXN8rmdE0R1MkezbYjJRG34NlSVgKCQAAehh0s2uZH3tJCKhKej7jnB89ey2twYweNTUMIoHj+Wmm24Munwl7CP75cIFFpV4XPChPV39Qdk/66yzw+9J7yT7Th9SMj1elp69lCa03wJe0If2bt2EHAGqPMX4tq1vIU25hHNuSq+8voG+P5Q6AH0O4jFUPX1xXDOvrwbUflbeJCZNB6CpEn+QmRTCCziWN7dsg1F3nNFXuq6xg/1OAlnB7gm2SQkY8n0DYOXnkDOVfIai44UUK4ME/i0YbaXELz2ELFBsdAFS5U0yhvR60u/GS9BHAaGp61S8X7IcAVYTTBIjsb0mPkngI7P27HaWMTn1SmCn+H0GKZQw5ajmAgSO+SZAPo/RXptTEGXO2KmNLhct9HmCMVlSpmE0YwUZjd5cgpYDjCXHpoV4wUI6HSi2fbKxtCbqFH3BdsuR7h5XePNwzgVDK8s5NL7OrKP82RkA8xHG0JoD62nE+doUGsSH5My5wHPkOPWtkjWgbCwnn5n6lQtKx0lORRP0CVJR9P1SQ0SqmzHbgkE50j4DOVlCxvzANQvNXclXSZDP4rBOg30lec4/SqCIUfda+F7KSMLjzHnFecprG5I+nk/bDOL1dOOll6YL581NLz72CGye5pDtaE5+4wf/c/qDX/44jLrFqRvAu4d/fEiaOQfzWVgezQAv7Xif9QOa1tE2PYAdmq3rgbNg9vyQIV6CdOyF7/z3MHavRBLKdES/o4ikD40BMlUDQH7gy19Ju//+79Lzzz8f/efCCy8OxsYPAKIs1t182H1oe8iIFiDvvezW29LGF19J+3bsCMN02Rt6kl2JcfJOJG27MJ0/f815ABrt0cDObQNDJDrB6lzGWN8Aq8ZCu4pxrEG94KVyHc/zStLMHnrwwdQF63A2DKjtgEC9GGWvIU1tIxIlPYZ68CDrVs6EH1mFfm9KU7laMoEMCrBv2m1CEliSTUbKlOOX6yiQoAfRIMBRbY2JUNOQ5s3iknBv5dq1LpqXbrj93WkabSNoMhUAaP/e/cGk1BtoTut8WDKDaS/m9U9+/5H0MuyYA/uOp0984qcBx5el7/6P/xF+cI65j3z4w6lBRhvgyOvbtqSnAYJ+8/O/k/rau1P7vkMYRG9J//zIY+nhTc+lE7XOdfhWMRuNcHwnZc2eHAacbyf1bSLVT23m8xfwvvq/4XnD3Pa1+/8offznP5XqZk1PBza/xD3hANeuEflpL8ymJvYgkNoBGBpscO6Fl8Ya4STslgr6ifOLgRX13Ddk4Sr5lpX61BNPxDpCieva89bGvcdNAc3+uwOk7idl7QiJePvS29s2A6rV8PMhkiO3semDOTugmps4tpfgjXInE/j68KUyfVPynPNLLyCg84GbN+E75v2SPml/0vfPvx05cjhviiDBUxrofOqxhvQLqXCxWSK47OuO61/F/dzx3tTEhhOSRsetP/scQaUeQCzn21rmMe+3RVpZbKrRR7zmzjOydZWst8GA0juqj3vq+SQFrn/hxdhwMcig8BU0lawTkFcZmSB3G31/0aLlMAsBF72fs+kg8MYOR5qLbHEUQ/F/+O63CBvRj4jkURhDG155Jj3/g4e49sPpjvfcm8677iYYQ21sXmA+/ftfS7Pq5oeUrBkTdWWgFcpvuWFPkCyiP+CYn13FfAMwNMgccHJybQBDDz78NG1eTiUrVyDlFjiTWqAMDJ1JV7N8LuUWKLUAxU/E1cdWVAkYOlFgCgEM9QAMvZKBoVUAQ5/5gzTJVDIWSJ8hlWwQnfq8eQtgZeCRsGR1RHWPsBC2mPn9L9yfnn/u5XTeeZelbTAijESNUqcokGIBlA2TLYws1N5hCuQDtEgvgKHiohXyMUur0w2poygqFT36YtSw8Nd4drI+JxbS/FG6+lFkE7NYXAvgaEKsaeo5gBx7dmwPUMkCrCi8XUhFYUj7mArkQls2yRgFZshpNCVmwSuN3M/yF76mSIsyCSnipMVoBIiMA4dFoiTNh7uB7nq3slMdhrB8jjIKI5tlA2UpEMyeSEHTs8L43PpYWPp3i/ZITeEYZSNZfOinEqbRLI4pRwFphvHJaAspWQW7+Zp9TmIBPAZjaM6cOXhU7GBhXh+UfY0rLVpcmAo4aZLsLqSx5FGclvxpPNaFra3pGItmmSwWb9L4A4CQjRDeQlw9wQMlfKVrXl163lR+F9/LPhBooC0yLAiLgq7owt1zmR0xyxhCZzZ+KW0O428KzGnstjdNZ+FMs5880RsMolUrl4bPh8bQLsD7Kc7fhWmuxXcVjLXjtO1JPDDOYwe9bdf+SFLZz074cYqkQa7h8889F+d99dVXpbXsus+YCZumUdnjAMwaopB3vpX6ujrYDe1Je2AJ3XzzbUgaejj2KWnjprcpnIcisr5x7rIAM8L4lUIiDEUFExhrAixT8X2YO7+VdoFdQOG+dfuuNKivD/8KmUFhRGxBZPGh9C1aiGtwChjiZ8dQgDX08czUyV+LsdEA4Okue0gbSkCCIJfjIWQVjDuBU4G6gpkyFbaBDIkh2qIHdoVMqyF23uORcc9gegWQI9ARzDONrAsj6HxB/cwASwVoaItgUviiAFcc4FneNtk+HnOAXjZZThWG2SFde+djg22kDJW+kccD/YjiKCLDA+J2qOYD1B/En2MnnzazWLKtIq66xFiKxC+LdWVXAtAluZgAYpFcFCWkwGUJjFOWksEhfZnk1QgIZQaAnycoUMc4C4aRL+RwBH/jGpa8lzzEMLwWHJbpFyCbrABT3QTEsql9gGLxcwaeBI6V0vi7MO4O2SDyWN7bdDELU6PjbUfBO4HxcXb0lyxbRnoThskck2bwAlXjgrcUj62M8UtXrkp333t3+t0PfDAtXLIYpsGCMLAWHJIB6fF1AQ7OQ3J1gCLV6PpzAVBWkjb18kOPpV7kQ/MXzU+VDSSgAQgc3HOAsXhuemPTlnTLne9Jm994PR3atweT21np3p/4IMDM22kDvkC9MGksvj/52d9I9//W58PMWtmvbd8JsCGzxuvmz5u3b00rmafnzpmfduLvJbh79333Rh96+JGHw4NnNl5t+w8dZIz1poVInPX9uebqa9N3SaeqBJwYZN5dRFscl2kEy/Ig94K4bvYj5j0N2Cu5wIeQxekldPvdd6eNmBw/j0xr2coVpKvtJcEJBiVtfbD9KMlabCTwump8gqbAvDgRRtnMsbSdUs3C5FzPGedV21EPvkaAhQEYFZlhJwOEBKrp1TBXm2CrAHzW55CGO+64IzUsWZIq9O4DQHF89iKvq+HvBwB1vvrVP+L+AzsKAKuOMbt40dL07W//d85jKhLvFoyu56fz8EHr5zq342G3CSB/PzLlT/3ap4klfylVMXUcwTtu87ZN6avfhBGyuhVpUTcAHhIp7ysV09KRnTucYFN3J7KoSdPT8vMuh1WFiTMMp5079iB3Y25BMtQCi2ThUsDAOhIKMdKfgNWyd/uOSB2zz/VwTZy7Rjnfao5VwLTe5DjGcjVyOUMSYlSVGDCOW/uASXQHSOYS8NMPrpt+OBdvK72D+o4fTZUcWxuyth69mQA5FrTMBjQjKSxSTvUe5D4KEC84ojk3HSEAfOXa4asmcCgjjIcyLsFbv7rp4n06wGZlZG4I8fA6RpKdwAzvWzy8b+TkxSyP9d7exXpIYMebVyEtcw7ytb09tCGfPwMGmvdzP8d7hTJRAS03jgSy3bDo5/Ma8C4SCNp/4ADXvC6Y2SaAxlxHuw4hV5Yp1AXLSkZZF/3LlD/ZUraB7Gbvt8N4P02nj02Fqfbtv/lzLhWbVLSl4RoCQy88+QgeQ4PpdhhD5994C/e7Q0jC8Rj6/QfSzLqW9D4kpzNny5wjYU/5K/fTcZLoqjB2D8a2wBD/hgAuJwSGyqlkp/pI+ZtyC5xJLVAGhs6kq1k+l3ILlFrgfwsMKbeBGt624/X06d/4RaRkF6Rf+fQX01AvBoksur70B79JsdgXcphbMZ9etuxcdv+6gspsAar59KOPPp2uuOyG9AommfX4HVg5FSDBKcZQ0AYyMOTjdHBI2VAhh8n+JHkqKjyGTr+QubjSKkc2A6U6C8xmJA3G1zewMzdMcXw5SS1PPv5YWsSOKxuLFBwnIn5e88oZIAzGXLs4yzVp9kQJJk6wD7IZbWEoaeSzun2BHj2JwosgPE9yYSMw4OJSaYlsBZNLDsN+MWFEZo/ARzbyZadUanmpYPWc3CmUveBiUwq94ECOuFWaMD0Wgh3snBbGuC5kZSMVBpd+RuxQ0yb9fP4RFtPjFO46JaFYCmPIGkAR2TKCAradiXHuxEahrj8Ti85hQSylRywAZZp4LHrJNHEMPRSatoFpb0qrJvhn2pSFQDs7l8N6+HB+05FShI+M/kBeQ9ow2CXBh7B5LciNtvX7LCXTiye8noxnpojTY0gg0GtmF5hW7647Jpqz2JlNAzB4kDjxO6ORleSZGKNxSSeF509+9KP0y052ikmKo50OYdp64YWXsSPdS5LPlvTIo08iw5BmL6tEKr/m1YlF9eR09TWXp3PXLk5nLWshXnp+2vPWmwCOE6n9yIG0FRnNTbfclkb6h6HJV6YXX9rIju4Y738kNc1bdirFxmtmKpAR7yc5pqP4bWn63Tx7HgUOhTbG4Ecw7JXVFUlwJQZdMQ5C6qBMrNT/Cx+ZKFhCEpeLFYsNJRYhT6Jwl0kToBGPiLQvsVRsV/uJfk+RxKUvF4WafT+biVto0D9pRwsgpRjKyAYpLDJTL5thB5InkCLwWiroIhGtNA5DjhpgbR6zSi4DGA6qTP5d/iISIFMhpw8GLOT484++V/SLzCwagbkxjcLc5MAw3BaEBhgRtBGYOp0xVCQX+p6yAAXDLLRktmlqLpNP8CYiwu1zpVh52y4+NMCZLGWr0Ecr2gVANWRC2a9IoNavhTm+52t6lCbzOVErm4mHzFPGgOM5pKKZaRBmtMrclJOFdMxzjdy1YDrJqpE9WDCu9BzSa8ym99wFNLw+Fp76Qznu9XgbI3GolnEoE3QUKal+Ot14RwnoTGIQNTKuhhgbExRvl6y7IF2A1KoNJkkPQIng7pLz1qSDu3enE8yFlUjmLr3s8vT4ww8TNNCadpFiVQtgo/xzAiboXFgh3QAPwwBSl77n1vTqD55MHW34c11/Q2qZvyD9/be/C9sCqRESlt2ADB/6xMfT9/7xwWAGzjWOnc88QmG/GCnuVVddEcmRr7zwPABAZ7r6xhtSJSyfR//yL1L/SAUMiEVpPuDUEWSbx2U6YZC9iXH4NuC2/cYAAPvRMkyrJ5ibx+kvFVyrHopkjaNlMGqyv/zss9PiZUvT9x96MPq4TC0lXwYXjGJq7Xjr4vfXwDb84SuvpMN4KlXSLnpvzebzdU/pYm4b14he9puJlpFqqcyoOsC0kAzT1o696hJTUlAzpKK+gutr/3DzwBSzUXyF+vu7SOiaA4NoOswjUq24xldccUVadcFFaTZA15gsOeYxx61sOZltk7jOG155NT3z5JPpYsy4r732eqTetYB0ADQ8+gASNr/0cnqW6zfGzsc9P/VTaRGsonEkYBt/+HJ65dkfcv/bBdC3Mt32wXfTvwbS+NSh8JaaWtGUOo92RdLWjOZFabh7Am+lgTRj/kIYWANpGzK2VuRKs5pmhUl5HdKuCcIppmBefQIgZoQxhSUhnk1HQ05ZxTyu8b+ENRl1MoWm0DZVADahlgNUCWN85soxE/dKc5B9WzaWc0gH0sW9gIxtB/am557Av0oJHp9bC0ulBnBuDswlxFWl+7vjV1ky/kLMXx0kcvbBHBsEqHcs2X4y6wTusyE0oL2BFbSd49b7s/dimcLDsIydZ70nL2W8HOce1wPrtvD8s619vnNGcR92+SAI1gMYWLBABf/9PrMJM5vNe4OvUXappEsg39SyQhYue3d6I+Aa/VgQ6bw1a0MCKSic51E3YEjFo88qhxUwZuLg2GEnAeybxuhmk/PgxCj9xvCGxrr0zT95IA0BrE2FDdUMKPv6S0+n9c88BkuIuPo77k4X33gr91/uTwBD38AzclbtvHT3PXchI0P6yBqgOqT2Bm0wz7M54r29iuswMUU/RvzRkJj9+Id+McfVlxlDca3Kj3ILnCktUAaGzpQrWT6Pcguc1gL/R2Bo9Hg6sntj+rVf/xhJSxenT33694NdMQmt+gMPfIEF12ikfdwMMLSg9SwWTWPIjjCFZKFy//3/b/r+9x9jl/cC/AaOsfjIMobM+Mk0+1NpY6cBQwVTwsMsgKFCMnZqERTlWIm6UFoYxd+CaWDxyc4hxVkvKSS17pprKisxyjQeEsEaYNWY/GLBVstxaVQ6mcVUjgp2Qe9iMRd1FtKmloSdLscsQydkOn6akhrBIL4P6UocS2Y7CIL4fgI8AkSWtj4vy35sh2zabLFqcSCNvlgwFqCZxaqgU0guWDj2scC0+MuJR1mmIMhkoRmFcFTRWXJmQWnhOCiFnoVtH23QiWfBOAt2RXCCMD4skH0vnw/dO3ZulYv0sCs8wmtljcxlsTpEkeWBywpxZ3ABhYqyKv0ZJjg+z7UKE8tqFrkdFJ2CT+3hrTEtFsB6C52UdaSZL5+rT4WvEVywKAhrX45JmCF+joIecIPPr2DBb9nsa7WLamywuBiDIUBaC8l5MzCgnlY/hQS8uVGcHaVwlJkziSfffdc9UTgOKevyXeDNn5ioTFvf2pVefW0z56mpst4SFCUspgcooAUChigSLMIrp46z674i3X0nLKJzWjFG3ZcO7X8bCcZGorNvoNBpQI5yEJYSkhrSd45TfExQGClnsH+7kB8mjSwv9AGGiKd3ET9nzgJ2sGspOCbSQcxte5AlCAb4OGW+Lspon+a8Pa/TwdGcbmVflB2TWTm2s9dfuUqMLf4oUKDfSMShyyii/wVjSKmCoAMvERSKGGf+7vlbNMkQirhlU8QAy/RHCkC2AGdjzDomMrAbIOUp4KgE0sZ4yklheeyWRmnpF6dAYEGYgrHj33heMIZ+BBjKLKVRgEiBrJCW2c+DQeOx5KKyAJHC/yq3Zvze9ytA3UgBC6ANtpt9LHbo32k7i3bbSjPoYMpFuiDjnN+Ff4efWZKZFZ5Qha+TQINSE382wS9AOMEgClPZRAJ4MhEEHwSh8vtmD6QsH8vt6jGEuTevjURCik5BhpCt0i7DFMrKxkLex2tlNVTQjwct/JjcajHeHeMz65BtOZ5GZXbRn2saMNU1SZG2m0XBvw5gaA7gySGAoUUw9JRXmSqonK2GeesYvixzmUv3w5YJ+R5zyZ3ISba8tQ0ZGsmNc1rSigsvSN//h+8Gs6SKa1NH0YgREX2qKvW0EwkP2HHp5Zekh//1X6JNBinWV2EQvRQG0It43gziE1PLeU0HKKhmDOqfNgeppYlMZyP92oLcyej4A4AcC4mNN7WpA48h09p69dyhLQW0+pUY4Q8kOHMuxfMUzusoEqyD+Ig1sUkgWC1rqAX/obmkV61fvz4AVPuCEkXTzDoAan3/BhgUtZzHowAuk5FVTuJ5Uzi3do6tGnCyg7ag82iaFRsRgsp2IWWyw4A39J5IUBTYlb0m4y/S6+iHgvFeE83w7XUazJ8gSdEuH7JZ3qu5eUZ4x1UhV6vn895FelsrvkcV3Mj0ZBqhnzlfeA/yfZrZeHAsmr7WhAdTLXMLnTf6Rhd+P4//wz8B/lelayjsG2ESdR84xA4BCWbrX05vbd7CBgngwBzYPbMBz6YjBYIVeWJc5tKsdOFl14DU4093DO+4dgIpAESW4A0kSDsNOeEYnnhv0Jb1tFvT7AUwmpCQ6U2HhGuQucNeLYOqGmBIY+1hTP6NmNcIvFJ/LNpiCuybvNFhX2asMvdMBcwQ0PZ+00Owg3+bQvvK0OuH+bLp5RfS0UP6H+3FUBt/uVHS0yaNcuxd0Y4mbQlyaxJt0uL/ZO89/Ow8q3PtRzOaXqUZjXqzZcmSLTdcsQ24gHEjQCABjA+EL0BCTgqhBUIScOgloRhOvpBGIEACDgnFYGzA3ca2LFuSbfViaaRRm97rua717Fc2OckfgH57m2E0M3u/5WnvWvdz3/caASSd0p+H3hliPo3yTBNcEawZi++5EMMYcYzPsWBQMg88r751xdrp9xbuXZmwa1jB8szVAAG/NKYOD8UsGRes8T2yi2WCyRIO4Ilnm4wp/+3mjnNDhlGUsS99VsbQ7t17WINgMTHed8CcejkbEo5dgU5fwSBGvieg5CAagFklMDQJ/VvsaMzy9qwHskNnJmDzzowzXlrSP//D/+G5yLMJNmw7G2SPPvyzMJ8eBBy99rpXPgcM4TF16yc/l+bWLUyvhlnY2MIcZ67WwaqrrtFzzucqfcP4roItNFMB0MaaOk4luptu/oN0O1IyYO5yHpkfg+VXuQVOihYoT+iTohvLN1FugV9ugf8RGBK40GhxvAcK+mbMp9+RTj/7wvTu9388TWI+XUFlrb/8yPtJVIZhPixIL6Wst8DQUJRCJygjQPjoxz6f7r3nPmjzi4ONMU4AUuyOm6wVwFDskP83jKEMvjxXvaNIlk8wEkrAUJGoemc5MdVcFUNmgigrWglIVMpqkMFD8jAyNJDa2+aE7MtqVRWADoIjY3gfyNwx8RKIKaQ5JmNRula2QCSiz/m/CJKYrPo9zs9xouS9DADvsQQ2+XuBpgYCQ5NSkzqZDnMJxtzxN2gubtXk3nMaIBroF1Ky3F75M740pixYC/7b65Ma3wMYFoGmppWctxswaZjrUEo2YIUoAkRp/hMkBe7QKs8xuTVg1VzzqBR7gmIrmyjvGSGRmgNt3OBT/4xgNhC0LrR6GiCgoJs+NSGfmyTh5fh9BKYTfNbgW3mMO/L6uUyzM6tcw9aaIjk1kAxgSDZJkDRM8pUD5WDbtpLZYnl6TV0iZaiYokw9fhBVk4CSdVzPCLufVWluK0G3cg3BEHZJq6C2D2G0fcmll4aPxQ6MWVetPzd95Sv/BrOghl1QqpZFL5G8cA9WKrI9ojJVlANnv5Ng3H6aRkawqKMuvfmmq/AugbFw4Jm045mN6drrX87uKkbVR/rS1q378XgYBlQhUQNkmkebmRzoMWHCkeVdsJgAjpSQzWmbH1VjZE504QNhsqVEsRjP9nsGHUrgxvMSkMLAtChp7WdibJZkZnGM8LgSyLTiV67YFcwh/uYYV/4lIKTXhXPE92TGC3JQxqSJiaBIsGxI7qpI8gOo8T+BFV4xJ0vzt9gRlw9RgLsVJLh5bsdQjfmZMaE8rgsgs/SbDNa49jiPAxTLu+FxjNL8jnFIUiZIIwOn8PapgNkSu/Dxfs2n8zEyMMX8j/Plyl15/ckG037G5EyA1USwKDNdSULp32UICO7kY9HOyktLzKgTiWypbZ13gml+zjYu2jsAX0EbksuiqpHSLFmEvqeQjBb3GyWuS8CewIWJpoCT7xUoyusJO/L2g8dmjrmmBGOLNhcQruBaazlnPYnbMQBclKOY/QKSA2LMpXrXFADgEoyYLz7jjHQaa/jPv/3ttGLhAkzQYTORUK+GjTMbA/nvfuNbaTHA0BpYNr945JEAQhbC7hmCQdHTdTy1IgM67cJz0pbHH0nzAG8aFsyj8tW2VIGlyCtf/VpkZftg5j0G6LIg7dq+FcCnI40492VS0ZYCQXPpz45TV6WNP6dymCbZzPSXvvNdadtt/5EefeSxkNa0LaLiGMbu1fTFBfiidcNYPIxxu+Cna4xA4SBru15DgrJz8aVRTlxDnz8Du+IMPId2kWDb1xpxe36T/QaAMAFg58JFF1yQvv3Nb8faOcX8OX39+nTPQw+yFgKScp6FGHBvAyBbCGNkF+zPSdqiFmZPeMA5QhlT9QA5VkasR2Y2SzYG/TEKiBRAJV+CrnrKycgT4Agvt5BEVgULSEkuqyPPJpJ1pGVOg7aOtgD+zjj33HT59dfHmhhjXyqMrDIAvkPIrQSfh+nX9gWL4t9Ropwkvxsmbyvyxn4+8/jP7khrL7ogLVi+FEYV7BLWuBbA+569SMYmh9KR/sOM3ck0RNUqWT+NLUjSVp0N8MAzYG8nQM9E2s1GzyUvvoL7ncADbm+syc888SRxAX0JUFjJmJi3aCWSooY0u74lGEGuVdU8a0cAnEbxVgoDZhYF2U2CrYLbPoOcb4JaGYSBxcr9uC3TDAjhGqLptGtzCzLwPthD1Yznn/z4e7CHfpDOPWMVz6UmDNW7uDTl3bkNlE3X8OxtAjxxrR+S/agpO+eQSeRzYpCvPtpqHtd/5Gh3LFh6ig3CEnOtmYPJuexP1x/lgsFk9hFaWscKnzfXiGKOC9g5xy3q4H2EITzHcm57n45BAULnt2uARtbLAP/69fJiDoScm8/LDtYTSxBLEPQI0k2ZuFaQdG2x3YZ5nluNTdm01cKqud+jbOIpo9O4vErGMACVcrtZ9Fd7W0v62j98OY0yZpUFthETbXj45+nBu+9ILPjxAAAgAElEQVQI8+mXX/+qdOGVLwNoPEh7PJu+BGNojsDQq16JnBKTeQBmqyIGMARjSPOwqAAbNT+InwDERscr000whn7447sdv+U88pfD7/JP5Rb4lW6B8oT+le6+8sWXW+C/b4H/CRgyxq0UGBrrTsf2P025+t+hUszF6V3v+yjeFAYnFemjAEMDUN/b2jvS1XgMrV5zDmyhnkh+BBQ+8pG/Tvc/8DABN74Rs5E2AQwZYGWWQK5yFcm/TIEAAZ7zGCqSQQGe57+KpNnv4fv6vFchq6r2DwTkxKAwmwAwMEqdJtEdYTdNCZw/91CK3ORonORmAjPGJqRmFSQfBWPIw+rhI4tAeY5Ucl8BFmmCwUtT3QBVlJSUkliDf31DTEo1KLaCkkwPASdZG0q1vHff7nEt5ysQ4eenS6wFk16TfFkHBqGWLJZRpC7E3xmcurPYSlKnz4Y+PAOwewIU0IsE0Mc+iGomMhxoh36S1WGSiB5YMKMgEcOAIHUEdJEMB61+LC1iF333nl2xEzjI+2tpE3c0ezm2pp8ZMMk+MlYfufJFL05PPL4htSGFO47fRsiSaHd322Uc9JAAGHzP4vcyLkx+iPbDEDe8VWCwyMQySZ8syYwEhqyuJDBkwG37tQKQye4SGFL6Z1n5GkCh1rm1/I1AtHI0gKFWglVNdRsBtfT9EYTRK+mFl16eNjyxJX3/Jw8jAYEdQnyqL8JMpRT/MZI+GFsktNmUWSYVAArAoBVcKJ8D8OVYIyGvJOkcmEpf+fJbAIP2YbK6mfLK6wCjGtOuPZ1IyHpJVkm02KE9PjgOe0lAdDwq60TlMD0uYB4cPnyccTdDArIkTFonuddDJCJWjhshkSjABsdYwa4LZliwz7LXTCFVUBoQ5en5u6/C2yIYMiV2i78vQNXCaFlJRGYM4etBe8scch4KCMkwkomQ/YZkpQEQAQwJdcqUCfChxACK5CjKx2ep1An/L9/DeQUp/p9XCeQpIUS+K95SsIe8LoHa4roLJk5xD3438bItBEeKamwmaYW30jTjMNgFUc45V4sKoNm1pyT1FFQJIDfAnOwB5LwRAIvjRPtXMk+HQkIia2tChoYJfgkYKtYj56vAjXKkkIzJdpBNwsu/+VVL3wcLieuOpJA214tGbxxfAfo4v8IkG9BHSWCsJVYjZC4ivbFkvfM8DOgZWyFF43z+bNIXnimAJIJX9dxHA15WE4xvmTKTjmvYkog+8bcBXOP6zliyLK3FzHkRiXwNyevmDY+l2Rj5nklVsO0ADVbb2oY5ei393q6RLmPZCoYNJOWVsE/mkPRPw3Q7qK8PhQhaATLaAESteLZ+/XnpiQ0bWWfnpt1U87MSZAvJ5LkXXJjGW+el7/3LN5kjC2EdHgN0WpXOfvFL0m1f+Up8/gjeMuuQT/XizXMQc2tZjL14yLi2uFbofWZ7z+fzroHHYZNkkGUsveHmm9J3b7sNSVFbeCSdc/Y5JKYkuwDcc2G3zF+wMNbj3fv2BsgmmKy80PY7fc3a9PTmZwJ8kt+wGn+erayJj216Cvkcc5WxWg/gVAuTaBfMIussVbJpEHNPNhfna8I8uhFpTiMA0SzWq9Eh2qXkZadcWADdzYNpK26Wxn14hjkWZXgy/2aJ2vLXWoyplaNVwsLQ466V5P0oQMWH/vKjMClhGCpVUiZNe8tmAhFM3VyXoFk3YLPV2yxlf+pZ56FzAnQGjNy//an03e/dlt74B29Pk/gTKZFrBfDfzRr56N0/oxz9Ek49htn4kbR83SoMu5emnmOst63cN2PmWfyX7kKC9tb//UeYlwOmdHem/7jta+mM09fhwXYQ6fJEuujyl6QzLruS+cS6UM+cgCGp/DP4j85F2KLKsPvZ0KjStJixPAmQE3839uA+3DCx/HtRuEGGqS3mJoObCiG8DMN15tv4QPoOIMejD96ZfvNV18F4OcIafbTkM5TN8QV5wgcNwLdOFiu/O0LFs2FYQ3oPCSzzuOBZ1w6AuA/mWXdUaJRJNJsqnkpKnXvF2uscdU0vKpA5D52PgkwCNf7etU2G76AFIfyvBHIXc7iX53sDG1iuQzKDXBf8t75+y5eviPmvZE3J4RDX6fj1mSz7J9hBrpVck0bjCxcvp/LeM8HOUubZxLw7jlx6GFBTJmGuoshzhDhC4KYFP7BvUZVMWeRsxpnl6jc+cjdVyX4U5eoDGHrJ1WxsHGJjRWDoi2lu/cL0a3iGNeDnZ5yglKwK/6JppNQVMAQdvy5749PEPaw/I+MVzEcYQ3fcUwaG/t8nYfk35Rb4lW6BMjD0K9195Ysvt8B/3wLsmmfL1jB40auCBELkIoAhkg6AoeOdW9Ifv+sdJAuXAAx9JE2Q9LoL+qd//i4SnpG0hF3UF73oGij+a0iyxyJgUbbymb/6fPrZTx+E3YFkhqSoD9PMkEyUkr6oAFTy4imAoSJBPHG1Yf6ck8bnJ4/PB4Zix84kjqBEXyFLm8vwqLZaD7uhQA1pEBZNHQGlAWlHO7uwnNdAWylULZWZ+gnQ3BXXn8bgzOsxAOyzJC4BUCGhMXjz/e7+yQAS4DBhzwlc3hEOWRkR7jjBnEm08gip8MpSlixdGKWQ+0mwlHBspBSypZg1/jWZ1K+oDkDJpEeASG+APhgnJqpV7EDLGHIHNLMwMitBRopJaK5OlhkS+iJEYOp18Z5jVAgZ529H9RuQSg9oIltnkJ3BFoAXA0fp5+ewI/3QY4+SXAIskIxFCXk+5986KHnrzvgI3hLtgEH9nBd+RlQBqyvt/luxrZadab0x9PexIk0fiY5eEsHgMGiN9nGH8TnQr/CWERCyBeUGmRCPsqPt7nrgCyT7WfojsDNMUjmHBMwkYhi5He1MQuZhJVFUV1HqGSPoBkokt7S2p81PH0w/xwMInQxBuqXJkXBhfqHxs7w0E2fNPQUACzBGIGp4iHPOYH7LuGkHiJoexQOiA9+E178oHT70NPKFJSSDVpCrQJZGQlnTggH7YNpPlbEVzAv7YAAj1PCaoT1nw2Lq7bOazxTng9FAYt1ApbiD+A51kaS4a50NmzOoIIjhmJLBZgJg1iRwYMlux8IwfeE8chwULKLCv6ZgoUTJeICDMGWOXW5AA4BGAb4wyGbMmxxHuXXaQ2BIGZ2+SJ4jAEeL2cB6cte58LwpGH85vc1I0fPBofi3YGBJahkAj+CvoF8uQ1aa5n6nF5xHMvCsoOUoCADZBsjAVgEMmXyE8TTXFTIw+s6fA7Qk+bE9BAkCYNLMJJLNzHAKtlsAWfnc8pD0OAkzedpQFo9JV02UrM/ATJSMjva1ahwAnF5NznUPwL0FmMx/Mf8YS42AH2MkY7a5oF0wO2yHEpPAhFJvE0FfmYjFPSovq+ZaBPscL9lg3EpxyJyUn5UMtx2f+b4zWC14HaBViTGmDNI2qCRRC1Nw2sTS1RqxN+oNNkCZe0EyQNc3vfY30gSylmceeDDV6pXG2jPlZOP4bR3zAD9hx7AuDmPWOxPsCrxnWpFJWpmLt112+YvTg9/+93TZxRenZw91pgNH9iM1hs2AfO01v/f76W8/9gnYQK1U91sTz4y9Tz/FWoI0ddmaMKgfYb2wmlc/ZcY1f25s0uy9OSSRBzSA5v7nn7YqXYmM6nMfviUYW1Zl2vesla8aQyL2mte8Jn0Dw2UT5jlzW8N0+QCSsw5YNhrcO85dwzopzS4DTjlOYQQsGL4LmanAjf0nMNiIebIMFpP509attTxfeuCxDXix0IXM4QYAsho8lp7atTdNsNBPOm9c9wXpGGeyhZoBhtrwW9NTp5KKhgJx9YB2rmwjbA7oEzdCJbdK1nTHqCBJHawf5br2pdXu7MNewA2LNsyf36b9MdI+GDCVtWkf8r6bbropXUa7aH9uZboZPeXiDKzvHOeHt/847eYaXwKA38HmzQKkdJMAaI8//ADXQGn3cXxs5rWkLgz5Bdfe8vo3pn1PPZ3GudYGrmuM5B5LfsZkazpt5fp07733p188/BCM4JH01re/BfblecHK6dq3lfVkBsbS/nTfz38RjKEZQIHVZ56Tlq05C0PqtTwTYPgJzARYKuOQPmGNUwaHIJbzA/ph4H2MsdMI0KWvlSCr3j8yoJy3sntde2S1hq9T+Jsh09MAHoBqZrQvfeFTH0pVk4NUl1uAEThm104Aq25ZAU9JGz/WMMdcDtzomE18oIxYL68ZQJ7ZtK2FGXpYowVirDA2xFro+BnCSy57tmVGkPGBx3R9zGsFz0lYx/5erx/BIa9fs/EmNh6Uk8ezujChj7jB/soS2GxWbQUxPZqMB5RKzwvfItcRvRy7KMTgWuKc1h/QVc3z+xwXIJRx5LidNAbA/29gACA5TKGzJFZQro52Rk/G83xu+sr/+SsqkgF4wfid10ZVssfvTff8FN8tYjylZBdTlawX8+ljPfvTrZ/+YmoDGLqOannN+BM1WsXV54hr1BRgNRstrtlKySYmAfx4xo4gMQsp2Y/v41oxnyq/yi1QboGTpgXKE/qk6cryjZRb4LkWmJ4eI0cz8zIBsxQyungTMuUchGyz8Bg6uGNDuuXD70ur1p6b/hhgaHKEXU+Slz/7wDtJ9MZjB/aKK66jusYSgiqo1wQmBkZ//flb0x2YDjbUzec9S9LBw4cieXPHNFgigAfq94N1UGIMFVeWd/hlEWW5ibupmWmT/XxOAEUmRv6s4TTvyVWRPDyJEZ9X4mRALjg0Y0WfCNzZ9SMY1wRT3weZQ+64NbJT7nGDwl4qY20kqUxDkEAgpfAoiUSc84RHDiGPiduEzJ9I6mV0sENKcNdNwmNlIEEkASalAkoGPJ7MnxaSppD5lIAo2T7uTMrSCCCAyC9XboMBBVgjgybuWFZNiT1SJLkLSYg0r/Rnr9Pr1jTaMr09JGO9JKt4IwMUsUNuZMzni4pWSjUESFrYZTxGcGra7Gel2hfSmToAH4Ny6eLG22MwDASIlJMtX7IYQ2ZZQ8jZNAolMbcCWDWJpqXOTWgMGgWEZFCFG1PgAZlxkqVFuSqUsjLf4Zi0LeyL2B0mmNXrt2M+pcDHe0l2Gki+kJQBElXOGiWBbWF3F88IvXfq+PckSQTVcnbtPpg2PU31nHES+9kE6yTdLUhlxizjHlVVaH+OK9AgEjMpO8YS3yQLAg4mCmmmJhhWIzDkKL6TXv6ytVxhV3gOLcBj68nHn4bZYALQgZn0YYxpx1MbbemrB/DRsuJKA6swnTbpmIS1ZCKiAbXeEt0E+Xuf7SQgt+Qx7DWSFZPgaGgGgQwYARjHl8mGBqe5HHv+neMwDL7pG/1HZLvFHCkBSR5GhoxjtgBmfa9gxBR9b1Kqqfg4TLIsXXR8pBiz+mFY6ni2oBDndAc/yq3bX4Iweu0E8yu/BOcyECJIa9s9f8XV2yeXoRcE8vqc2wKnhQeQhxI7FjAxac4SLo2g872avJs0+spG8e7UZ3AqdvNjpz7PgWANCYqVmImC4DIwfAkeuf60MP97SKhk7oTRukCPWDljz3bQI0twKErYcx4ZbY5Qwa0KjhXcqMCvMmPAYwqghWREuZAsIwEamsQucVwVMkF9fASlMsCUGWt+PtoxWFcFsFUCsjKGFi+P5T0oe7SvXXPs+0ouvkbZH5+WXTMh+C54pO+U4BHvraRtGrmg17/ylVSdpAx858E0AjD5wksuSoPIQU9df2bat2d3uuvHd6bf/d13pP/81r8F0CaI3Qtw2LZEps4xjgFABdBRzdp5ze/+TvrKe/8krT/jzGD8CNzYhkMwXFpguqx/0eXp9n/5RmphDozaLgzGC/ErOQiryPOPMyZs/9WXX55Guo+mrRs3pgWwNzTSlcU0G2bC5k2b0rq164JFkT3X8M9SZmclOPpPaVgPHkCC6u0kuvoWHYF9ESsKY9dxY/Ls+r0PRtTb3//+YCl5rSbgFk1o5pya6h/Am6gDUMyKjocBxkPQZPl4Ont2XVM6wpydpM3HqvM4zXbkbCzw3mom3Pz21qhkWMO/xylvz8LCWiajiPWRfrIKaB2+aI57mXp1sFZM3rOJusb/AGeAR2P0RzXebbIx58N2ndOEpImKVtq0L1u+LF3zyldgiL0sNjvCOJ12GgVgFlzRg2YvFRq7dlExEbPmCgDux5ADagTdwMbIi654CYzQ3vSj2+9kTXtRlKgfYjNkLkCZUuB6ninzYR2hGIsiCSEHAxQR3Hzi8Y3Mm24Ydb1py6aNYVZ9DqXlzz7vIu6rGXmsIMVosDHnL+T6YM7UNAHmN7RgmE3lLdbZWQD4PJAAo63elZ8Rsl/7AGRkCzm7iqp0MrNkqgqSVOqf56aHCwXzZQomnYbKnbueSj/57jcAshaELK5yZgyQlupftgvzIip9Cajyc7AO+V13dx/X4Nqv/1NmdQoWHYExpE9dDwCu68Dw8HjMVddeTcSjMARrd/S6awW/nw8odqirq+RNmGMb2YWuP7mKYjbIL6SiscElizC8CrO/YXiIBRDmukN1O36WASawppTMynsCTALFIS0TmOL65HQOK4ljrI0xv6dik8j1xO/KbjNDdw7A9fjEMOOtKv3z178Mqw05J2uDFVo3brgv/fyeH9O/CdPzK9NVN7ySTbVD6fDx3emLFBNpaehgnLw0dSyYzx4LjCHA3Ao9tmivWbB9qwTWmG368o0xXtERpptvfmf6wffvZ7QPl/PI5z8Ky/8ut8CveAuUJ/SveAeWL7/cAv9dC0xPj5aAIbfANaoUGOKbQZQMDYChToChj9zyfoxCz07v+pOPhseQBpAf+rN3R2nkefPmpyuuug7wZ2UEIt0E5u4s/9XnvhSMoaaG+bAiWjEJlTGkxKVkPh27+Bn4MXBSdvOcTj/7goT8IwAfg7rSVwkYyqyh4neZVVCwi9zDF0yoQfKmp03U8dFEWoYACUmdAJWZmkERCYYBmMCQFZbccReMGCYZtJrYCWAqQkBNMg3mTcZycn4cn4M2gljZLXP4bpUuZQmaa5osKjnTJNh7NXmZACQyQfe47hC3wELy/PoJKWORzWFiYCA5Bbe9AH70a4ly2wTGUYKb6/BnvxftVFScMmgVGLLS2HFkXYOYZHYPESRjvDwNlT7U/oIwBpB6PZi4BmhXF95CJsYGl95P19Ej7BC2AGpk83Bp/AGUlVg/00SRjVa0YmdVyU2UDqevjrA7Xcsubx/nj3tSKiEjRGAoQAHHmVyLLEMaxcBUiaLDYioukKAWxtQcwLNR2A6VlVlK1tDEzjvysZXL55Po8JlpquQAEC1f1gH4eDCAzXHMpStrlLUsT3fc+VDavgvvBZI5vX8W46fSiYxEeVqDhugCClxnrYahnFvz1goDadhvJu7jITkCrAFksrJdU/1EWn1KdVq3ujFdduHqNE5iPAKgs3vXYa6rnkRimLa2zHD2oZAZIptB4CHaF5BugvtyZ7+da6khEekhyew8eDS8kVphOE0gNbOtJ0nkggFCOho4T4YEGDf6MwEIhfFtZsIIQlQDOgZgWEp8hBYEfDJIkiWcuYqOCR6JhpWbBCFl4QASjcKmcuzp8ZGr9Sjx0EgjAx/ZZFUmUJ53vrwmgaHM6snzJ0ArmWncZ2YC5c9mw+Z8DeGf5GfcbecogjsxLJE6FIbV3p9yR38vCCXQNEqyrMFxBnEt9Y1xL8wTgabcDt5rlmz5ch7MKnl1ebWFb1P28MHDijkyxvjyfbZTXINADeeSIRRtxZyJ6kEAaAJhgc9Efyjd1Lcom9NnVDrP7TDtpn0Fk7yuWlgkk5FYPie7CxmK40tggcTUzwumuEAEAMe5TYSn9blyRvgeU68A0vNxRPDsC68/fsd5q5TFMJgDTgzWlswERhF9XMfPNZxj9bKljN+L0hZYIGdiJLzh/geikl7z/PbURjnwLvxKTNBrWZNkDCnpHKAqUjNA2uXXXZNu+7dvpSbWzg6NprmeDuRdz1L6XBDIjQEZaq95y1vwtLknbdm8Odp9iHY+lzL3gsX7d+xKixcsYH0iMef+XYd7ARosISU4Jrvkkldcn/bhXXMA5lIlAINMNivTyaQ4A2+ku39+N+DqvDjfXIAgGRdHjh8NP5hl3J9rvGXOBQFsyzbeY+l4/VlkFfk9J+xUPMPbZROMpgk6tgOwdwbpVSMAxwBr7CPPPIUhM6wPWDcVs+tSl5JpumlUphYM0slgwslMQc7GPc7wXGxm46Ge52QT/d4KGFRP5bFJAAxIRGG8L0NmBuBCcNqhE5UoS3JIx4HPBhl2s2WF9uMRpZyUedXS0JwWAA7YvhMcx5Lvq9eenl5w5RUh24s1grV6ir6eYQwpTx04uD91bn8m7cejSXKwAN+FF10UDJyjR7rS33zpH9NZZ60I/72Vy5fA+ulISzHyr0FCLKidgU2YTYxfx7Dri0CYUkjnzhSMxmbaspbr02dwnLEn0C7jTeZLL+NG+bKAWgdVzKrxVmtuaWfjoIV/u+FgAQKLNeTnpAzWHsBFAZCFi5C2OU8B68Z4rlYz932/a6pz0E0ZwQ0LICj53bThgfTIz3+QXnL5BQEODfZ1AyjhrQOI2c/a7nybAVC35Puo85OJNcJ3PZnGXeuYO5OsW0OshYK6wZzlWXAoChrA9qRfBBqDMcy64H1a+cxKhVGxUKk0v8tG1FbLbCwxgVwnsgy08CkSCMygNRI2xpcbVD5zlbD5zBQA9ZlqtTSvQ7aba3IhOZPV5Nh2u2yEDQPHjNXiZMAqIddbiNZkzWGcAsR5LXN5Lh2iqmbb3Ob0z//yZZ6hbISxfsyd25Ke2PhguutnP+Qep5FgX51e9opXp2E8pw4e3Z4+/6nPMY4XpBtveDnFKBbyPGPjg/Wink0f17QBNjza8ZMco63rWxjrxJLjeA/dfPO72CD8BWBwfzmPjKdD+VVugZOjBcoT+uTox/JdlFvgl1pgenrkOSnZCWBIdgagS5hPd+NJsCF97CMfSCvWrE/vCfPpXJnrI7f8CQEVwQA09Suvuh5J2WqCgslckYrg5dOf+VK69z6o5S2LCOQITjieO+vPVc/KyW/hIaJcpjDJFXQpAJEIb2JnTQaCYNBzprQ5KdZwOpviZpPZ2BAMOZc7tAbiMoYqZSkYM/NvWURh+ElyHLp/WSoyVwxO9RFQegEIkKs2sRsfUqmciIVEhuNIDe9nt1WGUOF5YuDuzwbRgyY8pSTRxDF8gniZqDdogq1MiqDe0saaHAdDpPT+zHyYih3AQkbjnqDXViQyAmZF6eviugwy9SHy2m1bvQaO6lPErv3RfgJ4dmeVQ8xwHHetQ2IkY8nWI2gVlNh7YH8kyzIj+gnox0k+lGcYHDe34EVCm8mwmIsvhUapJgazTHZlmdk+Nj5fMo9ake1ppBlghAm0bRftl027/UzIfAADJh0fkV67o+ofDGitQMZ5SKhkDMmcmV1FgNs0Oy1d3A6OCXg3ayy1t5CgwiQ6CkNrlKSkisSjur6NTeDm9O1v/yQ8hQbZla8luVhzyqlUFjseVXdkYFniuoWEsVH2E5JDQZohQDQBiT4TgbgqJIkVyK1MCEaPYuQ6ldafPiddd82ZqYHy9SbiW5/ZSxKG8fXQeOrqk/mD5weftC9ktshsqIV1pNwyPGPZyW2k1LcMIZMmy9gfxyS7rraJwN/KV9kAWzkX/JcsgTBBApyw8pnJWQ0yE4FIx49zpwA+9OywbzWWLsBE507BznMcOR7tkyj3XjJDVeIRwEOUaSfpEsgkyYjKWdFjmcmSGT1557sYs7LaCsN250NRBtpkT1DQ+SPrQSDHz0cFtmAx5fkneOp5qrgnmVImG1kmxT362ZK0y3VE8CpmC/8XwBBJc8zhmD/6I+fKRQIz4enC/XqMfN3Zdyiy3UCS879PMNc8TkkiJhPAk1jqOaQYGQUrATL2oQwPAE+rSpGc2uYB7vC+CRI121aQXbDM6xiG2SJQFGCXlaoEfUpwXyyOvAIAKt23bRdsBFlH/F4JSbynxCoUHBQwyCyoLH+NCov6a/GZaeejwHEATPQPYPU0gMEkY/K3fvM30jiJ8sFdu5AZ4RN28FBU9boIRsBDeM2cd/4L0r1338OYr0hzAPY1co7KSrDI5nS0p/1Ix+YBHpxx6inpyXvu59hU5GMtGOBLsKZj/nwMpU9NnU9vTf14aFmR8DjFCt76++9Iu3buSvf/8A6kyoxdmDVAIGF4f/kNN6YumCjbNj+VegEprnrTG9Ljd/0sDSHN7Gb+LsTAeoLv82EsWJHsMWSvp2FavX3njgA5ZPxYht6OElyyxPnKs85KT1NyXlaO4JmsodNOOy09yu+iQpzrMePc32/lOEMk5XoBnb3mzJD01bEu3Kn8irafi6nzFGtJBaycvch6xmRxijDLJtXHyWeY/mSsVxCJgjnUzPoytwXpDX4+UfBATyLHDbLt2XqXacwfyX0ea46nABQA4vp4hrgmBeOyxJbTy2gua7zSqjYAHsfRUdazdrzmXv2GNwLQIJVmnRMUGGMtq0QaOa4cUuDDSlGanWt6zPrfxPNnggpqsr+mYFu20a9K0mYJ/MJUqqTs+CR0IZ8FMtFkIHl+wVdlSc43K4e6XAvuDoVUyupaeB7FRkP25nHNs6qWptSH8FizKqSVy4ZBLyxucNYLLkqNc+ZllNlJVhrf+zEulzG0aCkVx0r+XgJbhZTU7R9jlTrWjIBmkZTNgq3y43/5u7Rv1xYkjufxaHH9wjMQQKkXdtAY/SNLyhLx3r8yMqXh1QH6Bi4Z/kbDfHnsXAlsF+/HvNtNFt7rs3sQ2ZhzNRg/EiyNpIIdlD3QvEaBX8fVMUzcXccE/1yLBDBlkLpGytb1vYKWmkfrSWT/eAx/9veytZRCCnjGOsA5BZf0J/L5ImOol+tRHmcFtFHmeQEMyYSqoNhBNWM2mMtK1Yd7eY5Xpm/+299GUQ5tAyzIsXnTw+mOu77PMSfS5S++Jr38xlezWXA87e96JuD+INUAACAASURBVP31xz8LWw2PoRuvTytOWRHAkGxi12uf15NU12xp7IiYqLWDsQYwNDY6k970pvekO+4AGJooA0OxeJdf5RY4SVqgDAydJB1Zvo1yCzy/BaZmhmAMkegYbYWUTI8hcyWSP/1sxgkKtj2aPv6JP09LT12X3vfBT6VJDCXdWf7Yx/6MAKOfwGVeAEOnnraeIBYQguDJoPxjn7g1PYhJ5fx5y2EQkXyS2JtwFQa17tbLAjDxzd+zfKzgRQQLJoykc5n3SMBkIpg+GqjqhVH4kZR+V8qagpFTLVvIzwgSEU4FOMRXhQmcrAaCuCYC7ggyA7Qg/S95/bizNkEALJtBfxEBmDAX1UBTNo+smmBHCHRwHhPh8IqQbm5peSoSWUJeECSkPgav/I7kweCsFX2+gbOBpmyNQQAYfQgMON0hjASecxskmkiaJFvxq2BUFX4ytuV8EjB3Vv3cCZYE7SRrS/+Fbo59hH45hudOJaCDwNC0yT2N1YfXkQCBPgEjXHs/4NES5Am79u4J1oTlsA1Ew8OI67bcriaVR5VnEKjbvvV6LeivUjLnNCiVqWQZ6Sbu03sOU+wAF0rAkO0duGBkAuGXUofsQn+bSLzdjy5R4e3jOqQUI5Q5rg7ZzDjX0IRUC2lCJWAZXhhtczQHtjwung7KKGpbUtuC5fiU9KY773oI5hhsIJLSBpKzK194WTCWjh85jE9QVyT0F77w0tSJ91Mn1V76ZCWQ5I4C1siuGiDo7enzHPMoU38AUBF5EebXzXXT6a1vugLPISVGY2nntj0wKgRKatPuLkpaRyUrjYiRhHBME5xa5CIDgHRKFUK+wPeWlrnMl1kwho6QMFgRLKCB8LXIzBzLrGPMGubHMARgDChxCHNxUhM9OPSqcYyMjg1HAhQ7+nwugzrOo/yzycnzZZiRg8mmcR4xVgOk4lqVNYWvlQwAWAHFmJyKCm2Z9eNcDIVGpLMZlBV8cW4FMMQxBIiz6aqIjD4enCd21/OnKvydiQnjz11/gQ9ZY5bktv8Fa2TeuEbkqmlW0Mvgla/AdRwnJeBEE2HXGBk+yl4Kz60AsE4AQ1kGF0xA7tE5FTI217tQt8lSzOtOyAsFhsLcmWNnODN/nv9kLlRxrbaFwKaVrUSfggkQ8jYlZ/labTvb1uPrIZJZVhmYij4IBlZmDD2ffZSBNK/ZqVIKxThm+Jtw7lwpMYOIjVRuirVJUChQM1Y8fZZCohpUvDQKWNABa+BlV14N0LEgPfRv/0omPJ4uOv88SsBTEhzmZD/g/kuuvJIKfl9J9bTl+Wefy1w5FAyKGoCOAQAuv+yLFchIJ6nm5Dg595qXpcfuuTtAY8HQPkDhYcbAqmUr01nrzkg/e+DeWBsGAXr0Elp31vr0wH33M6cAyvFBmw+o04806RAVvxa1dUSW3s0aNQvZy6GDx9PFeBn1kVR38vfly5cHo0IPnTt/eldImJUJybhoo5KTa4pVyl7+ilekO2+/PbMjaVvb12pQvVbPZDydfvpaQNmj0Y59vH8IUNViBHMBMSphmaw8/fT0te/eluoBYfoAOPT4WYx/2OYdu0NKNgUzaIKBE9X7AFf0IxMgckOiCmBoFj9bqawZdqKVtRYC4FiafmJsgPt2QyLLAZ0LslazNIixxLNJGafPDxNvQfqYe/SsJsIFyKV/Wyv3LHWwH8bImrVr0zmXvgj51qI0QfvPhpE4CUowq5rKYJYsd0332ebwYDy4QVDFeJigGqWssmCzMhcq8eaZwK9nFmynGQsPMGbHuQbHWjwXnBuu+zJIGY+9MEt99umpNcAYC+AjwCHWAca+JsWud/WA4bNkNOkupXyO8frwo5vTBZhVd8AO0mMsnnmMtb27dgfYtxp2mICT7eLz0zbxWSlDWZbt/r14YQlq8SyonY25+tDx9NfEJ2tWLQvWsGbos5kDCxYsjufoBAxDgZwBgR6eF7IiNTivA1Drw6/H5/xsrtH1oxPAtLVUfEFGjvfj2itrU4DH38kScu467pQ3+h7BIEFogSHnQq5umr3LIuZQflUC110TPKbva3eclYpJePxcAY1uo/1Pp2+3b98RnwtTfABN14YhngeDXMeoFdYA+p7PGAopWUlOJjutEYZbM8bTfTCpvv4NGEM+m+nveW2tadOWX6Sf3Pl97mGc+X99uuaGV9Gf3WnfwafT5wCGWmB/v+rXbmSMrQl2rEbgAm3OqYZ6TLSnWRvwkpwzH0N0nonjAkO/9d50++0PAiINlfPIcvpRboGTqAXKE/ok6szyrZRboGiBDAwR0kQOo5QMmZLJmzuA7uiPHU/PbnskfepTH06LVp6e3v/nn8HYElNUVoRPfPLDBAF6AbSnK6++nqDlvNQF3dpS5SZMH/v4F9MDD/yCQHglwZ0VY/JOZJZyZLaBzAZBoRBllOQRhYTMYClLizIbpajkkdlBmkiy6+nOpcwCU7ZInsx0YSXwd82mawi4o3x8eA5huuuOnft8BEOCA5azjUpEJpz8zoTWnd8s5yKpL1X3igWQ8xik6VHjNZtwdxCMGgD6MinsY3e3nuA+vFcIBKWHB4vC3WOCxeIeNLU2gNRHQVDJRNLgdMmSJdk/gMDRa9B4WtaDAWo1yYW/9z695pUrV6Ynn3wynXLKKdGWxbH10DAoNxCt4VoEho7hSdENNd5KXCYx+g7ZLp7D+9VDZZzrvPblN6bv/fAHJyhX9qM+BkWVJs+hUbYsrUmSBRlZIySE/hzgmn4ZgBdZGpbNdN1VlNFSpPNhzi3oEZl98N2Dft7YREIquyiqg+VdWL0LZFS1ADCN4J3QQFndCsZo29x6JGbsQGOYPsXvly2ZR5v0wRQi8BZYqmpkwDSmLVt2cw52SAHFKkb60wvOXJWWwX5aihfELHZZ95FQCJIdxF9lNz4nROdIW4YCXHKHux9JQc+YBX1g6pBUWa1lgoS4Bk+j5trpdPlFy9Irb7yARGaA3danuX8C4qGZtGlnV5iIywaQCaf8xdLL3psGpRUknFZtEfyZQ4Umi113HjoKgESVNAxDlZeZhNtIMT4IspUt+btqPidopb9FM34RJsqOz6KSleBArcmqRqkE7Pax80u2SlHFK0xPGTMB2AhwcFwrx2WmlnMtM+Q8RngYCcgGzSfLOzMAqYwqzzv7U/xDbMOkqMZqZ/xez5sg5gRIEVhPyCac48F4M2mEYTKndW4YwQsQDJCcy46rg+Gg4XoBjAhumfhkMJY1pCRlM8PN876oUiZ45Ff2tCo8tzKbKQM+hcePY9F2CMBVAI1E/vnrk8BHeAvFZwVo3H3PcjVf2d/JVJ0dc5J1Ez/HvtXwMptA02/nEKwLDXD9fYl5eKLBoveeByDJIipJawT7Yl7THydAIwGrElgQoKrAlgAi1yqzMRhi8TvaiPGmv1AAUDTROONwDsnkHPp6zdJlqZL3PoaErJnrXgUoo8m8Uhv70LlvYurYrRScpW+UzCrZakJqtPDii9IDf/93eMsw52wPrnMeQNOTMH7OokLVViokXXzZpel+mDmuqy9+2cvT4w88kAaRi/lsWUIlskuQpfzs3/8zde8/GOPBSmf7kTb9+mtfQ4Wph9PhnXvTmZdektpPWZ5+ctv3c0LOeuP1deNh49rXhaeLDEcZNsOAsMpx9GGxWQVciqpwr33ta9M//MM/BgDfgMeYfmzveMc7Yk79iKplMjAU7M1HSnWM9WCGOdbSjJcVc/iRp7akBqRymvjLfl1x6uq08ZltaRh0u4LzTjBGxlkjBAf1wZE1pNn2bPoqqm2xztVwf42AakuUaAHYVwFwz2LdmIuRr5sS7e1479D2PRhON3CfAjDOcc26ayk5blW1kCcxzoboJ8e/Jun6vHj/dcx7PaVOOW0V824irT3zrHT6BcipoiEAhHzMah7jSwDTPgsTeOku/Nt1imsXqJ0lwMvzpuvZPWkeGwFWxnStGOA54ZxynPcgFW6FceNzsJv2agFckvXnijLMHHbC+5xTCjmqj5bSUk41IfATT2F/xrcKFtYkYNszOzvT695wc17vAY9kdLVTAc5nnc9J/e8EAn2mWv69VzYU82L7tp1p7Zo14e2kXK+1EXkwvnMfveVP00DvMapmNnF93Wn16tVpB/LFkFwiJXOtE1xawJiVPXSUe+iGsXnG+vWwfWHK8tzzuSyb7Bj36tx1HBsD+PKz+r1ZwS4/w8YDBPIZ7XuWwnLaRjW+MKwvrc/ZkDpXUlRmG9VF+YzHKrzQoioh5zU+cBy7Numdpf+Rmz2yhl6AHPOuu35KJbLFsVZYKGCUzwgWuX4WwJASNzcdavB0qsMQ/jA+j3Wy5uY0IiE8mG7/0bdKYrNJ2rqVeOJhpGS3BzB09TW/lq56+SuY/wBDh7amL3zyrynmMTe99tWvSqevOz02MOYS/1gJUINu2bAVVPF0HWycgw8V4NsYkug3vfm96fs/eJB1pewxlCdf+VVugZOjBcrA0MnRj+W7KLfAL7XA1Ex/eAzNIkCLqmQFY0ioxd3+8Z60d+sv0mc++5G0cPlp6QMfoooF5VkMHD/16Q+zu9aTpWQAQ+vWnR+lhQWGBIE++ekvpwfu/wUBx1KSIwADAgiD2UiwSGQKr5wTJrYBEj0n1/JCTSTDW+SXgCH/khkOgkIuTgI7GRjKlUrM/zRUrCMAlzHkjtgM11TDuRtIPojKQsKiLMqk2ARVsEvQx+RHrwhfJjyyJjLoAa2cwM5dRgM8EyVTQhOMRYsWRWWz7AeAuTDgSD2gSJFUW8nMgHDE8ryc04A8/Ey4hpam1rRv376QleWdylyuWsAms06yeaVASxE8+jnPKSjl5wwiw6MDIElQyN83sZMsIiUDphego5dkYXSKRJmkXf8gWUudVP5ZAONIwMKy9GOwEDSOthR2A8fVX0I5m2woE1kZVV6P5s1DAE5jgDJWXRvks2Hw6Yvv9r+7ulkZkA01ixLnUSkpJGWFOEmIYYqAlvYjyXRneiKqyLiTnquthbSGDepaAv/KSryPWqthJQDeAZjA+cDfpJVkqT/0g7MBFOqbYAwQpN7x43sB0NaxYzyYVrbVpXVL29NZ7LpOA7ZVU7VJwEq5zQRB93GC7x37O6k2tJsd0kNp245nUy1B+MgsWGWMs6MkorKGJtgpruc8dZVDqWPOZHr9b17GbnV92r2b3e3hRLvMpA3PdJKoch0yx9xFJ+HKXjl4h8DOGId2r5loFfKFFqqhKXLs6x0GGIJtYL5m4qSESJBTaZLQEQNURo3JisBQVMKjyZUjCHaYXChpkl1jYhI79ST1AlOFB1X48sgikjFmf5aSGvtYKY4/u/stO8bjCSrZh7IvTAAFfIKdwngMYEmAp8S8CYmZgLJ9JWhTYmY4bsJzR4agPJaQXPieXBlPhlEVcgfTRZkCwbrwvgVhMnpYElvpPYI8RsYAY0fWh+cR9ChM4X13A2Cv68Lzq3YFSyrAncy88fpNYmnBOGY/kh1901w/ZF8pi8tEn8wWykC2cj5M5k3srH4mm5D2cthrFCwoEGtbVELLYz8AToEhxrK5dzD9BNxkbAiYlVhNcXzbNCRQJfAt/u06l8GpYAw5gjJNipvgvkm+QgYq8OB1s5Z52TI2nX+z+MrMK1VMAE6M+8OYLv/+W9+ent26NfVS1evCF1+ZNgHY9MACbJvXnk49/9zUz5zrZzwfBCwVCHbeyxJczJpTTTtZaXBBx/w0yrojeL3ignPTIMnzjk3PwBCdFxJGx8l5F16Y+mEZPvKTH3GvSLEAPDsxdX7FG16fHr///nRg37OR6A/Rfq/937+TvvePX01NM1Vp0anL09IXX5Z+AGOpAQZcLQDbIebwUdc7THmbWeMuf/GL0ve++x/BmBylPWXY+HcZgA2M/3PPOzfGx5aNTwSgYqKu4XQHvl56HA3ynFJeZbLvmisofQjWS8fyhcHCW9y+gI2DlrQDP7I+1vMttMeyU05jnHAeNgBmW00QNtOYVeRkZJVkfjK2NPkWNBfEsUImdNMs2WGstJGAC962t7A+zBZAciwKzo7i41THBgOAEICozzABQa9xDL+jKoFpqwXK1mKtE4CwwlVvPI8awyi7hvkqM7EVQGWQ9x4HSHF8KMEF3Ytxb1sc4T7nIE9yvHd27s9zIZ5xet00x7OspXku8wJ2K/JiAQnHn+NRdqGfc22YAgxRdqdMsh8QyOenQKl/d254Pp93rlUCHhUlAK0SoErWo/NjnGcOT7bUvnhV+oN3vy+qierXt23btgCEBIN8nrlp4tj32VirETXXMUGhK9mlAmWutZ379qQLzl8flbf+7v//Iv5/h8KYWjP2cTanmhg7k7YFO2Gaop+6alXauWNnaV4BPHP9q2WQEccI+NgOjg+vYSFjXy+rAjh2fREQKQzulfgWnn/+zmex61t7iUVUyL2H8XxyfnjczHrK4L2MO0HLePa7sUS7+ty0DZTmTbCmTcoKLZW0F3CazyaH57GKJTgT18t8xMvR5/tMrNO0F2wxGUOtrVS2Yw2b3zY3PIZWn3ZK+tCH/zDinlrGqvHA4xvvT3ffe2dIyV5+7avT5S+9IY0MdKUDh7enWzGfrq5oTr+O2fmZmNNPQi23ZL3K3GGeM7MrKQSB3Do23WpBIdFSDvI8u+mmd6Yf/uhBVvfxch5Zzj/KLXAStUB5Qp9EnVm+lXILFC0wOdM7ox9FSMkEhkiyJ7PqI1WQzKQAhmAMfeaWtISys3/y55+GoUGCJmPo438RjKG28Bi6Lq074/xgDPVQnlVg4FOf+XK6H4+heW3LAhhSBhOsAYI7q6Jkb6EsERH8MYE9AQyVfIMKAOU5YEj5Sl6OYpffHfXYKddEOIMQJqua2jYRPAZTx8pBnEemhybJc9jZnAzmDUlfSEa8X6jc7iRyPP0bRnhvAE2lHXuDnfAkIlgc14TWoJe/yXQx4Xr+TqGfVaIVO/AkG7mKi041gAb4AQjkmBgXwFhhMO0x3LU2SDT4C1ZD6X05xzQ5LNgauVqZn4lr0vehxDQoKpnY3pUE5SO0Uzf0eIGh6QpMUC01T0A7ip9IUcUpl+SFCt82Px3n2vvw37EqmT4lBqMmx8ouWkniBAJsg3HkEHpmBFPEZNRkSO+KYJPQ7rKFOHdIIwAzzCwiqeV4smAiW829Fp4y/ZTRrkdOFsCQxrlEuu7qmrRo5i0oVFurX804SSkJEPhaFQG+1syLFs4jeaAqGoF0LUBbPdVvDh/tx0xzK94JC6lSc2o6fWFTWobkrEZQATBhgmTLhLuJ8tMDJMxHCcyHON82WER6Mm3YtDkdoTRz/xSAjkE8gA4iJczMCX5JZqqoU9RQ05/e/rbroNFP0beM+9FZsA2G0satB0OC2Aw4NIoZ6CCJtEG+AKaGpx7LJL8W6ZYU/GmAkQkYBwP9ViviPUgvvbaS6QYtpMdMNjq2bejISLwL6ZPyjZAqBNMNlhF9F9Y5wfgShJC1JlMv+AMnyrxXyxJStoKEQtlKMxKgccaN7DUZNCaejid3gWUKeM4s5yyxg/jZhNIxEX4ZGqs7bxwDwfgDVGGxCK8jwEYrTDmPQs4jIBRfeXz43SQzPLocJmEinT07otqS4Ab3EQa4/E1wVsAy36OMhAya1AH8yrKzLH1U9itJVl1jHHcZkJXgguSNZKYFn47OzgMBKIWJs0wPWToAIM4p+1FWicl3r6wSGYUkgV5frSXIQzqGISzghnNOBocGudmeKLOJouw2vlWyzgRtNM4N1lOwkFh/Oa+gkH3l5wSDAuwKZpXXYeU33h8gUNTokyMZxzKJ9NWCCbQSnmo8P1yblH7KSstgMhX2GHOWqZ8EBPy9t7wl7dq8BWCoK40BLDQxboZp1yrBbNbLuGeS/lPxCNoOgGSCLBjTtmJFmuLfXUi59O+pcx7Tlme/6hWph1LnuzdvC7CrY9niMJ0f08AfT55xBuMEX0MkrnNp7zWXXpp6kcQcBlSXoTTCfZ/7wksAljanOsCQ48i8RhkvKzj/AOc7jsTzOG1ocu56a3GANWeemR6+774wUrat+njuyKyw+poAveD1PNZH/dAEQpXJCZovgSm1+emnY6wonXStddz7824qd83U6j1Xk85dd3Yk5PsOdqbFsE2+gxytjQqc08y9FgDiUdpyF3JU5WRA5zw9c19aeTLAEtpxmvEwEeskP8usY2DHJoSsjUZK2uOV1tps2XarksEoqrOKJpUX8WazSIIApP1tlbuengz+u+5bAt0xZL8q1xPY9/nQwrNL9kt4CDEvjgCoyLI7ChAkMO06IMijeXWAHI4px15prjmXBEYFnwVspmFsupqHP5BlyQMUys9Z53msJTH+MwPV9UEgXFmmAIqTVkBIH6TCa0x5nmugEjCfL67x01aqAxC86c3/XzYkp698OQ81Cw9gufRcUfosUFMPyGM59gD6qCDmhdXzfGjFz2leW1P6+j//fXpqyxNRfCKqfbKm1QJMVgK6jQHCaaJdy0aEhtRejxUYvT/XEq21nbeZfYfXn2BfCWzVO873+cxynbS9HEeuLcXGTV4TNJqn8hxj0TGWfQjd8MjPnYL5q1zcfwv0hT8Ra4prm8w37zlvFpXkePShwJ/Hs/rZHABA26haoA1wZgDwtAePH1cEvcUEqK2AaTEHJchez/LFAFxU1zx2rCt981t/k6u3MlZbkHY+9ug96Z777uR+p9N1N7wmXYLP0PDAERi1O9Ktn/08mynN6VWvuCGdBTA0RRWyahhwbkboySTLFXfGiONm17NusQ710j9veN0fIE97hGsqA0OlgKf8rdwCJ0ULlIGhk6IbyzdRboFfboGJmW6AIQKnsPZxJ02PoewDUqFxqsCQHkOf/Au8Fs5O7/7TT5BYEKwQDPzlLR+A3k7pYoChK668NoChw4ePRTljAYGPf/IL6b57f5EWLTglTC+jNH2J6RPeQaa7J4Ch7Jtwwsw2AKQMIkUiZyIZJrIkogak/D6AJYIvE8oGgqtsTsvfCHT0A9Lksx6mjjT9GYIVIhaYHR1RkldAw4pjpljhlWKiaCCaKQoRjOkRVG0Ax988p1Ixd+daSWz8TKZwD0aFHE0iPb9AjQHyHL4fxJzVQN5jmTiamBochkSOz7tb6Gf0syjOKbXcl3+LnewSs8oge0ygjlchmbMNDCAL4+uiBK7X8Cw74yaKIwbpvK8TY+MRwLneQdqFYNJy0b0YNYdZLe2iZEEqumVtWzCi7ezqjITApKSiZN6r3DASZU2QQ4aUjUfD9NM2L0rn+jdlIVbTKklwBNhi95hgNSqqlapGRWnw+Lz+MYB9frdtBW4ASqJEuYwHDERnV1h1i75uIHmq08+FZCM8MaZJrhoCgLA0dyMMnFYAru3b96aNlJFfvGh5uui8F6TT5tWn1tkAhIA+7YBBY9Dv3W2etv/xuoDsk46TyCq1e4Ikt5PAe4hYdvPOQ3h3TKXFS5ekg13HOR+JAbuwlcgV2ubMpJte9xKo+ZUkM0cCONoJ02j7XkAuAAqT03EYMMqlBBNtM3eM3e0VbKhnh7ieSj3er7u7Y2MkSnSzZeszYyZXEhMYcn5ExSr9v2A75bbLPl2OhYJZFglUCSB1vBQ71cHoCRpMBu6en2wpWdC3RVZClnRmuZLAjoBTBPuyW0oMmupS0heSQOeM/czfHOeyijI7Bx8QKFR6oCijHGOcydJoZv6EpxTjyNkmC8LKfFH+2SRH4MjkjGsN9lxJGmWCZbLl+XyvY/dENT4azbYSOBLUCG8lAUsZQiVPsVhLaEPNXEfoD9GVKebUAiRCw1ZWInkX7NBgPS8DGdjyPpTvCdpYychy2iZqAmb1rDFep5XSopfoU6vb6a0yCrAimKMBvOc6ToUvjxMgjQbRJUPoPN6zH5GsQBN65884n5ddJHNB43fHQ34JCOXy1koGBxmz3nsjY60XJoxzpADUrG5UAagQCCIJuP1VRd+es2ZtWrtiedr08KNU/Nodid5OWIsvvOH69ASVvvQisr+VbZnwjgFsn0GZ+En/jazoMGNFKe+yU1amPQCproPz585LXfs6KS1fmy5/9SvS4QP70zMbNzHnWJu5v2VIx6pJqjf84hEKGJAo00YdgADKUTr3H0hjAB+zQUXOeOlVaT8AURfGw8qi2pGtPfTww2mAtUnGkmB7t2BPaczLOFoOYLXh8Q3BHBI8EpivlwVD35996WXpOPe2ZcuWGC+Ox2YqHa4748z04x//JCRoAneO8+OwXsCBAWba0zlrzwq52oEjeH+xjs7Q17uehV2DZGYha8og690upDmT/H6IuTuNJ42roUBwyJtls7nh4WcZW47rkB3G35AxAwLNbQEEABCa21rPWoHHDV3lz6i4AIhmp2aeDbJa9ceRGWelRL1wArTQcBjQTEmV68l4yBtdd5FyAkzKoHqWfnJeziB/q2DdckwVflmurXn9z+B9rDcBNmtIzxlktbLmVuHvlr3tZBhaEawkt5SJpKG4VeAA1rxOB7rj3gpjAsFRMdP1q7ShESXZGeoaLodUNtYTPe+q0kHAnbf9/h+mJUq7mEMHAeT8nFIyn7syZwQF8xrm4xxQBrCjDlDmKMChEqsBNjTa5uC5BBvrq//0lfT0U5uiwMSYLB3OIXNIkaf1+sLUX6DUdZjzhbk89ybwEt5Ozk+rlHlXriUGAvzP+fvcs5w2tFADxzEu8Hls3xZsYKXEPhsdW74Ew5Rn+owOFjAMJSVoJ3wF+Z1/01A6qpKWNnsCHJTd6prF71Yw3nfv2RP97LFbeeb18Vw7xng1YBEs9LkvWDMMw3UGs2/lwcZQ+gJOTcvsmklf/9oXo3gBWBnPsNa04ZG708/v/Qnr9gzA0GvTxZdfDQP2KH2zE8bQ50JKduO116YzkJJNMqaaiDFmAaSP0r76582aFvyi35uRcBJP6ln4v25+b/rpTx+BdcuuSflVboFyC5w0LVCe0CdN19SR1AAAIABJREFUV5ZvpNwCz7XA2HT3zGwTzcgVBYYImGJrnviCoGjWRAEMfRhg6KwSMKT06jlgSCnZFVfCGDrz/HQEAKIfxoyJz0c//vmQki2cDzDEsaxIlNUQudR1Ll/9HGOoMKCW5l0ks0EwERgKKVkucV34mhiEusNpIiowFEkiH5DNsoRyqp37kQKx618XzADAGhInPYNkEml0K7vBYyu7sSKZZsh6dGSZSS4Bb5YeciMDNL6C9s3PgiOyWKS8F6aRBq4Gc8uWLUG/D0jAtUt/f5rd6Xp21lxEvX4DufnQ/g0eB9j51Sy4MJU2CA7jawwyswFnlptFlROSlwKQCj8OZSn83SR5cclrQL8Nd8UjfZTNwf13kUT1QNvvo9LVOLt8VSQbh/mdbeTOq7IWE0cT2IoKSvrqZyANnODUpNDd0KC8m4xyLSENoO1zdbFslCuwYzJUsKCyZCYH1V5zjb5E9INJiAl2EwwVA3KD8wC68A1SDuNufwwSIvEhgk2ZLINh0K3syPNAn18AIwhgaHaFXlLscHOPmmmaUMuSqNM4dt78tG3rbnx/9qQVsBeuxqCWu0hLMKyuYrwrLWsiqQh5AUDZOPfy0MaNqfMoFXM4fS3H6EdO0g2DZ38Xu/PQ5mcBmmhqffhwHyCYEsaJtHxpK+V4rwVU2UFiQbsB2Aju9PRn0HCK5MgKRVaDMkkawRjUnXOTmuNUyFm6bEXs2gdji3uuRqbSfayP67I93HEvEhLGH32dMR/nTwaGYlDJJApmTSkBKbW74FAxTmSe5TmV2UKFyXkhQSwStxNATCRguQpgIV3KeVEJSFW+JoDBOYKlF4wUkgOO7VeAhgIq7H47J5R9KadzbGeJGvIgxkTILmmbBuQysgw8Zr0sJfq8kKJ4rIId53gNVhP9bILme7L00nPb9hkwiipkrGQh0ZLFI1uLsdUkeBJG7XjSADQN4ieV2wWGIX8bIan3umvIzAVrgoGkfMzk2aRZgKX0JTNED5vw85F9yPg+gDm55cOtyqWZu2CYhrZNyI46O7tK15UBLOdKzDGuw3khY8hlWHaCL9cJPahk7o3CNorKUErYSpIe+1tT3B6lJLFeybqUHZbnpGCHhswL8HAx0Z3NZ2sBDdoBRc5de0ba9sTjAByUdOe4R6hM1s29/8ZNN6Xv/eu3g42znRLzNa6nSlpoD1lobbANBc96mCeN3NcVr7wxbdjwWBolqddfTSFbNb5mU4xHgXdBZ5PGFtaQS17/+nR05/b06L1UOmMO2ifKAl/6trelH37pS6kW1lxtU0OqoTqScre5yLiUxQiy2U4jzL8Bvlul0DVeUKSQ2gr2HYFhMcEY0tPGflu5dHFq5porOc8hJKIrAML8/bYdO8KbZj4AxK7dewEc2qJ9vBbbuKqF/qDvVi07JZ0K0/Cuu+9OzxzYl04/55y0BZbTLCo7aqI8WwYZY+uwGw1UrNKoPlhfMj80MqcPI7GP5wZAG2uYc8g12zWulmy8lqpfdTWzABVq04L2ZjYuWjAH1ienOsrcy4hUDj3DZxwjAouygQR4RmS88OzIpdR53gjE8m9fLqFKC53/FjbQF6mWSo16ee0BULCim0boVsnqg8Xl+wWaLNseFbnoswCYkbhF5UtZLoJH+gQJ1sdcEATLrLEoICFD1cpb4bMFAMScEtT1+RR94hpeqmwXhSb4EuQOgJrWOo732ns++EGkTm0BDPXgOSYLT0aTYKzPECWfbrzYhgsZ14Ihyv36AMcEhvz7/HltvLcifefb30xPPrEhrs8xO4/NglrGkCDnIH50HiN82Hj5jAuZmsyn8HDLci/XLhezuHfO6/rjvSu3k50WQAtjzLW5hXHpvD+CR5bjshFGk4UZBJCVsLqGuN76eeWPtnveMMpAW7EZJNDpeQrTf9dM70/ZXT3Ak6uw1yWILEgY7UdT9itTZwweAair8FnDvVgldhbP9Ak2Mmow/zZuaTR2GRukL6fTN795K8QnwD+O0QIwtPGxe9O9D/yUeTaRXnrNK9NlMMH7ew+lw8d2pS9+5vOMy450zVVXBTAkY6h5DsAQsZVSZFlLM5Snr21ANl7D822gm1L3I+kP/+gTVCV7mAp0ZY+hGGzlV7kFTpIWKANDJ0lHlm+j3ALPbwGBoUqCM+wHeJkSw2QQEOHnSgJFy9Xv2f5o+uQnb0nL2UF97wc/mSaGSBRIgm758PuDMdTOjvuVV92QzgAYkjE0CGBikP2Rj34+Pfjgo2E+LWPIHcTsOJxfBTAkIJS/MvuhMKOJhFROhEF2AEO5olIBDOU/wyQiGNXvJ3bp+JWsH3fBOtDS9xNcNgHKTBMMLsA/Y5Dd7hqABCOphexEZ1kLO6+yZwiyZBoFO4fAUKBHA+s+kgZZSQZoUUGMIE3auUFo7O4R7HkMARl3/kxSBYSOUeVqFwmX1XMmuffwVVEAEoa4iWOQTPA5d8uLzxbGlUeOkkRyLquAmSC6y1gLW8EEyKDR9ys7szS9YJK/N+i0ffx9yNVMimmQY/ys+fQIu9rDejIgg5mR2h/+LEi49JMg4RvgOPM7FqUuEqw2pFkySASNGklqBYX0XvJaZDVFKB+aAveuZZgotcveSAFkESyHvIdXwZIqknuvLXa6uafCMDvMumEFZfaTzC/AExJbwQkz4SmAMjEjzdFbmmvS2rVLYWntCfmfO6ALF3TgL0KlNM6t74HJ+1EMRzc/8SzVkE5J11BhqYkKZiM9R9M82qwaOYO775pAP/jIo+mhxzenBcsWUjGnJaq/dOKtcilyl01PbU+HjvfjuaJnQiMAGxKm5va0c+c+TjGVLr/8fO51Il13/VUYgp6X2un3oD7NojoUVX72796ZHn7ofqrr7EqbNz+R1qw+jevuiqRM89FhxplJgmPXpKuxvpVS3vsi+K8koC/mgM6xgqChpohkqiTpEs183nwKxp3zJcCO/BUsOvsrJkxmnBWsoMKvojCTbsZsV9DFV0jRSBoqSNhlocRLBUUAFDJxZPyRDHL0OhLUYRJQE6UChCqkHyaWygr13RIIKnbHBYayLJQRVGItOHc9ngyxYO0xngLkYax5rY53E6bCt6pgGEaBQpMs7l/mgsBTAT7rzSRrQxbf8e6jMa/9vF41zuWYcwISYb5NtTnmpefw5ZgViJIhZNId5sdc05hePoJf/J+smrkkc57DuWg7V5oAOz+U3ynB8Xe0Y25YfdZmR4La10tlKgCpLDtBFqtXi+sJ80m2wogSVOaC1yggGJWSXERtfw7VzHl79LtR9sbgsD0yE4zS8TCUFlCZ6hBl1V27lM1pEvyOP353qmYOP/Tzn6caPlPLeN1NmfYO1imB7ibWmfPPPjs99CC+IFzXKmRUc6hY9OSmJwJkW4S30O5ntgcwNEZ7jQHuz6Et9wLmvO4tv5WOIP05sGtv+LE9+cxTaRk+Lr0wGWYz3i1BP5d1eEbwgURWpppgtuuXhsJRgct1nPtbgifQXthIeqm5/h2SLaOpeGkcv+L3fi9999ZbMaFvifVOf6FOPJMEFa552ctY+wHEuw5G0upGxdJllDynzQ4wt48d7+GeWN9hOcjIEhy65557wjh//QvOTVuffiq9+KJLkQOvSj/FnHsH7JVOPJSWYHbdioxsf+fhNMW43IYE0apko67p9I2AtiBEwfQovtvtqiELiZFzQ1aaZdabYEkJACkhO3X5/HTG6lNSUy1zl0qENYDhMiXDK4/xJnjQwHrsODwCGJfnN4b2ACQe2+esbRXy3RJTRUZKE5UPBwAXBZKyZEkwBFNljMB7SlKqQYzvh5EbT4UHGCCdbBQBEqW8tL2s0kGYda4Hzh83T4wTHBP+PBewJCpuIUETmNAM+wgbJP7NTQc3dmZKvlie3zUkgDIredIxE7zvj97zbjYsFgXrxXngfHDdcIwIQimB66KPfd4oIXM5dN1UdqwkK54xzF9jmTvv+GHaBDDkeBlGSh3sKJ4pSk1nsW5qjB8yLMAi2zFYvMp8aeNgynJ9IfmkLaL4QrAo+V2webMfWxTQYN1pg2UrC1HGkOCLjOhgy3IcmaJK42QlFaxZ56MVKIv1OEA2zuV5fN8azLR9/nrfnsO+0lNJAFgAzD72GvWX8li2wSB9tBeWXT1rWb+eS7FuwVDqHQxpshJDr7sFJplSsin8+W77zt8G69awTCnZkxsfSPc9dHd4S73oimvTFS9/Zerr7kxHuvekLwAMtdR1pOuvuTqtPX11eAw1c99WkJT16aZSBXLAGoDNWbUzaf/hzgCGPvDBL6Uf/eh+NlfKjKETD+vyP8otcBK0QBkYOgk6sXwL5Rb4ry0wNt0LMESQFoXBCPAAhqSBa2wawBCMoT3bH0uf/JTA0NkAQ59I48iRatCkF1IygaGrrhYYuiA8hgYIkGSFfNSqZDCGFnSskF9C0EmyVWIgmHAWyen/BAzla80lsHO5+hKDokh2ZTDox8G7ZA0VrBulZLUEUPUlZksDgZoldRewkziLhG4Ebx0BH6uGNZBA6vnQDYijh4ZSlgjeZLcQkNbo3WCCXTq/5wqZSQmQip2+UjIoWOM1GACblC5Gy+/urAGmVWgM1E163PmV0l7sVq5CjiGAZHLj5w08JWTIVBK0Ke5bxpDvyYGrXiomv9nLIKqcmBQTgBtgFl5NwySrs3lfF4nQEdgRY5hPT7sTqrSLNik8VAwao5IJEfpc2mnr7u1xbK+hoaEpAr+Q8Dk0BB9IZIJRpYwpEh4ZE9mQNxgXJTmPsFGWLiAT0oiZNnUnVh8SpS0mw7FbDcAQciUYGEoNYucZCcwQAX0Tgax/sxpZdbVg1mg6ZSVgyjg7sTJgOHdLC2wwfCO8FoEd6f2HDhxM254+kNadtiy99Ior0jCgQBMJtACgO8eCK3Pb56V/+trXqYZUm3buPZTaO5YCxpn0VFNt7MZ0Nx4mnQBlY9M1aef+7rRi9VnpWeRk2/dQ7YyT3/zmm9LNb/vtNHj0cFqyYin3B2PFktMEzbZJ18H96SjJ6epVp6R9u3elXbAVdpCE78N0V7PqakA6PWlk4giUNFAie/eufSH9yDBiBk5s7ywRc0pkYChLvZRvZXPpXDUrG0AH2CKLq2D0FIBqsF2yZ08GfjIDyPM7Nk0izbtlEghMFj4/xRgsAgEBO4HBACL4rN5TzqeCVZarZmXGWDFWNTQXTDV5cg6YMCknM8kbgZ3lPDSRCkkW7ELHWyTQURkM03iSIxM1waLs26WvBT5Omq/3spPP9btDHx5FjK/sJ6Q0S2+RzDqxwlJ4YHHtJoh6BA1x7lHWJkEn57ZtEF5ZJWlqW1t7lKQ+zhxqZ7yMyZBy/XAea7KsdAOwtoExZPLqWLd/LOkt6KCPiTIODY1lDUQfBXNQIAnGoZ5iIRshkeS6hwAyZujvKRkcmn6XZJejSkKCo0cSy/oRBuIcJ8AoriGYi5HIZ/mb7+uCSdKBL473Phs2m2W7X/cbrwvj5zo6+uDePalRXy79xATl+Ow81vMZgORnGZ9LYN1sASSxhPbCxZoyU/796qtT1fIV6bZPfjqM2y950eXpUVhDU7T7WsDRVhgcux97AqbQSJp3yrJ0/ptuTvf94z+lg3uejfayXQWN1p93XtoIKNsPoCMw3QIwW8d8GOEZMkL/T5OozlAlSpD+gksuSV/99r8HiOq4NWn+td/+7XTHN74RlbEEoZV6HgCo2cV1X3fddcy3namJfjeZFywfJnF27AnSzQLcGKNt+11fYFBlUB2JDXNGsKsRUGTFwqVhUHwMWVoXZs8z9GMPYFY9nmDHSOpPQVq3A5BiFObPEM+VCX36NEIvSaLtT/swGELOA+dcgHYZwItZGsArbDU2L6ph6zaAtVxywVlp9QqMpGFEWnodFC2+16MzcyNDxpDgpOdSijSh3xnrmfIsx66sqiGewQKSBVA5A3hkcSxZnI65NmR/A9y7hsZdsHzHAFZGYJT6XVHoDOM3ZFfjsFA0iI5Kk3lDY9LKhYKiYRLNms3Y62H8CxYcwrQ5NiQEjXmbgHAGVXxwZlu5MNOnDcKAvcTOjWqNjPs/ev+fpOVLFsdYPgAY1yC4hD+SoK1G+vt4njYDhMhEc6Gyz/c9u4+NEgy9eU6FvIw+b8Fn6N+/8y3W0u3BGnYlrQIYreOeBulLeivmjM9OwUGvT/BKYEgGns8f5Xl6osnSy7I3wDTWdue9fWxBCftR4EzPK+euoLIbJHmTSx5UXmuC8fu84hFRXU4AjnsIxmWAxXmTyp99ryxg521mDsF0lblMAxaMQsHOWn7vqx8GrNZzjmFZdkpQR6KiWjO/5NpguSlV9lnhRoqMIc3Ov/ef/5irtAb7sDlt2vhQuv+hn9MXk8y5l6SX3fgbgLoHMFvfl7742c/Bvp6TXnUj7HD6emxsOjUABtYiNXQcClBWUcJ+Ymw41TRWpK7uw1zXSHrv+z+ffnT7fUaW5TyynIKUW+AkaoHyhD6JOrN8K+UWKFrgBDAUsavBCtIX4z7lKgRZFQBDu3c8Rrl6gaFzMmMIYEhp1i23vJ9AimQL2c5VVK8448wL2SGk5CvJn7KQj3/i1nT3PQ/A3FlG4IrJI1WnDMZyMJSBIV8FMBTVyWSghN9G8crAUBjcZuOPzFgoBdkuTCYKgg1heKvUhb8rY5BB0MpuvDaSVbzJksyjBFlr15yWjhB0mvSaRJqgWlFrlATLz7ljp0Tk8OEudkFbg7Wid4g7oyY0BoJBO7dsfSTGmf1kkhoeFpjY6rGkTEyWjbt8w8g0lLkEo0hPAQJ5E1E/Z7WfpQS4+gIp0/IcvXhdRNUjgsHCO0g5nonNCVYCgaRglNIYk+PYoZTtVApAQ05CPwxoZM3O4dO796XG1g5kUxWpm0RJVpXHE9iSkt7AsQbxtpkCgBkmgDTQHWdn35LbE3pTBICgX4UeKFELKejo9mn4z5TAiSLINfg1ESl2r/1uwOpx3elsIsCXwq/BqyCGssLCYNlgXIZDnJd7qrSMONelRIC7wmtEg/D+YK41BzuE64GQIStN9kSr/kokcY8+sCWtP2NFuvi889M0O8R9AIBjJNgLSTCXkdz2kaxvoax2KzvRd99zfzqdsTHQN5Yuu/iC1ML1dVPu+LFNSMyODKXpKryZqFC2l2S7j3HfvnB+OofjzsaMeumy5dDqqeYzcBwpW1U6+8xzo1TzFFXbvK9GpDjHjhyict+6YJgcgbnxDD5GG554EuZUbwBsc6HlVxJcHzvaw31n8+1oa8c49xdA3H8BhiphFBQMn/DKCuNmgZRcPr4YO3muacwemVnMMce1x5TtM2GZ6sjerM5NxZxSJS6rXIUUxnkncBBVtoAnBJOlQHAO50H4oAhMOfcYS5EsRbUnfUeyfEbwLzxHOLd/E+wNeZpJpkkkf3O8zyaxE0Qq5pP+P7LUrKLk2Pc6mklIPI+g0dEjR/GsASQEaGnRkDrYNNm0fAq/i2CgcY7sG4a3DUmm19AA4OgcmIt0SQDWJEywyGYw6eoADFFW49waI2GUqTdnTjsm7sNpCabIjv+9O3cFE7EbcEMwIRJW25D5HeCP8j/O7X07l8ZoK+d4SC6DbZDlNybSIS+jnwS8ZBUqixJ4ERgyqxa8EE/QDD77zGTzadcaj+f9OL98BcBXYn30wIoysa1gTZ+DF8lpK1amYwAry0+jwhYsrx1bYPUAAO3FL6ceidGllJW/51++QcWpsXTzW96c/uZLt4bMpA3AuA+mwtmMYT2Cdj61FYPZaoyml4QP0F0/+1k8C0ySBdiHmH8D9MtlV16d9lPZaz9gqONvCMnQCpg36y6+OG1+6KE0yfzvxKPtagysB2n7/Y88lqoASi6BfXTH578Q428h4NbTew/EOChkvoIHjqMAxblvE2alRwInjvUGEvcOKoBdcvll6Xv/8R9xPcr8OmA8OV83PP5k6gEA8yXLyHVpLx5Claz9l1xwYWpk/TnMXG+Fjbh5z660R88xpcdU6+oDVLnyumvTj+67N3UBls2yGEEAJ3memsCHVDaYspnBp09NAQRExUFxdcZQVOWjiys0oIa6u6SjOZ1+6uK0ZuUirh9j4hkLBfQwr62qBcjI+HGsWCFPBo7glYBh9r7JbDGNv51YMkSUIQ0gJZ4GbFZCFwweAJK+ABOQR+HtNIARfy/3NAw4BCTL75XuIgtS2StAGnNbRg3MO/3Z+G5pdJ+7AuCyflyrfEb4s+NPY+mOhQtCJivwaRs75kPyHbBlBr1Dguyc4//++L3vgy1zWoBCbiTI6nHcu55McIw9gH6eo04Qh+M2YO4vGLgCyd/cue1RlasVjzC/vvXNr6ad27fGJlYNzFANvO2EMeZvFVXLZP0K1sksrWbdsb1muMcB2Day8vpZD1zgnFKuX7IAQ05aet5PwWqMa+E63c3Qo8f1Sd+xiEOY1xqQu7Zk6VhfluVxH7aPLKACQPJ79kxTQoq3YUnSrqwsA4vI6Ri/4TVUAq1lVLk2BGgPi3SYY9onPnP12poOoEnZqu8R6M8SX4GhClhoVvH8z+/+XUjJ7OO5zJUtm36R7nvgZ7CPptI5L7g0XfvqN6aeI3vTsd5nYQwJDLWmV91wbVp/5jrugc0Mi0UweMctHlCF6X4lwO4wJumNs2COD4T59Dt+/2NIyR5gXEWFk/Kr3ALlFjhJWqA8oU+SjizfRrkFnt8C4zCG9BfKjCF3pAkM3cGSMaT59EQvMoMN6ROf+nBaCTD0vg9+CsYQyRWxyC2YT4+MDUUycDXA0JkAQ0fZ4T0K5d7SzR//5JfTT++6G3BkSbBOevqgvpcAnRw8lwLmEhikJ0ixY5av0ci5ZITr7vgJYCj7lwSN3jBN1kMERznJFBgyUKvgs3MIEKVOD1OpYzbvayBQbkdCMEXwFabJ7t6SnLUjJRjgPY0Er3pENLHzp4eQlZj0wvC7ib4G1MrWiqphU1byiYQcP5VISIKrEcmf1PLC72cICYVJoMGfzBCTowV4XEi112NICYuUdIGN+SRZUshNeNx9LIwsrQtrUCkAkM11cynt4rwn2od2ilLlSl543zj3PULS0NXTz463ASPRPl+W95WS7vW7C9yC1ObosR6SPVgIMo0IxkcsY16SskSgW2KlCKjZzEqczLpNxu2rgl4fAa+MEoEhg3oCTwEyJYbuzPaTTJngmaAo9TApsxqSO5oG8OFvw/2aZIbMCCRC2UUlg7WFks51DXpn9JD8wXYI+RLJBuwZae36xRicC2Js37Itqk5dSOnqLpK+MYL94/ijtMMcOY/fKTvbd+AAvhj1+HQc4ngN7FgvTQthhgyTZAhmPrVza9q+71iqaV5K5bLp9BS71vOWLgyGRBXvX7P6bJIsGC/65tTPTnsP7EynkMgeRQ7o7nX3MVgbgA9Wu3r729+WTYVD9jiL5PTxtBFvoyOwiuYCZuntMTJMhSsButikdixn8DGSKHeFS1KyKL1Osliww0rTI+ZJNlTPAJAGuCaNjvVgFgnilXbLBXLCFJu5M8p4NdGTuePvYye7xAoyydVnw78XzCWTNRMfx4WsDttbCUXBNHLsryRhk3FznDVBcKmDsd0Lu8cSzp5DOVFcE3PGHXpNf6uUesi6C7Pr3AYCH4ICi2DhOWY1sFZCIRCwGaPibpgbk72AcnocWZFNVlRIVbIUVWagvkLKt7LnkX4p3Dvv7aMCluXDBXXCVJbfCbYuXLiY7wNR+lxj1cMwF1qQ5CiIuBhpomyIO7//Q6psYa6txEQJWAmkEdiJCnGCPsEIoPdoQ9vJhHCYtSXK0vOfVYp8g2wKd94DCOfelTUFeKDfG8cZYM2QSigzRDaSlZRMDD2OZetdDxoAwq02FR5YgqusVceRz8oA83frTluT1sN0uR2g5LxLX5gmAGSeBdzq5j1X//qvpac2PJ6W4H/2LF46HUhWmmHiPfHkk2kBbKH2VaemKRLf/QBJjQJ4JNn1AHSz0EDJetuxdVta1LYAc3sqgfFcWHna6vQ0x0vjrguwFmHsnXfJxYClo+nJRzcEOBtrBG0jA6gD0Mp/0wuwAGfjCYO8jHYKdgWN0zuMmS1sCF+WHdfsXiaF/Wp7dgGwz0HaEubJ9MMLzjsbht7WNJ8xs3PbdsCvZWEor2GvlbCOA8jOaZsXZew3PplL2ns8Za4XYlY/CfCgD8w0x9sHoNzPOBoWgEJu1cw46LOvGDc9sNKsV6iMyzFegD/ZQ03gLqgc0dfFK6pTKcMKeSDjXEYOz8M61rDqWQCcGOuvXbU0nX3GSozySb4ruDYeLzImp+hr577gY2YKCjRq0ozskOPJKPUla3KUqpkCKILMI8iJwsuKaxWA7mc8yQ46fKQXX7lxQHIAC8mgYaLtXNZ70KpqsD3Z2AnwhrVrUTBZhmJDIQya9bkLGXJH+PYJJsvGEhQWUhbMEOAMRoxNoHdXXtkykEYbTbGmqdb9w3f+cTr/wgvSpi2boy87Dx44ISe1omcBYAsW2rbDgBuOrXbAPkGVHlh9ZwJajAJKfO2r/8Bztje1s64OAj6qlA8QintSkqwMM4BzPuimi89A77GYY44D568S0pBH094hJVVOJ/jMuqyvmRJSn2U+w9euW8tcYq0rAfohjWVNFNxyvYonJid5vkS2qGSWl/gM1lfz3Cj80nyvBul67lkl0vsVxLYPBEGzZxXrD+vICGNSUF1PKJ/7SsnGmH9TMFir6UPXa7mEDXhY9ROP/ed3/z7AcavmtQP8Pr3pkXTf/XgMMdfWn3Nxuv61N6fuI/tgyO0FGPoCEsf2dN1Lr0znnL0+A42WBrXiYImdVIHJ9Yxsz5qw92ZcjaU3/dYH0p13PohUsMwYOrEAlP9RboGToAXKwNBJ0InlWyi3wH9tgenpfnLHEpMAKdk04JDRWwU7hjNSvcfxSXn2qfSxT/w5VWXWpw/82WfTBDuL+r3c8pcwhgiS2uYtSC8FGFp/1iXhiI0tAAAgAElEQVSwbDAhBQQZwi/i05+9ld2nRwiqmgiKWkK6FKaxBIZRBYVgS4+SbLmagaIcPOdd16LkdTbQJUgtpYkh7SrJmooqV7IHDPIi+CRwFkgQxKgzyVUaQAAns2SGgLWZYF5m0JjG0QZ2BIVKkvJOmjuK7Drzd+nrJo7KQ3zpv7Fs2TIYHYcj6TPBb+SYwzIN+J4DciuF1UcSa7WyuHYCY+ngymje+MY3pn/91rfYAc++MiYj0yQO2RNFVkB/BNuCUuERYxAvY4Yvd579jEBQ4ReTkxlYSCWDXXdkvXYDWJNMK41ZgayPe+qhClc3IMy01Y3CqyNLdSZIMKNPaKsJ2RV8fpB+Mrg3WddYWNChFpmHu9sCAH52Aiq6gFBIBUxyCbrruHeTHq8nJBP2J20axrq0cQSxJdChkFNkEMjjyJzQkBRwz2pwVthRGsbfqgFVqtmZtGR9UyPAwTQsJ2gm47RTHRKLapDK2SRNSvYcQbIqZkiGgG7wAzqUXnbVC9NuEtceWGBTgE/z8Uw579yz0grkX4IAw7SV5qF1VHGp1ceFrG0Ib6lhkqLHYPYc7EEeWdGY9hzpI+llJxw/ll526kdpn0svuxI/qe5oN1kBfSQjy+brIdEdLDPbbvGi+elFSG4WwD6QvSJbzZLTAn9WUDoOQLhzx3b8hfYgWeJzIYkgGeO7kosAety9Vm4U0qIs46piSz9AnxIqmsG6LGOz3yJhoX/9WdN0jbyrlA1FJbMsAbTNnFuOOeUjk8oNTDgs7wygQP4TFbs0k81sMIFHpAlhsOvc5Vz0rx4kAjImgqbBjqtVgAOrV5+e5i9ciGTlUICEh0jgVyKfLKqLecXKOPfDmFuMIfo4a8K4VZyUBJIEuRa4brh7vhKmiXPJynre6lGAjRpYEHsBAO787neCJSLzSqDECoQ9gHKOIWVevt/1QlDSFD5YVdyjnjqCaK5FBRvRvqvHyyXcN5Qe8u8xpWMw3Nac+4I0xb22cQ17t21Nmx59JM3nnDXR5lNp/9594ZlTaZUmOt/S9VH5ib/b/kqMZOppFmyCJ7syV2CrDtP6BkyN7c8h1hOTVVu4CaZLN6D7bBLDYdYj5Wd6zDST9JrgP8dIKclR6Hvnv+e3ZH3MRQCNl7z4Jame8fPAXXcBPKxKO2HLiTwJDF3/6lelJwApBbksGS/IpfzN18UXX4TFFlWu9uxNvUgrR1jfx02YJY3xfteJdhhdtuckc/Gc1/16GsVn6PH77qddGG8lE9/rkZUJun/5E59JSwHeBOWWMBbWv/nN6bZ3vjstO3VFmrdkUXrmic1UFcOrBZDwspe8OD218Yl0OuXjf/rgA2kPFcbWn7mevsdwmca58bWvSd/6xtfDv0jmoeXM7Yu3vPUt6eEH7qeU+TF8aQ6nc889N2156pkw+x7ienq5t0XIlqzkZBIuyH/DDTem733/+2kBoNU8mDGjPOv6YVXtperVoHJOrmfZ0lPC1LeT3w2xJvXxrHGbYZz1JuR9gdAKiuf1PYyW47GW4RDHs2BebIKYphdgSbDaYGUCXMxMUcWwajqtXrkkLZyHcff5Z7NWwBJCUlaNxGxmSu8bKUh5TAugC3gKGocfFv0jwCl4242vWg2V1Pr7R0Om2Me6I2g4CmBQCdux89BxKssxj2qbYIpm0FEGSFTUCgYcQAJgppshMtf06HLcchNxDwIX/rx40eJYvwVBqpmHjmHXLcFYx2EUVUAObQW/vDHkOqifnHQprodz/8F73pNecP756Zlt2wIYPtzFs1aJpACywBugg89ZNz3cSPC5HcUX8HYb4PkqG3Pt6Wvk0qV//uo/hc+UhTKc365X0ebOBeZ6eP5wjQK1+urVsN5O6wmEnPcwLMQRGH56NwkICXzUCIS7ngr4lZiwhfdbmM/zt2Afapyv2T3tZwziGHAN9xkb74HZpHxVBpHtU7B9vSeX8QD9lFtzzeF7xi8F5EKuxd/0PLOvvSY3WkYAjOZwzKPMYWMEjzPMeGax5Vh6/WVgCGPBOB57J7xHaemsdNttXwEMY3MLJm47a9iWjQ+nDQ/fB2g6lM6/6Ip01atei0wQKdlxGEOf/lxqrp6Lx9DLAMBWR7vIZYpKs24OKXOMaplUQAMsnlRWyXlv+l9/mO766d2w0srl6ssZSLkFTqYWKANDJ1Nvlu+l3AKlFpgpAUPZNsDAhL1PfpBFFMDQZC+7uU+nv8BoetmpZ6YP3fI5pGSwSAhab7nlgwRPg5SrX5CuvurGtP7sF1LBYghPli42sCrwJbo13f7jO6F1Lww68+Q41O/w29BMVa8Qd+KyZ0+WkBlAZ5CooOS7uxhOK4Ikpa9gAgTgkn1MCk+NwuizChChlgB7xNLYSgR4j6WLa/lMC8mNCZqyD5kFRwAK6qkoowfJBMG01+PxinLylrwXiDHY9ZyaSndRht6/+2XlqeWARe6YmrhqMmnAt5BEWNBMwEoGxWGSYRlCVig7fc3qAAx8BeijVM3dz5JMxt8L9vg3ja29bwEVK5IYZHpeg2GNW00wd+7aSUDalkGe8C4gkLdsLgHaEElknzvf7Nwdw1tpkGRdqcCsYOJkgG5ayVL8J6UfuRY+Ct0km0FHDwZENgIWLBCkMekXEIprkZ1SAoZmu3MdCS1JTbAlYB6xYx2JkUkMr2BJxC537jt3Wf2Lm5YRWJKQ5v4VuHJHGVCPgN3tXkGHqgiaKa3bQCL9f9l7Dz87z+pc+5kZaao0TRr13pur3HvDHVMcMOAkQBoQIEDCAWxCJycUB0g4JB/k+0EIodjUGA6uuMqWu9xk2ep11EYzo+lN0rmu9ezX+HzJP2B/e/gJSzN79n7fp71r3eu+70XVd87cmYCQveERoz+WydBgSPZIvLnPfthtVkxPOvEkkvhN6bEHn03veOtFacfmDemcM0+NNvfOkx4NrZjKTgXklKE0TEKwlw5T4wAA9pNMrXni2fThL3453fjJz6VOWvkepQNLDwH5wiVLo+tTF0H53HkL0jPPPE+SMjv1dG7FdHxO2rmb1vUAPgJ/c+fOxkh3anozCbiJhJXmCQBpSmxMaGSiKVfaQeK7AxPRDpKTEebPNRDm4kg+ZJeZdjrXLZNbohNTtFRXSun3S3vHsa60PG+iUZJp1evLE8kdzANaijunduGSqeaeCKNv2S38XAlfja3rBaLYZw2siWE9qQJQ0q9DllnugCWbLgCjUtIbMgpZYqwPOwfNWbAwWAajJLzNsEl2IP3w9Vbsn3zyyXTC8ceHibuJYy8gnRIJk8IsOzsWe8k96N7JZut2NauPBNX16+/2a7gLUHn7rf+JXBRDfJKcOX4mfhc7tm8NQM49k83R9eQ4DMg7L1gvCiRlS2m0rNRMBkoYwQJM9Nupahz/ZgwHAT3eRTvtfvcLa7IXAG/6icel2/7p6+nA7l1pEoDzMUC1URLfNmRoSj5MLvv05zJB5L2Ls0UGpQBXYaztdZnwus8bJ2JkrQzTdtqasDMHIYPz+riGwwBbdpU6BHBZxz63Xb1sQkEJ93u0pGcvKjnS0NcZVc5Sw/cuOPOsNH/mrPStr38jve9DH0l33PJTzrRpdFPbxQ6rRJIzj/HC1B1QThCroWRWPBYdsGrCZFdZkWdcK+eZhs7rH30k/MAmAGjthfnTNHUyHbvq8PjaEwbVtYCtytKUdh5lXl2j1WGinVkjdcz7tR/6UPpff/NRjK4Xp3Pe+pb08K2/SXth5skccyyVsCnzqYAptAlZ2qyZs9NAF+cZxsmaWVcARq174dkASscAOBdOm0UC3ZDm4e21x33MOjmw92A4QF+EMfUTTz+dHlv3VKxB14/nfydMQuWtewAj5gFWzWGc2honpeefgZEGQLSNbk/jWb9Llq4M0/BuJVg8a9bzvDuipA1Ghl/BDgumHWcn4JBzKnibgaGi3XkJGAJ0HS/4yvedX+93PJn72ChrHLnTJNhCI33dafXxyzHRX0TnsmZ8kxjBURgoepnx+f2wqGTv+HzpYTxsNR/PRcbE52lzy4S0excMVDoeKiv0fBVU5PTnbFT2VQlDZyOXx/nOnhfUz2bxSNvYA8PRvSxL9jSPt7NYAJmcAQFqcfV22Rzg+eLe1MPJvW6RQ0mveynWOvdl56rCryzLJx0XChQ+R5Aivesv389ZfSJn5mYAYuROnMPNzHkPa11/LDEkn0sBQLEPjjG+Fmtk+Q5zlrUi55Il/DCA4AEYoO2cv3Y9FAwJ2SwSRYEmr9095zqepBQU9lhA3KzLRphr7tudu9pDeidQr+/WIJ+XpZ/ZQy/8osILTdApxyGeSw1KyUuSUj9bcL5g+cqi3A+g6Hj6d99D1rDPa7+n3HE68+g+MgYIIKvE7tR02tfsluHK58eZwucIrI1nXA9yD0pX7cyp5M/ij4yhIUDMY3QQY6jCF0n5dX9/dxR5fv6L78IS83kNoM71rMdj6Mm19/M8G0xnnH9JOu/qawGFdgU49I9f/lpqQk599VWXp6XLFgYbUdsBzxeZonHuC27KTNLvacRiUE16+x+9L91x153EAqUNELug/FUegfIIvNpHoAwMvdpnsHz95RH4b0YggCEe7laxCU15xBNoSH0XKTK4OdqDoeSLdJb4aJpbAoaO4NFSJTD0uU8SdPSTtOIxRFey4044G5lOd+rso503QcLnv/gP0PsPpeef20rQh6cOZqJRmTWIKrFzlG6E35D+QkQu2Qsl+2QEgBCU7UzBD5+hVwBEBXgjICOrJzyDSABklkTnMQLzOqlNBGe2XW6wXTWJuJUygyODtjl4+8gY6bfKqSSJzwkvHV4TLWt9LwJhJWQmRwI/C6hqC+JEgMv1CkBZjVYSZHLr9w0Se0vdwQp5lZVEq4M5kDRYyyaTQi1Fa26D1YJJ4z17LYUEzcShMDItjCoD2LECWmJhhZcJ72GAqpShnyrjIOPSTUeaQwTO/VRsBYYMGpULBiU+SDoYlxJQAtVEN5ke2EUhB2NdjCKV0PfIYFqgzjkLY2Dev1pmjx4Tsh70IuL1weiwMxjf7w2wDTZGAE8Z0PCrkL354VZIx+GB4Jc/ztOtTFCmEsE8wXkFIFB25Mhdetqaa9PSxXMB9uhQw5rVymYAgOiUU1cjLXo25BVeTz/SOVt+z59DZzzAn4O7dtKmvJoEqwWGxDV0C9uc+gXz+NnCBYuROAEgUM3tKyUiSk/abSvMNTzw+MZUhwyRTr5pmES8tqEJg9DZAXa1IIHavGlb9gwhmZo7rYUKLvIzZXOAEHUAMV1InTTklcHyjre/NdaeY9lEQC4bLRIY5s+EQZmMXaE2I+k5QKLaQ0KnJC4kFIx7gIMlE/KQovC/YCFElR7NiWCi8kQlgdx/PeteQMk95O8J8oUUTZkZ6yMAWRgRrvVI2EnaBBesSuv3NJH5dB1kADd3AsxrMcs4rcILEOUvPUxkpcm2IfnkOq5605vokAVYSnKlP5DJjV1wskcX+4H3soru/p4MCCYwJZh0CHBM6ZjglQnaQrx99CxR9lW0vg6/Itclvk+ddOBqx+B7HGM0iWsW0DrEuI+QwE3k80zau0mKa4L1xlxF6+ZhknCSc71ZlJUF2EJSSxX+MOBfJYl7DYzHMV4/G5Cr/wi+ISTffcpTGfHFeOxsfWkDEiBWIntM/zWlos34kzXLomGtWMmXMed+d9zs9FeAQYWJttLJvAeQK3G+6LGiCbDJl7/jGW3CZ8LsvY8qSZHVI9in7JJ7MNE18ZX1OajvC3Og14us0Aa+f/GVV6dR5DaHMWbvwj9HsCpawbMmJsBE8HxavGQRpr1b0ooLLkztTzyZ1mLAvnjR4jgfuxkfzx6ZiRpSLwHIeYFzL0ArAIVTkKe1b96aeumIdozrqQRwEZSaAjNnIiDRjudfRNpL+23msFHPIs5EJVud7MEpMIVGlcJQeJizYF4wu/x3SP6Yk607SZZZGz0AP4IJUwFyh2R0AAbv2LcnVdV7/sDQ4Z6uOO+C1I4MSb+YUzDLXoSf2Fc++Zk0F8BnAkDQHtcJ0kA9bJTQTplMx0Xmei8MtBXHHR+IlXsB3kfatmVbOmH1qekHt/4qHWM91cIoaZzQwpgytoAAm7rxuCp5PhVS6FzYyMySXLBQ0pifY4UHURirO7cy/rhHE/wq1vLoKGuOdVULA3JksIc1hrcdINGi+bPTKQBEZ61eBgu2j+cLXeemTWJOOgJ8EGzcx1lxjLHxLAifNUDKo6xL539Mk2oOyn3cewV7u90OovgFTp+5MN151wMAR8gpuZ4a5klASxmszwjb0GcJlT5kFFmQVfYxrsGui+cTXn50M5T5KGtwSFYuey8bRMdRzplUGWtfZlmNfkxKvTlXZDfp39VP4aJx8tT04Y/fkKbCpt2ydVt0QFMG1wVgNxuQbhPsPDt82o7d88oChIb3AkP+V9moEud6wI+DB/anxx55GE+izfgMTgwD6i4krJ610fXOy3JvWNxgf4ffV5yf7lXN+cfjXbRXpCjG1dcNuydZa/F0erlYo+k3gB7z7WsWwcI7xLlfSN2VNAtaFYbjzr2+etG9rfT9oomEe1zZbXi18Rk7OSMnIXk2DvE1soaML9yrGoznDqgZeBTIku2kdHwIcFr5m2CbjCELI0D5ARjKDlV6Pei6YvH98lf/jgStDzALQIyYYcPTj6S1D/yOs3gMb7DL01lXvAF5+U6Asz3p639/U2oGGLoG8+klSxcEY0hxWJhoC7z5vGZelN1WC24rXUzV6fp3/iUFwruVTpbzyNITsvyf8gi8FkagvKFfC7NYvofyCPx/RuD3wJCpO4CPCThVaZ/ilTI9jnRDq96UPn7DR9KCxcenT3/ma7R+BwSA0m5XsmFYQK2ttKu/6KpgDPX3DqfdmJhaG/r8F7+GP8XzBH20Qm2aFIl77thF2Gs1VXCkJGkJtgpBfbSrDwghfxXAUPgJyVbhfXO3DzpRkcQI1Bi0huiqxPYRWdBDSBBI0+nxVgrtUsTPpxBoVZjEQG9vJkGVKSCwodQh5CZhGpo7B+W22kdCMtbA3wWHTF71QvIzgykRgEw2gS4YAP6uyexMEmH/688MCE3asmEqzBqCZwM+A8QWEsgAT/i7QELRdj6kcbxXdH7i5waDerMUHU4iCSSYi+s32LWCydj4vjKberlWJVJ2J+km8O4kSRhQmqSPgUm8fhJGdOKASshIaCstrfKZPfxuSIJ4T6UAtvZ2/AXvTAQEGEw2pMobECqVMcWXJRH/ZlyktBtwK6nREPNlFlgpsM5eHNk/ZyKJsoCQfhyCUSZSYbkL3cUg2cvSq0FDVDun11M1r6ct7giMkBYq4hMIbJW26b8huOISiva+dGNR7tUAK2wCYMZ05D/jAAnsWteKf4rSnf0kSi9t3JZef83rmSto+iSLQ4y1uEY7P1dGIhCw60BX2o8co751KpQbAEYqowInGtnKoqjjM9qRrNTaxjuq5SSgmKhGkkmyotytmgRFr4zDgBVnnXFmOhE5Wxs+J2Nc++5ddiM7GsG/JszTrcIDsj3y8CMhs9qOjEejZ9eX4x7eFFawlTCZSpYkKrmCy+gVzAVZYDCW3F/jlRGyBrAyKUkVNEUeDPaeskpBJdemHX6UVLodXYMCPVbHTV5NCDMoI6IoeJeTRwExE8AwQZcGKAuJe7ZD4XR8XkzAXZsyQPyv+6YXwCtYcbzPRAADkyJ9MpRMOBa2MHefCaS4xgWkZIQpW8zdunLXoHqAt1HmfjLrtI3EqxfQo59EsJLrqWDBtMxoS129sGYY/3076Hak2boeLQyH/jSNtHiWTSXI6712m3TPmIWRPt4kmmnzns3MkybDFbXIBAFOJwMmyA46yv6YyPzu2bEVdlb0dAo/ocnNraxRWBqAJLK69DJxvQQgwLVnhkCJNcRaNal2rwvURNc1xk1vlkrnhPvVU8QMLLpSaaLN9XczdgJAHn71Ai6Mp53ZBJtMvoftphRS1PHBvFixEON9QKFlK49Pv/nRj0mUNX/HS4XfP/3i16Ud69fTxWxKBrA4uHv04YGlJdunDWbFXtazYECckfzOCNevSbvtsccY5yve8bZ04LkNadeGTfiaAYgI+nLNLTB3WmBzvPTAw6kVkK2P6z/vDdekDRteSHt4Rjg+jbD/xgBhx2DngMog9wK0YY95btQyPx3dA7D3etPhaJmOXG3lCWnjCy8GaOn7HR2PDxH3ot35yvnzUyOyniOswQMw8mQCdRxA5gzYVCUbitePsgcWYcC9ZTPsFN5TeFU/qTb2nWyrAcC9KILwWUOcSy/BFK0RQKJzYwUM2KibwEraDvviKPOsT87vn11KpTIwVIACAkO/B4Xy32XzaRgueC3Ds1IglWvL3ax4Po4NsI4AJgYxYIbGu2D2tHTeKcvTYtraT8An5hjm6hZzmhgDz4oa2FkHAVCr+a8m/IJrk6dMDvbXGFJC96vPpFYYMFu27GQ8htKq405Nv7r1dp4Xmp4jS+Os0OtOQ3nNsz0f3Jf6L3lOiCG7R2QHuU49l2Wdup9ltVpoaYKxJ4spWG+eBxRYBLRd055truN8svulV9o4ujouSu/5wAdTE0zArcgxBdZ9rsgUcg3Z0c7xDSmc8kXOHP2JNKXvwtfHB5r7e9Wy5emBB+9LL7G2OohFZGApCVfeJUgpa9lrKs7L6DzG2Pex/5VLV1TV8hmwnxivPtiikyZNgdWzP9hzHmuCtj7HgzUEuHLY5g/sI/eMJtM2msiNAJS15/v3tRlc0wQ8y99kPMoQDW8wu+UxN+5xz3/jDUF+gUrBImMlZbXuOz3EPCvyuip1MdNTiPU1pOQMAF/Z2ZGQZ3uORB9DigSa/mOWzbwO48FkuebWX/8wgKFa5Nh6Mb6Ix9Cae25n7o6mc2hXf9ZVb0Q6vxNp2a70tf95U2qyKxn7dvHS+dEJTzbT0SACZcaxsyorrI6z7wgNFA73j6Y/fNcH0u/ufVDQsZxHljOQ8gi8hkagvKFfQ5NZvpXyCBQjcOxIZgwFc0dgiODzmJ4zJI/kTHQbOYQHw9b0sRs/kpYsOzl9kq5kR6EmZ2DohmARtAAMXXjBlem4k86mGt+b9nd1RED8d1/6BqaD9+ELsorAqjPYNxFY8oEmyhE4ESgaUFgBlLoerdDlXYjylACE4r+/N/XM7X8nERAKjhQmzP43qm/8bFT/INkXUMftRtUCC+YISVwLIM0AjKYlGKl2UDGOhAEfEoEP2dCa8MZnG7QLepSACxPSBgJjTVKXr1ga0iHZPOP4Jf0DBH+i6s77mZQJChiMF53CoquJ9xtSKu4vKmtWG+kaRjK3AO8UW9Z7/X4vdyghdC6BPYIBMgJMGqP1e4nKrseIyaU/9zP9bKnpBqhdJgMEjgPMp8BQF4lWAQxZXQwPntDxyTbBoJcxqsEboJ/A9zDBuNIUK8x+niyKCOEZmlwhzcXg4p4M0iWd5fbEGOUSHJsEBHPF+xBlecWX95b9auxyxlojgJXhZEtef3+41Ab5qGAGCYe+QHWsGYP6arKpmnEmpjIvmO8KAUWABjw4Mo0floweSlz7CMHwKKCOfiiTSJzfes01YUC9a9vWaB9vp6jtAAV1tKCeT/K6bNmK8CmRoTRMsrgFWdc+xoICajrQM5AOHIZtg7ykhtcruzDZ0S/nCZgVK1YcFy2XbVFegbdCyANZcxokK8MxKB+m/bNMBCn9Zgjuh6VLlqQzkbUdxethI54vgn8CVLI3pmKC7ThtJXld/9wLaR1m1UqtXI+CQ7LhHD/3sOCQXyYeej7IQpB1MsS+EvCTVSaIVGOFV3A3wE/kZCT1MosmMv8CPoEGGeIHSMpYKEWLTloAM/xXgFCGQpwZdshibv1ZBo3yJAe7rMT4quUz9EWaSzerCj7nMHunhbWqL5fMKNe4DCEXkIn5EGupgQ5vIUGRmWfrbMZ0FubBSoqqZPfIdGPuakjIKplnJWMVdCiq1bOEtb4Fjxo7lQ2zFuonN6bl557B2dSRdiMrG0QCVKWHE2DJEF4t5Ph5XYexO6bPAkTs5UmY6vs5420nT4LcCKh4NiwagSEZZEOAVkcAhSbjV9WHr9Q+GCoP3X1XWgCroR0wYhpAUjWJ9hj7z/lRjtINE01mQUgzCxCYmXOc/bdAd3GWhMxGEN19xufJtpBhIcjax7hM4Mzq5b8jdo5zjuL9ADSZnxH2unI8/cUEaScCxrRNn5VOOu6E9NQ996eBsaq0cOXSYATJ9FBO+Y73vDf94t/+jTU9ghF6c8h3ZOyccPwJsK66Gf9ZIZlbvHp16t61Kz2DHGtciYkEPyENy+4DxKjSHBum3j7YXpfQNn4T5uCHAGzsXHYYPx8TbM/BJqSwgoJHYf30clZd/La3BAiw/Yl1ADeD0U2sD3bTS3iDVbOGhpA6bQKYUo5mt7gzTz2Tjpmbg/1mMaKjtxNJbWtqg0E6jnW1ZMWy1DK1LT3yu3vzuarEitfOxoPmsfsfCDabTDqBmD7O4EWASZ5n+wCCx7MXLr3sirRv0xbYU1u5f6RjADUVADAdGPTXjYddwzbpZcv1wOY5zNq1k5cgafb+ERjKkq4MBpWkY0xm9gfLP6tws3oGWxiQOWQhQE83H0H67wH8VMPkkwBbawGiFnkZR/GiuW3povPPZh8JPO6lCDE12HjVyLEEIHthPwluHeZZNx22luN6TNAAMKcDwGXa9Bk8FygYHB5IK1auTv/y7e9xTgH0C8TxP4GXMGIvGISsr2yS7NngcxaQQ2km6yMzFr0HADzm1sKGwEg3Pl0+D+I5xn3JtokGBOwHvxwDwV6ZQxXINRcuWZH+/EMfDpBkw4YXA/z0DOhlHTbwXPD562ft5hlcoWYpAHJ86ZRPsV7Ci401OB8G0fr1zwEMrQ/jf58bmi77zA3ZrKANAywDJ7oACq7bEIKxaW6ezOcCYLGG98NUGgIc0k/KM0x2bD3xRDGn4e+nl7Q/1bgAACAASURBVA7vmb3J8vO9GVCsYDl7loYvUYBP2ahbNk/u2JjZwBlcU96FfJvx9PxXsuc4+L1Wzh3PBU3S2wGKcmdSgM3S7wpI+ewdlSUYvoKaT8v+tUAAAy3CJcBcnoXGYPXOAWBQAQyNAD5WEvdNRia64Rm6kv3uNtbJsXTGeZekc695S+pGRrb/4PZgDE2oak7XvukNAKrzwpOJgz6AoSKGExgaz2fWwyBTvrb34GE6G/5VWvPQI2XG0P8VAZX/UR6BV/8IlIGhV/8clu+gPAL/ZQSOjXbDBM6SkmMVVgwJYKmSHiFxrFbDPniQoGR7+h83fpgq8ynpxhu/AjDk60bTF77wSQKSESrBbemCC65Kq04+C2PSHrTunVEp/Nzf3ZRuv+OeNH3GotC623ZaT5oAeEpgUGUABLl7lcmpFTYDzMJPqNTjN0CIotoqY8cvK4jZmDq3CTb4qid4rDWYDbkaAaxsFT63iQCuykDXABW6hLKcwzAKWgBWxIGCiWGsyfsaDBvAxR8SSzvg2KnJwDTaTAOGmfiGEXRUQjNbx58J6MyAKaRZZvZYyGBN0RHKpNOb8bOUwBlEm1wXErHwbCFgLL6Kjmf++xDVRYNDg0RBm/A5kslRSkD8noF2dDEhsVFCIgNHOVkBDA3aPllrToK5yqhwe8/S50lANKakrbrBqNR0vzRytQ201VavU4AjAuPCa8agl8+P1toCjAEHZIlLzCk/08Q6/GK4Z5kkIR0K1oQdsUpeCcreSBBlPTj+/j3yJUFCZRmwQWS01BOgWzm3Q3AD0pFx/N3GKNDA+BnjhrdFkKBkYFDFH6ANs0nkMDKI45AhXXTmmTBFkJ4Awj1Pq/g9yFPapiJhAcip4HP1FlFQ0E83skF8i7oZiwGQgw7kLbuRSRLGAwzBRHDslGixJpRGbdq4Jc2bNy8kGgMa23YgteD+BKrsEuMabSZpdoz1sQmzUr4noCIgczIdlGbPmRFAkWDcS3RR0lvHbnm2k581Ywasod3I1fBJeuyxtHXrVpJTkguZdsy3pq4COYIoSsAKM+rxJEVCvoMw+0ymvI46vblkJTAhAkP6CzmfSqtM3lybdooL/xtAQ4HAkGtxy7lVuAyuDJrK7hIYkhkWTL4wWCUxYN0UYK8tpZ3/ebAzVi1fTuJNZ6hSdx1/x71kV6tq3lPAQ5ZJMz41gkG5+06WOsVeJ4lsAhAW9NKPqFUGHa/roGvUGElKK+y7KpKm/Zu3pHvvvANz5om8X0qtsFHOxtupj3G7m05iA3ixKJmtYP1oYivzwPsQQFACmluLA2QHm6MqzYAVtuqEE9O8hYsSnZw5fOrwd9ofwPAUGBl6XI2DHbUfIHHtfffBpBmkQ1cbPm10P0J6ZOdDrzm6VOklIxMozi7lmbJHMhPS79mRMIBh6/xKQ0N2yr7hZ3aakqkxyJxrUu3e03PFve4EhUTFhJ1E2TFVNKNptkyQmTPnYGJ8WvrNzT9LyxbBOlm1Mm18al18nmbb8/DA6gS46QI4aOZ8XLVyZbrvd/dEohrnKp/dB4h09oUXMrZ3xhwLMsydNwcAfkJaj4SzBTlagHaCBeyP83it/muPkxjqcSTIeLBjf5iNBxPQ+xMI1BON1zfCojiEH9tE/i1rQvAhsyyOpi4oPh0kzENxz3Swa54UoJtAWj3z/MQzT4U8sYnrauKzprS1hszOM9V72LBhY6ri4GgDYHwCw/AaXid4otdcJ15dml3bOKCfxL2S8X/Xn/15evbBh9IGvK3G101MT256CY+hFuSqp6ftm3emXXjQVMNK2gGbZ1DPNj2QAq9wrpzTDAaV6gwxx/6RhSMQGGc+c5vZlJw/wRgCrLTbHGMjKM7C4TzgrOD9lD/XAIpXISObNRUZK3LV8845JTU24JfDNazEu64dXydZOzI5ugHbBD2rOdP5EBjA+QI0vVfqq1l2FyysxYtXpa9945/Zb8yd54fPP0Fgni2e4dEynTUkU8Z78nx2vpSkZhaoBC/9hzy/AVE5a91HFkb0GvLLM6ySZ6XeWB20h3ctOzDet8/P3oHRdO5Fl6Y3vf361EzThp34SwmC+LzQ8LwRBqNd6pQebwXUH6WQYacuwegRxkvPPs/SNkBaY4gxANuH1zyIZHVHFJ+aYJwVTydb3fewjmtZ08WzqlLfJMDXeuZZEPCwRQCKWT4HldZ5Xtvx0DO98AkLfx/V5CHvzXK7iEV0byrJ0aVXhTSM+3DMLGQpTbN4I2PIZ7lnYQEO9QDg+boMtAvO5bhG0LeQJMo6DBafkspSAc0x4BEQ7Eeft/oMRTO86FjnOMteypI+5fWjFCgqABz/81c/QCLL8xFLgLk8Y/QYerDEGDr5jPPSxX9wPSzw/TBfN6Z//Mo3Uv2xienNAEMyhmQsVmpQHmzVzPTWfF/G0Hjmu4LW9e10vPvjd38wPbT2Uc6xMmOonIKUR+C1NAJlYOi1NJvleymPQGkEjo50ggtZ9TGKgJZOAHoEmcQRqmQyG0aHDkJ33pb++mMfxHvhdBhDN0VSSU06feGLnyRwGcXwcTLA0BVpxUnnAAwdTp34UAwT0H7uC19PD6x5KK1cdTqJ81aSuJZozRxtoUtMHCtMBhTRwYX3NSA1gIvgmqAnLG0jgMwBkl9VJrhcsyCTwZmBlH/8sgJtlyKhlQreaxBDzHm0Wq6wUshnChSNIyCahbRF4+lgUISxsmarh7OHUYk1ZMIxgHTBwFUT1WDvkAhbfSyuT/PLZgJnKeGFl9AUWB4mBPpx5O5mMiayNMbqnverv4v3k82fc1WxaEVvkGgyHN1m+ONnHSRx0aPFwFKvomZkGQbXBqL5PfEvsYIYnWjwN2IcTAwtSPfLGGJOuwmWXwkMCQzYEU2TYcc/Oq0Eq4WqoywHflnWyhAgl9dZAF/Z4NpuMlRsuVYp75HcMFv6n0R1VEkECasBqtfpa5zH3I1OKWH+fVk0PlyUMOk3ouTFblQGuoIVDUiEepTjAbCEyo0XqxRroEpfX0f1Ewp8FaBQTQ3vD3ik9Cy3KlcO1IssoS2qqT1dh9M5+ECdsnwZAAR5EuDBAzAnVi5fxXUeSU8+sz4kQy/BQFh5wgquQ9nPMH4mMFzGSNa7evCpIYlFqDICWGLgq+xAIMcKtd4eVp0F4lzRGm9ORKomYKLhqZ4bsjL8moK3iqbTE8KoFAPZAPRGkAwAOLFmBf8cB+fairkMC5OIkDvACFGKds899+ChsRYGAUlFdCxjD3Mfo3pNcMPCb4KS0QkH5EyfHRMzPSaUTQr61oYZNYCLlX4r2IAcsi8i4ZF1wr01NDRGYm413rXgZ0U3sjAh13IKYEWAi3NA9k+sEda7QIJyTUGb0SMAqUyaydD7PviBuJf9rOedGB67atpgjmjYrTdUI9fcNn0a7ZE7WeN2P8rm68pfTFg12A0/Mfche1nPEdkKXYzVZObhKGBRH3uxEdDk9l/9EiPvrQHOCZAtWLwonfG614Vp9ODBjhjXUZLZQ4c64uzxHt37GnK7l2UMtQAiVCJ9C5N4wRn2gh3JjgiOy0pDSgSKko7CFpI95Hnw5NpH0s5NWwN8mjVlGrJCmHqcQ83Mr/ci8Op5lk2PlSPSZpoxLjosOufh/WVXH8ZaaU9vD+ykYCM0e7KFZMT9JrNDian/FhiSseiZJZjnvz0TXKsmhcsWrUhdBzrSNnyr9u3cm97yluvSb35zZ1q5YiFj2h8StFnz56XJJ52YHv+P/0jnn3te+u2vf5PZHoLtTLggptevLFAgYHxDTbrwT96dRmHW/PoHP0otyuyQRfa6f7iPE1YdT8er7TANYEUgLZkKe+XMc89Mv/zZz9Og5tacUQcOd+FXNDlNqoEtJhjCGh0Pu2eMexoV5GUNN5FMv4CB8ghz3kBSbOesjn0HYYDCmLSNORNXxRz34w01xliumjs/QMoJGBFPJ+F1jNc+/CjMo9o0zNgPsU41rd6BRFMAbBoS4ycffTyYkSthVQlW6anz2ENr07v++I/T4+ueS799CB8exr9tynQAG55JKimZ/xcO7k2DgEJHucdgefGV7bbys63wVcssPBmXMFJ4DmYwQzNjAFjPzpDn8Xd+OUz6+WOHOJ83owB9E+1cCZOxBmZkfTXMjMoRwKHmdNG5p+KnVQsrqDutwPNJaWC/RsyAJL0+v5SAinQypod5zarjjoN1sxvJq+cTQHF9S7r/vrVp3TMv8IyZFSBj9srOLDYlxp5FAta2UR/kWaKZfvbgK7FhuDdBB+/L88f77oTtNQFQ2OdZMEd5X4E+73USoKkt1R2vOgD87p7BdP7rrkhXXvsHAWwFKMQzRH+1XuSMwQBlEctC3b1nZ5xpE3w2DQlgeaYJjg/SPGBy2o6vkN3dHl7zAKy3ThiZi8KfSG9AmcE7MS+34OIeFDgMkEoDZ+R3npyVsJeUFss2rdZkHiDWYouAimBZUYwK3x8B95jqDAb5LLbrXgH+6n0UfkvMrWPpZ8oKCq8l/u17FH6GfoZrQdDHMfOZb9MBwSPfbwosYKWiGlT7uzJ8Ldpkc3MJl5UBGofHEGe3EjlMvoKBFppZ1oDejnZpCx8r9swvfv49Hr60le/togPe/PT8kw+lNffdyRwfScetPitd9vZ3cjZ0cFa/kL550zdT7ZGGzBjCY0g5W6Vza/nGxiGud84rm3kIMFaNr0/7O/vSu/70A+m+B9aWgaFSzF3+T3kEXisjUAaGXiszWb6P8gi8YgSOHukml6GUIwPgKBUoGEDxsEcKUCHVe4gK8uGd6a/++n3p5FPOTR/7xJeMbEmMutOXvvRZIR0AH1pxn3tZWn7cGVTx+1MnQeQgwclnPv+V9OCDUIjHakh25wESZEPj6KZB4OJXtLf2XQySCfrCsLIEOkRVXSNdvkKCFX4iuWLnHxMVzSktWZoQFcauGslWW+0n6Z1GcCxIJBhQS+Bq8tZIoqgHkRIlK4D+rsnOeALEnJCRKJMIhTQMs1E9horuW/ojGKj7PRkf0R7ZKinXYZBnspS9iXJSYLBnMh0VcRO1aDOrwXSWwxlMykQS7PE1BnwdSF5MGq3I5jHKgMqwJcGSVqeQJ0S7+2Dl5G4pJu/Zq6Avy4hMYAEsDpFY7sdj5Rjj2Qc93ur0KOBfBO264ip90BAU9KXowBbeMppUl9aLIJ2d0LwnvTyiQ0tIjPQnynoc2Q0mqrJopOjr6WF79PDT4DURYNvNhDXkOJmEVzEPetpYCe2DKSTzxWqkiYaJtgmmXYP4ZzYV10gYUKi1GXYRCRJpE++N8Tj8CG0oTIr1XZk4kYpsJ12LMJQWaDp91Yq0ehltdrmh/VTW9+3aQ/evXTAYuqK62su4NCFFaZ0yKdZ1D0nUURKD3V1Dqb0Df5qGZj8pZA8mpiYjJiLtmITaPtyEToBoIS3aNT2eBJPE++wHFFA2tXTpYlhFc5kv7p05mQRA4hrMsjo+HzDP9VGAfQIh26ic66Ghv5VJgmOzr30f8s3W9MAD96YH7/1dJNeVJAUyU/oO440BINZAVzY77ykB6ybxtiNQhR5NjF8v8hLnXU+tAGlli3Ed/gnQMnQsmfmlhClLK10ieqvY2cbKeJaOyCLzK2QNsuhIdF0vtrf2fqYAqrgeBCmVsu1GCvTXH/9YMIPGsT6bYjyOpK69djJEHoq/yxDg15jmqdzrIZhAAQgh/RSIGSVJfOnFF6Nls94yJngP48HUBuiyFcBDWd5CEsEuDGo1Fu8FYDrMfqoBKNTA1rbv9SRuvZwNDcjQZCnJFhzE28N9mTvu2eGrgrVJ22fWnn5b3DDt60n4NIA2odXrhyRxDEDMyn09862vkLKVWhZhP/utjkSsVlNoXisAEExHjan1CGH+JwMgO9eCytmstirYGbuQaRW+ZL638rqdJPJtvF7fMD1G6kkKJwDaaa6s3M6x8RzLjEbZSV4nZ5SAN2y3BtbG6XQZ2gqzrZe134DkaBsSqaVLl6YNjOcI5/VFgGb308b+8rdflx755a8CcJFFdsXlV6S77rgzwPROvFw06y6YkILmSxjv8bBt1uNPJGNr0oI5qZE9tO6+NenYAOxFAAh9rZRUjmuZmK7+7N+mWz/+ScaGceH3X/dW2s1/77upjXbpFfriwL6aMrElumEJ+Hi2TGUdPbMVw3KuoYJ1u5WufZWcW2edflZ6GnnlwcOH0rRZ00miD2JK3ZKue/efpkcBBgUSXJsCG92sqzmw+nbDSBrjbBMoXLt2bQD7su5GBMCZ+1NPPyPtxXdMAOXeO++CATqDM2F6+umdt0VXshr8xY4BcgncTcYke93u7WkQILcAhmTVKHnyjA+Z1ctMsQwIua5/Ly/zOZBlZHZxHGWcZHkUjRWUBU7jHOmGmeUzqAGQuR72a18frBvksy0TxgEKjadr2bK0HHnPUQCkBsDyes7L4ZH+KNwcOZrb2LvBlIDJ4nGd6aGjhLa5ZVr69re/zzridIPZKxgiA9Qv/XkEyFyPniU+pwSFo0EDPy+8wmRBySb1+ReeOfoI8YoxPfqiE6DggYUR28TDiIn3FrSQVcUrOVPPu+TKdOEVVwGoN6b1z69PC5D8Pf/kuuhu5zrUF21IIJvCkICpoKiAR4xV+HLZoVB2nh47A0jJnmONcwZw/i1eOD8YvD0Ua+xcliVsuZDhPo8oRP81gLnWtulInx7j9YBxSKLs4BlFHLkx/E4hXY9iFWMZMjLZoTy/jRnGAbz8nvGcHZd9rhfSL6VkxXPd983G0lle5pjl2CY3v3B/7uQ8cM3IEPR7MebMhefiMIWALG3jXOF9Q77MGnDv611lN9ijPBuOsleq7VzJWesZNUQ3WdfJLbfYlUzm0RFYaFMxkl+bHn3oXkA92tWfeQGMoXdQjNif2vdtSf/0la+niZXNdCW7AvB0aTwbPBe9jsyKVZ4uw81W9cQ2yC1HKaboMXQ7+4hwo5xHviL2Lv+1PAKv9hEob+hX+wyWr788Av/NCBwb67QlSvgSaGJ5DM+NAEeGCFCVOI10wjbYkT78N3+ZTjz53PSJT/x9dCs7Bp39y1/+XPgCtZB4X3D+lWnZqlNJwvBiwGRaoOJTn/lKaMtraprTtJlz0959UO/t6lHyLBH4sFhn8h9mkIJD0uvD46XUnj5kT1EOCwmWCVscRvyf7IZsQqsHii1/CUIJdiVz2/lGnsoEAjJNhkdIoOoEV0g6WqCVm5jLCCnkG1HN0yjUKptJMIHYDCrN7Xt2xbUtWrCQjmsdAbwcJtn0s03W9cgxUFuCTGYzPjBFEvCylMbEu+QvUFDQDS7DZ6h0j8qcikDQIDG35Ma4U1DBarjjHQAR1V27SzFoRYCoEawMDavNJobKQuZT+QvvJQK1AYNFfldgaDfJhYwhGS8Gu/VUSEPmxguUicgaUm5UyOjCxyZ8lIp25JlZNsD11gJ0WP0dlYqgfELWiLIC/m4VOFdikbEwp4U0ruhEZiAtwNbPnJhMOH+yPmSBmCSErAbZg8wUDZuVKUwk8R6gLbMXW0tL6nqcxFua6vmZ8imDfHut5eBUzo4mrJ2wfCpJgBub22CHHUynHLciHY+PUBvAwE6kZPt37cac9CD3UwmYsyA9QhJST1IyTrkXcsEegLSjVD0P4rdwoAumCHKc5haMeRlrWQhWg+1MZYIQ7YkZg2qq3xdecnF65tnH07z5C/BlmZkW8JnRxpjPNbnSAF2vGL19uqkKF52MNDaPVu0ltpxB/8uVZxMY1oQt1q1wa0atSfauHVvSM3SFUhbYj/9R0wS8YajUK73QBEWpZhOshqHBvmB5BUCBfMrEwi5Tx0ywZIoxb0FyAFCI7kgG+cxDMFbYK1myMRyAhsmu4IPz6hqJrnQmWgJEJoH8z8TziC3O7TpkNyPeX5lgpYw0AMBqmFJdgIbjAJmOsB4mIOnchx+IgAMcOVg9GNjyHgWzRuSsF5mFiaUATtG62T0VJu58bhsJ3wDAr7KiHqQS9Vyfneh6SfLrGJ9ava+QIk1G+nR0IuvXzkr8T4DOvVwPkGbnM9lTgkYCmPr3CMbokyXjR2NxAU/XqXtPj6+JMoaYH9epZ4gSt/q5C9N//tM36WrFWHDfgzI3lHcx7iGh4Q2U1QSoq0eIv09CLmjk/hcQdCyKvaVcLP9sUrzWhFrj+Q7YBLaNzmdjNiQfDL8VWFrMlWvV1urNyK5W4oH19CNPAKgA3LEvBHkOApq1II8SZLNl/C1//6XwXGtDwqjc6/lnn0+vv/oqWBjb0mlnnhGGvrtJVINBpWcKYyGoX8PYCWBpdrzirLPSKmRqv/7BD2PN2A1rLjLOvXvbwyzdsTrG95XmTGSc58NM2vHQGtazCf1QWr5qVbAED7E39IFpYjymwiJ77LlNmE/3pBnsq6eeeQbpV236w3e+O/3wu99l5x+JeVAGeB7ATid7uwmj6FY8hg7CWNIQ2S5up591ZtrAOb0OEKuBew65nR4xXNP8WXPDjL4ewK0D4Pu669+RHr33fs6IA9GuvhPm2xBrf8WKVWnvjr0BuI2RZG9XdiqjEtNiz7yAVEuFgXzWZ7ZrdCYreQwVZ2z208u+QkoNM9ig5DNLhH0ONfH86gfU8BxuZSx8nQyPOkDxCoo5tfitNZPkz589Na0CfJ49YwprjucZ3jHj+NnY6GBIc6vxDxKgHkA21MqcCwIpJ2tqmpL+7fs3w+LrAuSAPctcytyTBXPEh4O4sH9nL/h8FiTyuREHBF8vF2SCJcjzhNcEY9AmBZ4P8RyySUVreNfFgR9nDAbWnA126YLWlt5w7fVp1Smnhhyth+eesirbtu/Gr0uvtQ4YvnV0lIznis9uPn8EtKGF9vKuWXEiGZHWKOphDD0Oo3L9c08Dxs8JRuAxCwqAN+4NQTuBGLtRHsLDaAJ7kYdF+PFUcC3t7fokwmhlLDoO8Sz1veM5mKXeAXS5d0uMIY26Be4Fhnyt57Z7UcCokJE7Vn6mBZD8J7/G816po/u7mHfXh4xbvdi6YQk5dhpT+7mePw59GNRzxmavPljCzLESS/e/8ZfKQcOZUdhtxg7H+IbS90rOeP2FrLH89Kf/RjxAHAbDbwbA0HNPrEmPP3wfctKBdMoZ56eL33I95+4+gNKt6Ztf/npqqGziPLgyrQKItHNbBftBgEjGa/hrsfbHMY5+dlU1jDSAoXe88/3pttvvLDOGyhlIeQReYyNQBoZeYxNavp3yCDgCAQzZEln5CBR1HJrDb6PCli1SyulKdqBza/qbv/lgmEvf8In/GYa3CRr71776+WBDyBi6hHb1i5evTn1dtB6GkWBV+dOf/Wp6+JHHCLraaP08he5mByJIlBau4WcESSRyVunD40ifmgBmsmQsAh6CpgAMvCYBiBKjJ1O3kcMALERXJII0/VEGCI5ss2unHBlIk0n0ZYgcjYB1JM0mweiXxSKzvsS2MbgxwdV8OijmBvAEZo0Ei4WUTJmMfi8Gxtn30k5NObm2iimgk4O+0ZC9KHnJHY407NT0MifSAlDS0ZXpFB3E7D5VeKmE7KzE/DFQ7Oa9gmkk80gWjYnlK4JxmSt+rgmF4INyHVt6y9KQbaAkbIjPlg2zDxCjl+poBQmjVWmzdaV9MoYmkKAZ3NmuvgC3lI8oZTMhMWEbIYjX0Dk6I+ltZMVVdo7sLyeHsNDP8p71Ooj2tfxuyNCCiaEBaPYVMYD23wbx0W3M6nGYkYoMRY+57F0DQBOtiHkHg067R9UBDI0DCGppqgt/IdvXa0ANPBFAo8x5fZWqxsHk4vamTp/DeB9Jf/b+96RBwMmDO5G2cP37AFf69ZPh80yK6mAY9XBdspz6YDI5J8NUpHtGkXBhzHqMgLcBf6EOfFhs060R6Sj3uXHji5G4UspOjcifJpK8nXrqSgzAp4UB7mSkY3WMr12vlN4VXbwciwE+v4M5MymWqaK8IkA21pnsoxz0Y0zK2IeHB3Ps+7qGnn76qaiOH4QB8Sj7rOIo+wqGRg2Sljo7hOkdZnImE4ykqI5MwM5iAkP66liF1/wWuC9A1CyhRKIiGKg8jc8wCXMvhyG666aUvLp2XXfuC9/HxDE8Mayss5dMHk1qyVC4Bnyv9MkQTAVYVSZmwn7CKaewFgHbSIqweEo9JDSTkUseIwFSvuj6E5iScaLHhobv7jWTTD1LJgNI+54yLfbu2knXLaQVyJjGN+IxM30Ksqn9qQ8D2Y1PPpOGO0n+2D8y2loWzE0XvOVN6fCBvULhsNuQJmn4y/vIPAjz5gA8lNQgdSGZrtX3Q0ZHSO+8T416AbkZny5YCMpf9GrqhtE0gdePh1XSCdvpWc2dARZsyd7Iz4+U5DfuYUFmx9GxjcQtZCZDYRwva8ify/oLAJbrUUJiS/mQjjJejonXWQsYKRDs92REeVbIZDQ5E1AaI/n3jD7lzHPS7T/+KdcyHMbYU+lcuPnFDcHe8jNnsoY3wNRQAuhaffOf/0X67pe+mubNmRUgmWy6fpmCvKdr8Uz8gzbi2dTb3p791gCX7Rg1eWJzmgjI9RKgei1SLufoLDoZ7Qag2f3w42kqP28/sI8dneWAkwBivO8KwIzxjMNs5EzDnEVbMQoH14g1V81e29/HWcPhe4j9OQBo2sr7KDGzg5zXtnHrRtigDakFttw81obSshnM9fqH1wIuNQcTZvvuXXhEwQZkDXl2jWcMTzn55PQcrKOpdH8SxOwGRG/BKPviyy5LD/z2trT85NVp3WNPpjXPPZXaAN0vvOCi9OQjT3IejqaDFBoOsZ8G2W9DgI/RTY95tGBSAOIhtSxJbLPpdGYbZUDZLoNKx4qW9VmO5fkXz44AMEi0AcgEa6dOmRomycq7hod6ANhZUzCD6nigtUyoZQ/Up2WL56bli+byd3+fLleARnq1HRFsZ9T7KdxMn8F5BTtG1tC0qXPSt7/zffyilE0jQeUM85o80gXJZRu6t93rxgnOVPJqdAAAIABJREFUR5YvyeItneslhosAa36Gh7Ao+5Q5Hkr3AMT7kfDaECHYJuwjwQ7BzjGu5a3X/xksoeW0Om8IebVSqi1IezWcH89rR5HiCkIeBdjwsBKYtRuajMp2pJz66lXbFZGxn9BQnZ59el16Ft8pmZGebzJ9Yyx5pnh9gvMyarsBh8azNsYpJYNhMwhrq7MThm14IfGMp/2689mg/5qgFPuvYHzV4N/kWS0eaCdQ961jKxApUCR4b+HG553fczzqWJ+F/NtxtKDjWNqtcReApnu4YBfnwlXucBZ+XLKqBRkt5pS6nGUQMlZMmNH77LWY5v73eTpsn3jG13PNogy0Mq4pA0Q33/I9gCNkrFCqZXc+8+j96am1D2RgSMbQW94B2Lov7Tu4LYChuorGdA3A0PEnrYwzqyKkdTA5lYBakAkj8vxEGVfNuOHJ97Y/fC/t6u8qm0+XU47yCLzGRqAMDL3GJrR8O+URKIAhzaeV6wRWQNAkMFRJgGjlr/JYH50lNqWP/o8PYb56RrrhRqRk+saMH03f+OoXoVsTAAkMve6atGjZ6tSFx9CAtHze5wY6mD2wZg2B3wyAh0lQ+WFwRLJv22lp8wbAgj65ja6MIZlBMn+KA8dAxopbeC4oRyICC6YCCYIJmomjgJC/b7Cc26jj2RPMIhhDJFa1BC7VBJILqRw2UfFft+6p6E5m0GWwZbLVR0W/QYPHCPIAMAh4Ddj6YI0IGikHMzE2WJ1KgFvQ4/2sWbNmRreywm/Bttu5C1mml/ulL0oY7UagLACCmTKBnQlRGGGT2BXeBb5eAEBgwiDb31M6dNhWznxeVJ+9X4GWAFcy+GKw6fu0EpCaUPq6Hlou9xAs2qK+A6Cqk0C8ksqxrdwlYskAMbi2S5xjOSZrKIA2EvzoMmU3GV7jZ5IYyEowsDdArSEQtyPUgN5Q4f8AAGCLbUEDPt8xiC5TJTlH0UZeJsIe5FdKOAy4x8MKsuKZw1sTZK0KvE+yQq5HJsZR/IP023BMJ9STrGB+HsAQqN84GEMsyvBM8OcCVAMAQdRHSegn0Z1tIF101TXp2uveivawN935q1+k/du3YK0ASMK12VJ86vSZ8botO/ekzdtp44zsRKCgC1bAIICLQjUryouXLk+P4CFz9tlnARrSdY61exipglKyabCIGhn7BgL7iy46OzrNNZOwRmceWRLOF1enMWqwdKKblh4RR1k/e1M/oMJkOlcFAybEDQBWgD6uuSnTZvCa3dG6WCaY/kQTSaB+ccvN0Z3Ktsp33nkPCb3Vejy3AE7qSeZlyfUAUMymBbnAqOy8o+xNPZQCmBOws1uZobySl1LXHtkoSgAjEdFo3BqzSa0mx3wp2wjWF2tUeUp05Am2X5Zihdk460CpoECTLISYfz7Tdut9SD0upGPVQqQSkTQrE1EC5Ri5lkyo7JCkJIpk0r2vfEwgOIBJfcR43/Dj4bpdxyO8xxHGxoTH+7Gr0xEAt307dqXH77gb+WEDbZdhjpBELzl1dTru5OMDELUlvGucTJOOV+xP9swAe0UmToW+LoJPvPcIlXsTdWWkA+wjTZ7n4HG0FxlcM/vTsRPIVfakdNF1L4NlA1257JJ1DJ+rI6UW3+5V94kAWjYiJmEHCPZMKMA3zxiZeQXjRCBKE2DNZd1XGo4XZu+eW7nFPSAw7+P3ZWZ5TtQDnkyZDJgIQ+RpGJznX/S6tHfzlgCNupGxKZGbTcexPhgazz73XPrTv/pAeuT++2FLtuMpUlD4SKQF9Un8/AwZDC2AeK2tk9MWpVywj6phtsxduiitf3xdaqtrSpUAFe2svYmcuXWAo7IIa5ArdbOmpyMJW4Xn1zNPPZmG6RInS2QQgEXT7qmArwd5rph0DsN2EmgcDzA0Bntv8z66MuFVp39YrZJOgWbmzM5bjzz5CJ0qm9Px7NFO9rASLJ8lssCWIEvqYvy37NyR+hmradxvB/euV5LMpW7YoD28Ti+5K695Y3rw4YeiicAzjz+V/uID70/f+MY3Ux+FkyEYF5PxLRuhtfu4Cs4+gOh9nE0H9VPjjFBGJHiQu18J+GQ/LgEU90/hL+R5V3jBec4EA0W2hZ0UXRu8VlZqSJiCURkqRIChKQHmCygpYxoFCK1kEGTCNmvGzN6ZgAn/aSTup564DICVewQgsltXDQBPNUyajs4DMBlnRLetKtgxtbWN6Qc/uAXJuD5X9TGndrfzmWABQJahQJF7OzMDc/dPZWUBCMb+yExer93npV+eH67pOp6BrmX/7X0Hm8T/srRkttSwz8fXNaa3/fGfp9kwc8eVDKxd52sffDAKEq2cqcpC3YdV3IeMIdleB/ceSCeccELICZsxHh+hO+FMQOEeuwQCAj7yyBruG8N6ADN9voJdy2vCoFqgy2sB1AMLCnCogeLALt5z//7OYA/5Z5B95vNYObryZp+7RbMIx1MGUjx1+L5sPzukuWejUKR80nilJA9zPAToig5lngGyhZSPL1q0KM4SgUGfsVmOyJpj3yjhNnaScWbcJOPI9w1fIv6rlBRKa8glB7k/WWXi8kNc+zBd1qy3eF67hnjc8vt01+TZecst3w9gqLrWdT0pPbP23vTUow9mYOgsgaHrMereB0i2Lf0vzKdrjzakq19/VTpp9XEBbsbZKLDps5QVHIxICk16DAkMKSUrA0PlXKM8Aq/NESgDQ6/NeS3f1f/PR+DYSAc4BYGldHqSRT2GIjPHPNcqekVFPx0pNqSP3fDX0IfPoCvZl2jFzWuqYAx9+fMkpIfxvpgGY+iatHDFaoI3wAeqyrJIPv/Fr6W1jz5B8oP8BgaSVaWim5bAUFTeQkamnAWgIlqel9rVB0iQWSNZchUwVgTddhWx8ueXQED4nRiIGnyZmCqHsTZKAFUlA0KTZZLxFhLoSYARQ1YelbmQhPnVKzvBVugwCqK7BteiSWUHCXkLwabVSz/BqrnAiwCFQZ9sGqUABmpFQmcAKfPCpNv3KsAiZXMG9NmwGTCKpF7gx3uLVt18xe+WKOr+LDyLgl6ORIl7VkZj8mAwGSanvLaQpxmomkTMwYD3ufXPxzVF0klgOWziScWwi2S7i3s9SlBu0lgBVV65imai2XzcCy9YWdnA2LVhMB1glObC+v8ov+D1Qhcm1aPKy3hvq6LeQz9ynah6Kn0ARLObWiGZCVNtgljHo47x1y9D+v84gnPv6QiRelYoyGYyqAa84N+ywJxLGUGjw3gYTagGGKplDuyuJhgFU8TXEkz3IPuoxQ8IchT3ie/E5Onpo5/+XJqGDMuJtCPLi/f/Lq256/bUjLn1zq3bSY4Bq/YfSrv2dRBEA1oSvBuQdzNeY/rEwFqZNGlK2rhle7r44ovCxFOZ4SDVd5lDttNuFrQhCTnvwovTNddek0b5XeetioRozJbYsrgYGwGxMG0OQEKpFUAqa0DmT4yhXhW83i/n8MWXNsUakInWA2CxBB8dfWlMuDVX3Yzxr8DRnb+7Nz33/IZIvBxj2RRzYIEsnT8vbXlpA63FgZsAhfQhqRRwcx0rBXAmvR7mXjZcATIqT6xnnSoDU9KjUECgMAzaSTTdA2Os6SLpERiJtapJLT8bT9I0QtJsoiSw28AYCgD0k/wrmZsES+UNb35zaoNdV801jiGDPEiC7rwLAB9E5lfDuJrAOQ4yl2QNmSBphFv4dmha3YO3komNUlWlFIMATxP07gKwaGGcQDPCUF8AT2P8QRNo2krbznvGnJnh97Nh/Qux30zcTMoFdWXT6Ocj+KAPj3s4jOPt2sj+t2vfnt17w4zX+y6kITJuZENMojOWwEa9Rv6AUkeY64JB4voSfNaMVkCg8Agy2SuAI6kIngmeL+6hAArspKWPGQmYbCX9UgoAWiZPGH6zTwV+9BiqBMDQqHfhslXp4V//Ni2Ztyg99+RT+X1leDD/V159NQbE92ECPistPg4Z2E9+kg7Rbt51dP555yHBmZAee/SRYHo6l7IbNMU9ilTVddgJgH76RRekeVdcmu77f75Dm3nlN5X4zXVjkIz3Dz+fgP/QPkyFp8NWmsK5c86b3pTuprvZIdrRK5GatXJFalm2LK3/2S9g/2xJl19xeZpBF7j7f/ObMCv/sxs/k77xtZvCY0iospP9evEFF+Ix9TDz1J+mz54erK1ZvP+F73lf+vWn/zY6xbl2m5FO7cRT7Mo/vD59/zvfSVMAkuzaZSLfqaeb6wJAUL+p8y66BBP6jQC7C9NLrAnnfjNMkEHeq4d1M5XnnfSH+vEYbcOw3Q5AfAggupvzWfAjPwv0bNNfB9Agnl+yX2WP8qyNrp4UGzgbioJAPCcEaGUXec6WPHCiOGNnMdaHz8JWGLAVcdYjMxVAdU8LWvI78R6CBshGa6uOpJVL5qSrLzufTnFcD8whVFgUcRqDXTMfJlWcceyJURy+1659Im3e0s4+w9uO+/AafcbW8lwspLLx3FHCqOkwcxsm9SUGr2fGYbsEMp7u15CJc7bM5nm0iyLA9BnTwyvHbph60njeK0VyfQr8rjh+dTrz/MvS9HnzkJdq4p29uNY8cH8UqObPnpt2bt/G+ST8wLNKCbrxAKdXK2upA3ZgE+y0Yfa9IJhG1E898Ri/Q9OLlkZYQ5wLgGcWd5T/6tc0yHni/m5sgiEFaFpRCSMIkGrP/g6Yt12Aj/rf1bFuW2KtT7B4onTejmB6CQkisxI9AwSH3M8hJ+Ma3KfOuezB7PuV5yczrZQ659ijYB+5ZpTO7kA2t3TpsphPCwKOr5+1YsWK9Ozzz8UZ6lnhl+8VMnOLZ/y7hi5gFo/sQKmuzj3iXI6OykbjnOePTQ+aBGz37mRP16Sbb/4ezzsKBbyl5+ezj9wHG07GUH869eyL0kV4DAkMHejYnr4FMFQ9Vp+uuvqKtPq0E7OclvUuc8i4zfVeqzxZKaTzy9iNUFS57vr3pDvuvJtz9+V6X1x/+as8AuUReHWPQBkYenXPX/nqyyPw347AaN9u4i7CCjNuJDnHNJ826OinkmclqrI/7dy9Pn3ixo+mlQBDf/upm/ihZpYD6St//9kwMWwj8b7woqvS4hUnpy48hqz8S9OXMXQvlefJk2dHK1W7ZJjEKJEIeZCVVQKq0OEbMJVMmQ1zDKoMigyGozOLsi2SNTuSRcNzAR++Z0AlU0hGj6+VjWPxTDp5Az/Tw8UkbSLJRL2+LiTneokIINkO2+ux+mZid5QgKqqkQVGHxUASGJp8AarCcFMaPcmRDJrCR0gWQ0ht7G4W3XsqCL7b6fAy9WW/HgN92Rbek6+3q4qfo/TL6/H3iwqg9+nfTRT1vDABjk5fsCRkb4Q/hXT90hiFmbceN/zbjmJFBdfP0ncgDDaZ404C1n5ZBkSBYyQFBtUCQ31IJwSFHEfNQsPviOTaZESASymP9yuAJTA0kd8RNBgBXOhH0uHv6CVUAGQmp1Yx/XeNZqe8tpjPYFIxlr6vAJ3JRz3gzHg7o/EZw0gbDHxrg2GChA3GSTeJm23qGwlqx0jOJ06g6xVxdRMJTzXr4QhAz8iI1WClerXQ6em+RrJT09DKfdWla69/Vzr/iteHTMAAuorK/9H+Lkw270u//o/vh2Ry6/YdVLbp4jPIeqBTjxR8g+x6GCVKDfWaqNCclORuAXKS7ds3hzG5jBg9QBrw8WkggViOYe2Jq1enpcj5gnECWCXY0EDQr2+Kcslg2JhYyTyRmSL7hTHZSavzWEesy/CIkPkWPixN6QW8XZRMKVUQIDnxxBPTfmRxTST27VSZ95LMCGD9+49vJignORU4UArFPptGUrx0/lxapw+RTNOJj7kdBzjivprAZ9ntzW4y/rH7m9IcGQK2tLbtdTCGZOdRVhcoNLwPsFTQwgRNaYhSh2AKZRmaoImMps3bXmJ8GksyNPYxr5HpIvglcOEbuBJlnZkY2wrbc2AUlsAsTH8FHEOyxucpY+yC1aH/j/tsILq85U5q9YyvYIiMN6lwjYAVtUovbN9s9yyvr2SeO8pemAywccwzBBqAXjvReUuwV18eW1Sz5wSmZdFpmux1CXQZCAkOKWnRs0OQbHJLW5wnsQeVnjH2GkJ7lgjwyfqR+dUE40nQJ/Yy1xOt6gVXS4BPAQp7rsgUyP4hhUpTFkqW8RSAdjCSANjcw8pTNKWOhFVpKWuhGwaQXjHte/alyy69LO3avD26pR0DxLgc8GPt2ofTFgCYRfjSzIRBc/IfXJc+88d/lGYDmtiuXraTDJo6zqGz3vDG9MCPf8S+q0lnn38+ZtR3xHU3h+carb8ZL1mRp5xxdrpvzX3I+RronFWbrn3ve9Ne/Hx++6tbw3em13OF147jXkbYp4LDghstgEbdSDQ1hPZc6aTjmB0mL/mTd6f/DZAzCXlTBaySl2CBjHJO6QszBKD90Y/8j/Sv3/42LcVhfDGcdu6aSze5k5Yso2vfw7E3V59BF7Sf/wxm55x0ACCtnfOkEzmaRtSOpW3V57HWLAxs2riRtTialtOpbB5g5UvPvRDjPsZeeXHv7nSYuZuOEXU9Hk17tren+mmT0haMr4dk3jRPDhA8zk4YdQKI/nHOZQrlUoeASjactjW97C4BDteMz4jguSL3DHaOa0VpLmeIvle1JOETOQfrgy1Lq3kZpLx/H+tV5k8XbBF/XzlPNc/yqqNIBFvr0mknr0qL5k5J82Y0M7dTAZgPRgFA4LKPMZw1c0F6cM2jAEN7eObg0wXYF4xS9pHeboLXnktZsuQxkf9eeKPFecXc29FNcETgo85W8LzG9dkAqKu0uQfGcNtUOrrFotboWX+a8XQZa09/9CfvoU39nLQAtpf7xSJBO0DxU088EWfUTCR0B2CLWQiS+ePe9fw5buXxqZ0zsRP/vGDz6fnD+vFZsPHF9Tw/93JteITFc4PCi0+AkmzdmEcAZoj9UAuILgjEqKVN23byfn3sIz0Eaznbm9IWjNrbAJJtHOD+9L5C4sjnRIyifJo9L/uns+tQ9hdyj3ONRQc0x6bwGHJ/Cwr5+kI2FuPIMyE61jGGWXaWu5b5XJ/AOAqi6b2Uiz4aleeimGB2pbJnfmZXMp9Zmk8L/Enk1DTfDqQT8XZrYA/39HZyJh5Lv771ZtiwSlOPhK/Yc4898LLH0GnnXJQuRErW07UXYGhH+uev/iPdAmvTFVdenk4946T4TD3ifDZYWJIdJztLxpBeexWM3RAdPa+7/i/S3b+7BxavEGb5qzwC5RF4rYxAeUO/VmayfB/lEXjFCAx1bj9m5VCmRQXB5BFbSxOwDSCrMbmqrBogaX4m/e2nP05V74z0qU//Q/YYGutPX/7SpwisDIba0gUXXJmWrDw1DeEDoWa/n4ToM5//alpDi+Dm5ulU5qhAmgQQ6BpEGSwNm6AqDSsBRHLLDYqz10kpIRLoMQDTLFfWiDInpW4lk0+Dq7oADai8Q6G2cj4eFkm03iZIkRFhdybZSDKgxqgIR3t4vu/vdkFPN2FT/mKlU4V8yEoEQAgWu2AwKGWKjh7RqSUzm4Ldw78EU4rATzaFkiETTH0+covy7LUjayC6T8XvSEXPiX/BGPK6i25Ufs9rkGGS5XMyYUg0TFojscwSEX8WQSX3FB3I+K8ysFeaYxp8jxAgdhFQdgJCDAp4AXAEH4gAzs+R9RF+DQA8JpthIikoV/KVUKZjYm3AGncg44fg02phv0kPc6RXh4yW8ETg+qNjkwkQ76XUyY4wscb4X2ZaWQUHPAp5U27xnuWCGlPzeYxhzDOLYSiYVbZndl4xzmW+W5sJcBsAgkjs+/sxgAbQFOCQLm8wfLSSgBWJRP9IZfrOzb8AIOC9ue9aTVGRk9VQ/R+jsi4s8dkbboT10R7dy/YgI9CUdc+u9hgDK/4uNaV8JjFz5s0nyd8Xv9eP/FDwStbYBMCP404+EYr9ahLRM8hRlYZk9o1zojlytF73vlnLkVSUvKF6SUxHWCfBxmDM+gU8mBsDbSUCsmNMqg7DihFwFUy0ah1gaXQCO5KeAzgaQy746FNPp81bt3HtmJrqK8G6lgU0FUnbVMyTp/CnrwtPI5hGFaz/NsC28bxnLWM3QgIF7EhCBCDsehNwZL1Y/RfECE+bYA6FK1gkafpP+RlW4v1S1mmCphQmG4tnb7AjgEphOqzEgvvJ7ZtrYZY1xfvJ+HBPeT7UCJ4Clo04HpFAyZ5y5HIYUlTfCyAl1rALSNmLnQsFcQPIQooVAI+4tweKzAr2LklLdMcj6RpBUhFu8y9/2dLZVsvud6Q/mnN7A7zEv7snlAaOyLrivht4r1GABD/DtRfSO0FuV4UMC72beD/nyPXj9wWW3MdZbidAndtYO7YBBsoOkV3AWrDjofvdxNCB9FpCkudV86EyGQTZ9OiKu+B9bFltUjjC9QtoDlGq/6MPfSRtXvNwWv/UOphsg6yB7jQMo62PP0pPFyG1morUthYQ6DYYOgvnzAVUmJTWPvQQ52c9Ei3kXax7k//TLrwgbX/hBdgNO2JNtML4GgWU6EeqNQjIXEXyOcy+dLyWLFoc62jrixujg+R5b7gan+GadOt3/x2wYl4klUdYoDJtKngOCQSOeOZz7Ur/BAdkhPQAUvXCYh1jjge4t07YPa6NqezZXgASnyWyD+fOnE63M/YO99WM2bt77oRLL01P3XsPAMEwv4f8SUCdz9vHPnr/X/4loNHP8UQiKef6ZG30cC9zYRf2Aj65Bk4746z02PPPpkf4M8LenYkHEjRJfdrTMHtg71Bv6mK/9oL9COjmve15mr3xNPYflO3p+vcZZMMEJs/n4WEABr8Ei7NsWOaF8j3WWzCH7OilmbLNAqqDtdKCZ9AQZw/DEaCQ3dCO8UfJU2b7AEDAmhmH71ojXjsN+MnMndGSTjthcTrx+KXIPzvDeLgGrzaBiOnT56Yf/+TnrE/Mw5GTuV49dzznJtvVMyRMNnnQ08+mAf2xPgVrJ3K2KzUT9FC+KltUNtAoZ0phTi5zyL0ii9imAJkQqqzUmIPiCM/Yj33yc4B1Y+m4U1aHLFQwdhv+VU8j+7ZAtRSZ1TYaBszEv8emBYc6kSgCjkyG7eNzeTtrUbaQBaGZM6bCTNuDP9GLnOt4j5U6lcU6gi3k88fnr2eDY65sWPFpHWypTlhCNmroOMQ6gVE7CjNs4gRYwyUZu7+jxGuA+/R5a/fJXhjSniWOk8+JrhIw5G0aE/h88Pnv2ZCZVvns8+zUL8397viddtqp6Vlkp2Lv+gk65rmFPUwx9mjHoY4A3DThbwJIFZzyuZulp543VSEB9HPUjI3GmSK7TLa20lqBd56ZAI119XRORG73m/99C2vNtTnKXLem9eseTg+tuYuuZL3pnAsuT+e/4Q9SXzfSuo6d6Vv/8E0KCvXpissuSaefDjDkye3cluTxIc1XymtXPSSJMoYG0fde944/S/fcdz9FJI0ry1/lESiPwGtlBMob+rUyk+X7KI/AK0Zg8OC2IAGEZ804qz74QBBk9hAYTYJpUDFuKG3a9ET63Bc+mZbRjv5vBYYIRtNoX/rKVz5NwIFcAgnN+edfnpasOi0NHh5B7kIXFAK7T33my+nBh2gHDDA0RCBtRx+9F6KbmBUmPUD00dDLhCQ1eynofSPokanJhlUGxrk1dgZ0TKJqoYabAMroCbMcfk+2goG1khi7lwgoGexYzTdgEYgwuLY9vLIkK+KCLsobrJ7WUAX2PesIXg36xwiyW0hcoxU9we4wwaCMpWjJymd5LWHQa8JWko/py2PAZwBYdA+LAFEPFrnX3Is5qqaUMgeiLb3+TkpwGJei3W/hNyQ4FCCN9wbIU7QRLmj9sopMDn2f4nd9n4KFIGtlmEphN0HsAbxwZAwds/0uIEKNrettLV/yW5KxYcIvwycYUmHIXXSHI7hU1sAYGhCG4TRjz7Sm/Xz+YtrA20Y8TMDDdyB7H+kBEvIXUJuCKREJsUEr1ySzxTHxmvUtsaua7+HfZdr004lsfCTDzLseTdFxpppEtQEJgCwefJT68DfRB1i6PtesCeexSoJS/A0ufeN16eq3/xHeMcopWBsEx5WyUko+SSYst8JmeI6A/CUkLXupXke3OT5TptkQc15NkG0SIsA1BfnTDkx0HXeTizBx5s9EJIevu/xSgKGTgyVlciRgaMIna8V1bTLhOjWpEiyqs8OVsiGN0UOqN8w9DyAP6g5z40EAIg3QDyDpyXKU3Dq6m4TV35sEIGtiP47kYC9mvjt37cYP7FBaQ/W/phaWFxVkaf7jmWclIZq6zyRxrqnlapDjNbAuGh0zKvBtyAvGMLEdxrOkmgRbppPzp8xQsErg0uRD4CJ8hkqyl8KcXHAoG6625j3KXGWDVfYqyWQAZPzPveH3AtwxofDwcUz4HUHUYAVmTmAGZEpfxXqPvSS7ka/c4j0zbpSnuH6zZEdvLE1is6+XgFMhfZGtaGKb2X7Z/LeQ+sT+5MvrEijVaNdzMQND2UDX6xc4Uy7i+zS5d0jyww9IuafGz15PSe6Rwc58zQ2YLLuHvG73ql/uiQLoKeQnMlQc75CTaT4c4GMGmirck8E2ymdMt+bpXF4jrLIw0y21sw7fJsbQvV9dMyFded3b0t0/+zmsSLq30UltABCnA6ZZE7/XQOI7a/78tLO7I1163VvSY0gSt254EcbJMfyADgaTYIDkV1hX42kTdwEX1/04zpfV55yDEctQevLRx8J0ugbGxzglmjA8Ys+WzpIhzoyFp5+Slq1Ynm7+xr+kmTB7TCznw1hqPumEdNu//mt0IKvD+FnYfffmLXjDVaV5SLq815de3JLmL1+WNrD/Oig+NOrnwrNoiLGcxrrbvmlTuvaaq1I75vIjSst4H73fenitnkJ6321GjqTptia9rmXX2yBnf4D93IvMMLsI7t3ZnqrAtXvwOGrgLBoCEHp262Y1rYxZs+RaWBQHYarRoYv52cIpm0TLAAAgAElEQVR49siEZG8XHjRhui+rI3zZBLkFe7McMHf3aoL1czivKZ8XzKPPL8FYwSPBmTBuZtzqANpqGe9JMKDqJdvw7JStqVHyEUAW5+EgBuuy7/x9YWk9hQQrNKivp1iyYPbktHLp7HTy8Yvx2NP3CMaWLFeYWLf++jY61CkBpvsVz29BTmWKjXTv85kd5whj5TX5LJO1GGbIjGmA3SUZt0IvWYAypDzzC4ZhKJVj7wskcP7y39EoCNjpsiJ99IZPp+37DqXVp54e7+ceexSJ4NbNmyIGOB4m5s4dSMn0xwFYtR29z+4VS/COgkW4ddvW2CvNzIeMoCHONBmV65Ff2dmyjfXhXh/lujNDuJ57r057kdXV6V8VVFKaViATfGHTNhiY+sZN5LOYj2AO27Es+6uFxJv1JWCrXNV7tgjUDdguA0jgXnlZnEM8O4p9nX0HcxwQvmHszUIK7hnjNQly29xgPAwwA59oWIHBdfgNupf4twWYqbDWlCHayTDMzJ1xnulK49xnUWhR5s6NyQgfle1ZAoYEGSdMrOVZtzPdfe+t4Uvl+m9tbU4vPv9Yuvc+10J3uvTyN6azLrmKBg0H077O3elbN32LJ2sjwNBFAEMnhL/gIGtDoNe4IYp5wZik8Qes2yoKMwMAQ2+77l3pnvsfBPQdLueRLz/Ryn8pj8CrfwTKG/rVP4flOyiPwH8ZgcGDW6yFZc8aOj3p1VKN1n4QxpCafYGhLVvXpc997sa0dNXp6ZNKyUYslfakm276LJXQ7jR12tR03nmXISU7jUr0AHKcYYCDkfRpgKH7H3oYmcCMNERMpWGqQZLJRQu6f81OrYhGQGwArb+P11Fiw1hp038ogAQr77IN1LBHspZfl9uvZuaMTAwDFI2KI0Dk/SI4J3hp5LPtTlJBhKrHi1p4mUoGxtPxYekgoX7wgTWwTpBwERDWktj3Uz1csXwF3XR2ZkYSwVkgRqVOMQbdylPCc6VUyZfBEd48Jp2yewIMymwFozXZAVYA7YzmWMyePTuMJ/0quppp6ll0KjFZ9nXKZ4YN7nifbD6ZWUv+jslg7myUO1j5dxPg8EMicByShUJQeJBqaR/AkGBOdFshQPezbIk7InPHYJU//m4vjALHV5mbwapsIdkWMhFqCIYF/oD1oldYLwCGbcj7qeILAjgPhf+B0+T45JbmdtwyQRZkyMCQnjMBQAC+2RlJ6Y3jFsBNMEaQlsV9Cb4RGMecjYdFUJ9mzJxKINzNNcEyAOhQQgH9TfgBCdiktHFHe/rm936UJs9elI4wn7yZapMsW7NyH5IIk/oj6cZPfAKvkUNIIfG4YcyVLyjj2IskcAomtr5WsKoZuZhglmwhJRa2555Kh63xJIzved97kOTMTLuRu8xeuCQSGuf9QPseEjG9ZGjNLJvC9uTKNKh2C4yOaL4uu4TE5cCBjhgbQYfwpOLed+/eE34Orh9bnAvA7Ma3YzFeFL2Mmy3H9QLaRxLfAWj0q1/+BhnYpACGzGW830bYE0ow9GwSs5gIcDqLxHQy/+4hQZjRzN7EL2loGJkCyaegrFV/mQ1ZIpbZLkV3JZOvACxDwpklVq4l95ayv0JG4jrOFW3B2dxBLxI0xtZ1J+gqeCDW83LnHQBZK+2Fd5G/7+cW8pVCklEw7Pxv8VWAikXHQRPXkKIFGyNL3gJYZn7z72UwqHjvYLyVQN1Yo/y++8z38z2C5RWnUckE3v1AEh1+KyGpyPIyE+PoNlW6bkGbBhiIYZYdrIHcpTDafvNVeLX495fHIfaBAFr2yfFzlb9mkCyv3xibOC/dY7mTlKC7wKNyyCrkMC2t09KZl12e7sA3qJMOacctXZJ2ALoMaDBMEeB42rt3sd+fp7ve8aedkjpYb/5sP/+dgYRnPsyejYC+q044HoZDf9r00kustf1IJk8KkFKQo5b729e+NyR6/jkJ1twt3/u3MOI+iDRRPycN1Q/jETWJddeH4bQG6no+aTx+yR++Pf3gn/4pzMCXnXRymgx4dc/td8D+qUpL+LceYC9ial3BebYf1s9e3mcCLCZv2A52Vc6vre4XzecMgIXB3F4Cs+n5559P655+JvysJrJ/H8InqY49pCeY4Ib3tg1Q4aTjj2f/ud/3xnXOACDwz9N+Jmc2nMS0BVnSGGM8awbAEkCQ50AP41ENI2UT4AQCTJ6Xyq8zCF6sWxPoaOPus80Vx/wFw4Zz0P3pcy2KG3YMFDhiLl8Ghny9ICoG+w2cN9MmN+OZh2QK1qNLZ0hQgDmsQe67nfmyQ12AkUJEpceO91WNbKgOpKuBphGfuvHDGNLjq1YHw4XnZMOElvSjn/yU60WqC+vEz3Z9eQ/R0CGAXsAaAXWvNUCi3CxA1kqNTDjOi+mM8UHaxhfAUB0Ac3ipBQBMoSUAXD2t7GbJZ2hQbPdEnkPv/eBH0kZYmueee36MWz/v+zwMrUN4B/kcmjdvbgDsezlLbQ2fmz9YJKgLUOZpmHDTiUOUeOZOof2sxz1p3ZNPBuvJIlC90l+AE2ONVrrUGW/YQMDzSJ+e2fMXpna6U24BFOzp1cQdeRxrxWeR4LiAvl9Z8jWYQefwCsoybJ8HIQksxTiCYu5D92Ph2+baeFmCx7X7VZwFAVbx++7FIzDQfE543ugxpXfgTrpo+hXeZIDMgstFxzI7YgoA2b1SNq/zrwTYjmRj/PEZJ/hoTKSUbMqUViSmO9Jtd/4Mz6oCGGpKL65/It3/wO3RpfPiS69O59JUpB/G0L7uPemfb/oX/P4mpNdf8bq0+pRVAYIOE59l6WoGhiwEyQo7SlGmYhzSQkhCb3vHn6S773lAT6dyHvnyk6r8l/IIvPpHoLyhX/1zWL6D8gj8lxEYPLg1t6s3gYF6bnenakCDIyA5SrQqqgZhIqxHQvYxgKFT0o2fBBgykich/9o3vkB18RAJ+gwCukvTouWnQDum3XcvLaWpWn3qM19NDzzwIO1vZ4AlURGzixVRjt18ppFMKw/QaFZmhpXSaJnNFcSfYAvk4FZdvwFVPcBOGEdzrdmnRa8FX5az5jD8JFirpcJGGJolCIAhEwnA2+wkRsJvl6upJPr9JLEGlPqP+Lvz5s1LC+bOT/fcvSbtwgCycSJdn2o1s7RNLcayVn0BKpT0WzmXkZTZDzmplCUjW8gg1kTJpF6AxQDWYFrGT1Hp9wZ7SJYKtkB4CCjrIYkqvAsEBooE1UD0kB1ZqGi2UQX3HgUHZLEI/hQdUAwUo80412XlUj8aK8gmKxDSMUcdIJGhcxmJVP0EPFlIwAWephHQCwI0MD/hHcQ1K7uzStpD4icjzKTfREB2il5RVQTnh0mKlGcdgomkx5CAmkwqA+HwQZJ5xLzJnshdpQAaGT+v2XuaNWNm2ryZKjxfq5FgPf3001kKSCVX0DBkg3rG2L5Gg3I9aACg6mG/NE0UfCAhRU4mMFRFCV/PnKMAXxMbmmiJ3kfr8qr0j//vv6emGXNYsgCE/L5eHSHDi3VmRV9RXWV68rEn0sc+8jdpzsyZqVPT3QAyqIiSAFQFmKFEpDLNoPOYS1O2hK3TjxBot7GW5yLDef8H34eXBnIxWGVNJOMmaLZYds3qfSIDyK5FJkrBbmFOnCsrvIKXvayJMHGl+5X/7TNx57N37twdrcrtNuY6MTF4ju5RrTCGFi1cGuN/1MCc9bdpy7Z034MPswcB2Ezy2NJWyGs1caaLkR4xmsdq4joLJkgbBqSVAEJQQpAY0RWtCaNmTeJ121AWUKpue81uNucx5I0mAQUrrMTuiYq2bBaZfwySays8wEpAiwBSVN5JXFxjMtVCNhrJDvdHYhRJkyyiMKnN7IsioS722iur7r6PeyV8yzTT4EsD2AA5WafF9zI7KMt8gtVWkmBk2WT+XvGnYBAV91p0D/SzlBop9dEjzM91DwqOKEd1XkzsClPeQfZajFWJ3aM8xP1dMOcKwCn2W2ksC+ZAISMRHHUNFNfu3pA15rotPNb0qVHWYtc2vzrwTJJBqE/MeFptL160PHyd1j32eDCGRBScV+fDjaC5rvPr2t4J4Lj69NPTL374I87MyYAu/WkhflkaBy9ftQJvn0PRkt4T91Ja0B+ALfjQb28PM3SB03GwLwSVFs+al/oB22WXjYPd13bcigDhX7jrvjSnbVo6KKDEhwvO+Fw4xDXPgbV0GGaSY7YfNlNu942pvGA743O4C+P2KbQCZ79sg9lXDegoi+8woIwm40s5wxv5/Jpxx0LWZOKv/9HJq09Ju2EibuUeOjg3lZMpwXnnu94ZCf9//OAH+EQ1Iz1rivWpnPZQO53TWqbiyTM3nXDGaemHyOv2Rqc0mI20V7fN08m0uf/P236TZi5amJ5m3DodFK6zWGMF2GhmXwCAzo/zn1lrDQGM2NkyOvqxPz2bPJEErqObmWeuCf3YYNzblFaMlDl7ug7t5wwBeOS1w3xuDSyNHZwT+uFkYW5+LgrM2NiBk4DnGdLY3gPps5/6CCboBzmveaYqTeM+v/Pd73M9GCcLICgFK5nK97HWZMo0UBjxmgQiGpTocR4pW4omC7J08weGbK4fsFdmnLJDz0Dlpd6LxQVdo/Wf8R5tXa9P0pVXXZ0uu/oNaRc+aaefdSYSvu547ihl2w5Lq44za8nixSEta2AM9sNE8zPdT3YDlF25A3DP8yTIhLIamcOn161LDyBhkj21YP68YLlNaZschtTNdtCbOS3OHbuU6aemFLcHj7lOOlFu3UqX0RoKGFynZ1pRaMkFKIFm7wX2kObuSoXDe6iOswAfOebQ1vXGA/pNeS4Uz+XCH8wz4VAHkr4SaB0AUOmcFBiycFPEB63K+ZRdc375HA7AjueZgLQAnmeFIJag4CDxyjCFMc8on+lDFErGNJ/m3ixYacrtc3Iq3ljdyPF+fdvNqcLuhYyXANpLG56ik+wdAL+d6YKLkJLBGlJ6fKC3HY+hb8FUm5De9IYr0oknLA8vO5rXZuAwznybF8ighZ1aUctnIqnnGfy26/803X7Xvcqgy3lk3pnlr/IIvCZGoLyhXxPTWL6J8gj83yMwgsfQUUAbvUuOUZWshDUkY6iS78mISXQl27t/Y7rxbz+aliw/mXb1XyXw4vsAQ18XGBrofBkYWki7ehlDXbZ7JgH59GdvQtbyEBXkOarswyixisTYoM4uN8rHBmExDAcrRhAhs0sEVyLMNKnie1l6lBMhWQ+CQcrPDHzDAFfKNUFYsEr42Rjm2HNmz8ADYzvBYjahDR8YAjeZQnZf8/P76ZQj40gvFMEjg8mTTjiJivhmAKMx2t3u4fswm/B2qZEVQQCqEajVaKuDyn9M9L0fKeWar+bW2bblBT7iNpR+FSyEEM2U7s2E1SSyYKKYKBQdzEyoC1ZEBIFWoK06EghnI9PMFDBJ1dRWsMCkbG60zqbiXUo8BFmUTbXzmhao5y/u3Jb6ZGPYCcauSlSaI8nm9QbvettY1X3zm96cfvLDH8b7+3OrsgJbdgbSo6fWJIF72UH79DqSBDtlVQp8EawWzIrCeNVAsUiUwpzXYFoDVZhCSgBswytzyIC3CZaACcVEEr79+/ZH69uCGZZbkJMA6ZHA2E9qUR7EVWAkPYjHh4bSSgOqGN8JAEMmTdv3HEwf//TfpRPOPi/kcy5bzYlr8D4Y1eCVb8iIMdkZGRhOv/jJzenH3/9BdLFrZuzMfntMumWBMA4agS+lvXpO5O28gpRh5XJaWz+Y/oFuSUtWLQfQsmsW7LjWGbE+RhgbZYOCis6r3bycF+fINuEG1Z2wD5pk/MBOakW+uW3btmgZvR92RzVJ2oYNGwI420T3MUEBO3cJbGxHUjNv7sLweFLSqPnyXlhDTz+3Ib2A7KYS+ZxJnuw9AbthQFgf5NgowxiCBcN8T2mdkBbTlWsiW+TQrm2p0T1EsiQ/yO4+0d7eBNOgH1Aus/WyL1gBeJgcCgCY9LhPTcx8TbSoZu8JgIRfUZg2ux+yea2Jo0m/kkGNqoNJJSuHaw6b3lKS/coTK/s+2Qo8X0t4eJXAF0ETxyVAZD4zxjvYOxkw8qu4pmJNZqZGKZEuvaYAhrzmgmlUgEMBVrlnSlK6Yj8rtSnYesW11cPieCUglf1CsgQsDI2VZpYYBHnscpLnPRQglQwHgdW4Xj5T4EATcBlI4YXG98OXp5TI+3s9sNmGOXcWLFgS4OeKFccBaNSl235yS6pT3siak0HZxt6746670+vf+OZ03LXXpl9+9Sux7rewri6DYXSY9Xf77bfFHq1jfjx4O5GxjK+HpchZqb/QwjkYNL/wEkyalGYumJcWzZufHrr3/tQMa6DnUFdqwtPK86GO+bArZC+dxPoAPmcsnJcuffc76ai3Ma377R0wi6akHfvb0zBgzjE7FXBOuTfGYWItMDJK4ts4oZWOl/iuMVb7OS86AdlWrTou3m/LRjqbcU9zZkyhu1JTmgnY/cy6J8FThmmMcHF6+NFHMZ7uxhx+VdqO5PIgQPvsObPTwvkL0h23356mARgoIT37zLPS7+67N/V3akg9Wzw6VfLcOMz6f2Hn1tQOo28eBYQqNoRnb/OUSamBosMmxuVgMDrzuvWrMGwWAn6lnMi593wXVFRGFetPAEf5tFKy0pLM8iDOC1kow+wRihEtFCya8Bg6BHtJNpi+cz2cXXbV2oth93gAMdeETJVcZPH9NaJGsgg4VDHSnW742HvT9FbWmzJwxmoEBvD3/v2HSFNnkcijCmTMYj3xXrIOB+ikp8dZNWdGe/u+aD4gMOn7h1cO86SBd8i3Lfywrj1r6nheRQMCQViuZ5h5reKZM6LUDdBd1tBOpH4//NGPgoV0mEYJZ557Lh3GDqQBQByfZV2HuKfwpjsGINfKWfhCMFJl3AoKTkKOaOHiRc5IPcUEvQ+wjmTi6o91L95SzYA+gvPTp9MdD9Dfrlx1+C61NuZnSI1NDjh7KrjePlC2g7DZdvLsqMeIW682PQndA3uRphUArlJ3/y6b0oGQiWkMoydYFHp4pilJbYSRZSEkzswSuOM+9/0Od/fE2LgWXgkgO/4yfX1OyCZuY42F5Bvw2+KPf+oAfD3ffHZZbBtx7QH9DBF3CQwJVAno+Zz3+PPMMC5RUq8ytQHvKQGxn/3yB+w3Yj/Gro29+tKLT6U1D92F/9ahdM55r0sXXnUtMd3edLB3fwBDR0fq0luufX1auXJxdJQ7xn0rG3fJxz2G553AuWvb7qdV4TF021132fCinEeWE5DyCLyGRqC8oV9Dk1m+lfIIvJwoAQxZCQxfAjyGxlNtpUFFgEOZidOHd8HW9Ana1S9adlK64YYvU/IkCkBy8vWvf55grzcYE+ee+zraIZ8MxX4gDByHCDY++/l/IMh4iOrUfKJrgghj1KhmasZM0gUYZeJjQJfbd+cETWp9QbeO9rBIBrIPT+7yIogzTFBjtdeAU0DIAM3AK1fvkH8QpGbvEbx09EIg2bXyqAzpKO1ZrV4LNihnMFGVft4sY4bA6oTjT0x33PYwKRV+GiSpY3TK0vdEwYzeM9kwmwRV4+uouDaHcWkwAJQMhPEulVMqquGtEt3SbF+cJW8G7kV3IgNnAaKQFSgZkJ7N+/r7/qwwoG4BMDCQPkwAXnyZbBhY+tqikmjAaTAZTAv+p3lmI6DRzn0YDjO+3QALKgGlnltDDNYRCZNzEr45JBDhb8LrCiaGzBUZZSYBdqnq814Jyg9R3SfFDwKZ7cdlTRTJkMlCSIgCCJDpk+U8kTxTbbWtsWvggMkVvxe0eT1aTDgBs2QKhBTQOZdNoczQdfN/2HsTNz+rMs3/VGpJramksm+E7BuBBAgQCCCbgigKiqijaLfbuHbb3aPTPTP2dLftz24R27Vd2l1AsQUV2UV2CDsEyL7vqVRVat+SVM3n87zfE5lrrt8fYK76Qq7avsv7nvec8z7P/dz3/fD5Brb19ZVIuKh6drZ5liHDGEcVOBJ12WmAQ62whibCXPirz/1TmCOPUtoAm6eHdvZjMO80gB3k2vYCZLYRCNdRwf/dr25Pjz5IVyVhKIDALirjg4yVhr561iylW5H+EpUaNHNsE6HkH6HS/9d//Zf4U4wDICvJ3ipIuEjY7Vpmi/pRISkCxOLnkFFx/hwmnh5johJv63gZQ86NfbAhCv8hkiqSlT/84UGMSc+ClYFHFP4ftjH2Wuygk9qE8fi0CMwA5OgvMUzC9cBDj6Q9+1o4fOdewYAQcDrGcfaQfJF9czxI+vCZ0FdsYlNDWjL7pFQDoNpGNb2OsR4ti4Hq8miNgWHghWiw5O+VgaGC1UdSxHV0jpi4FMlo4aGRE2DP1TmqZ49soKJjk8meax0GGfNvxoxp4ZXl7ys4ZhNM3+O14FBINEqSrgy2ZoBH0ERpT0jelHiUgKFgZJXkWz43J6oed3j2xB5XPDIglL9mTw+Pw/c1wXOt6rXSx3sGMBOv01OFPSSq/oWU0+uWQaBggfBZzp88Lvnzsh+YY+caCONq2Twl5p8GxAK3BdgkXgIIwHx0jPxdGwBHMOFM4mU9ya4TbMSbq2EMchlm8nXXvDP95y23ApaflF564kkAmvqQhp16+oq0HabLuRddDHA8Kb2EzMo9eC/ASR/zfgGGv86bZiSW57zhDeneX/w81cFqPICHj9LF6AAZ/En+Y7+94p3Xpa3PPJ9eQr5TD7vtIB48n/rsZ2ACYtz82zvTzMlTYoy63ct5/tT5du4D4HzplWAo9vJ+V7zj2vQkHc/sUDaPzx+CxdDOMe6DDXPN29+T7vzNHWkfrIxy9ihZR6O5Hu4VSskqOP8pPP/y665J9YzlA/fdC1PPBgqAoozjRhgnZQKo7s8k8JqI9+IvpNxNadE22IvjYdHtR770zquvTS8+/Xx4DNXwtzbefyPSGzuWHWUf1nvOe8V0mIKtrOlXYDj1ci7DJSA8g4TBXAvcp/C/cv7lvT/85UBivKcUsq/Ce8hmELK93Bec8+OYG33d7akR36ZGpKgTADRakWwJtOjXMygzDCDuMACZHbacj76hfnlxv/E6Oc9ZzzXlA+mjH7ouzZkxlpb2dsIUsBidfvjTm1k/SFsB1O3UJcuwHDCxme5cLQAYHH6Yp3cCUDQ1TYwiQtGdrLine0/uZs7pTeR+5OKOzouCmHaq4nmCSXretcMSEkCrocBgseGll19Njzz6SPhnrb7ggmD2yBrair+Q92U7l+rZY5ygTDeYgHZrYy7NngMwzsFtQxoZjCWugSCVB7aV6/k4hSkLDI6vTJzTAAZbDuzmYPrT3JOnw9xtBWxrwK+JRhhKQsuq0sE2pLr72gDdNKk/lqZNmR5FJo2mlYwV4Hhpbwoz8aOwfWFbMSb+k60rMBRsLYbC+6n3VtmCeS+J+IC9OPbFEkvX/SRYv9HZtPCn8v4/afKEmDd5z5ItPH3azPDjkzVV7LgCb3grsccoTdY/S/av8yGwerc5bjjK7stk2lbjaci1/+VtP4munAJDk7h/bdzwAg1D7k8Hm9vSqtWXpEve9PbU1bYvtfYcSt/80jcAWqvSdde+NS1YeHKAVzKHjdrikjPINhbwHlXfCGsT1lA/zR+u+y8fTPf8/vfGIiN55PG7zcg3IyPwpz8CIwv6T/8ajpzByAj8PyNQeAwVPhVVmNIaKNoqenR50ZlLYKitY0f6zGc/TVvj5em///cvFlIyqO1fufHvCV766JjRlFavvjTNVUoG3V9gSHPiz/3Djenhhx8heT6JgAoAI7oOyXgBDCkZThvgaW4ZiV54ChWVyJwQGmAbFIZfDgmlCZp+P9Gy1pCkFKRllxFzVYt4Gk76PuGtQgVdoMhOZZaAq6kWyiKyTfoAgZxsGQEHfh2J1ayTZgNWjE+/ve3OeH0NRpDBoCL6EU6xO5ZBr4m/LXD9WfaDr/X4jcJCQlFiNQRYIfuhJFnRf8SgPyeAnpMJpwGfj8ywMGgU5PH1JjFWVTWbNcHIBs7Rbp7gMctXMtsg2gb7OllGVqEJNPccOki7aLxNSCL7wr8GWRZj2xNdv0g6BWcEzziWLpIMP2ccVVofBvW2p+3TrBcQo1+DVMa/GznAkVL11IQgrl+pap4lR0UXmD8mvLl6LltLs+U6QTCCYIPnzPKIAJrPiespY0WvId7fIL8KI9YxY2DC9Cu5skJfXPNygD7ZXxqGVlNRPco8LQOQvPod78ZE85KYZ0d5TjdAUB3Jlu3lBzRKJznsPExnMDv8AKTd9bu70gP33hcdpyr510MV+TBJqJVqW3k7tiYGdskrg3323ve/N82dPztNpBvOEfxN6mE+DQ1p5ozMibFtoGo8zLjpWRRSRIEUfi9g48Nx1xRVc/TC5BRPKIAoWSGyZzbQ0WnXrt34TMyKdbEPZpE0/i0kQ2NqxwZbSDmOwNAokosnSc6ff5FkuwK/EVZBH0nKNLr5KH8SwOlrA0CSRDOahAKGYAMA0XgSznlILJsY78GWg2k067cMoKicjjWjkZsx9YqEL4CQAhzNoIzeOspCBSXDdNruQCVwwzWQzZ8FUgWGNBIvfKdY8cwjK9lKOo4DInyYAEuuomfmjgm18zyzaxy3488RtDL3KTFuMisnM5eyb49rTHZdZhEVYp3ikQGh/HMGorKkzaRNeZNeW+6ZeZ4PkqBnQCp3BBxmv8hrNIOlGtcXAFFheO0xZsaAc9/f+7ssSQtpCf/1agbMGvH9lB2GHFcJFmtXs2tZiSbgAhWu3WpAm4MARrYdP2XJqWnByQtDHnNo557Uum17gAQytNaufzXNQqIzB9bNCy++kF7/ruvSC/fclXZt3xHt42VJTkG6uoVW3UtWrUq78HGZecpSpGFj0z7An5CPKffimFr4vLG8hskLaADjkfXaQKJ55oozYdyVp7W//l1qBKQ59dyz0yH9X/buDsmk811fMFvTK2mdStt431c53F4kQxdcc3Xa/fLaACNs344AACAASURBVMBGH6VYYcdAvh+QmUlCb0cr55xg12QAnIl413W2HyLJnRiG2QswJ37llVdj7h4AbLJrmKbHF7zuQrr3bQtPFO9Bro/DAJNK8vzsczFB3r15J8cEYAlQcZjXPLPuZYDXiuhSVVUC5jSfruAe8QLrs1nmRYnl5rXKybzAUGZ5ZmDTeTsWwLQHJpSSWW9NMoacc3aTc6+FYREJ/njOqxPZTxPsqfH4GdWPZo4ANncK8mpwzP1J6dFeGDaySr1tCw7le2jsyTLx2A1ob5De/1+uSmeeNhsGEmwzPHYqYR597/s/hgk0CemsffSQpzGvagDXt+9qhfFVGORrHi0TuALWTyHxLJoqWIwRLI8OgIESsKcFq9I1WerIaUMJ11gw5Lht81VQsAWm1SuY/j/0wO/Dm2ohTQwE+iyq7AUEaldCzZsqQ+5k7Wq87D5iZzLn/9l4WW0CADrMnPERewnxi4biuwDO1zz5ZLCLZQhbPBGEq660o1w/He0oZAz2hjG14I5+bROmzUqbduymE+t+CmXKYIvujoPs396PlBAX+1ThrzYsqCIgRYEoG9kLfjo47osCSf7s+nXP9/FaL7Xcjt69TQBJltRoWV8Arp5fzBsmaRRZeE8/0+csXLA4jNVllgrihel0P0wt7ikD7NsWckIWju+QwJD+Q04MmVcWVjQVr4V59sMff8s/ugiQ2TUVwBCMoYPIQFedd3G65C3vSJ2H9tLVtCV940tfh1lbATB0DfLSGSFdq2BsjR1D1m8Mxbm2YYI+HsknWk+AtVHp7e/6QLr/D3QF7Fd4NvIYGYGREThRRmBkQZ8oV3LkPEZG4DUj0H1g47DmjzJBQhpuy3pYFFUCQ1afh7uoph1If/Hpj6aT5pyCofS/qY8ikOhNX//q56nWaVLdmFafVzCGOgGGuroJ7AjePvePN6ZHH32MgG8mQc6YCBj7AFPCONnW9aUKulKbQs5RAnpKSVo+zGhHbUJYaulrcBOJnfIyvU94rUHpIPR1mSp2Q7Ey5u8mT6EzDS1rlZTZpeUoz7FVeb3VPwIuaeq+ZojAyH5bJvONAAYXXXhp+ufP/0taumgxoBAHTpBuBTbMixVoCFpEQMTn8HplCAasgkN6OsQxyxyQBWMHlxKdvkhcAXyQUeXA3aAvy8r83tcIkDiuWVZmMqqHTD2ARmYHmUTI+PFrDjj9zOytUgSbULo51nbkBkc4jT1IjUbD9rF98iRo+IIMGmiaXOrvMRaGgMdbTnKeq9wG8PFZMLfsoiO7TKmKc6aH5NPhMUEwKdA3Q1+FDBrUlMyxq2DsyJiQan/ci4WE0sRwFONoYKtMazOdhXK1XdCtqHbr910AJzK0hmG+1NeTHNNFy4BcvGICHVU6uwt/EkG5SoL6Onw36pDzlJM4nb3qvLT41GVpHNXXKtgM3XZu4ZrWM8bOd7sbPf/CiwSv+HwQRN94w1fCV8OAumyUQT1+SiZzdB8zSbErleeiAfZll1+WzrngHGaloBjXFwNdOE2skQL40WBdY+n4PhgfSksKqr/Jk/PelvAargqA6vUiw0HJmN2m9iPp8bpu3ryNSvG0AHr2wiqKzj+kehpgR2ZJ0joWWctTz76IdOY5EjkSG7t1sYzHIxOoJRmQCTbQaeJEdzMMbKvwaiqDJVhLorMY1s4MO6rxfpX9sN2OwNqCfdcwhtcxXiYlPkx6lfQ5P2K+eR7M2/D5YZ4KDIUEsdT5KzPh9Lgo5BSMRQC6JBNyWvhdYYxdvL+JTGYM5d/5+wwuZqZSlnmFvEPfJllOJbZQgCgkmNn82cQsgzImYH5fmL7KUIJZFaCtXhwlBlGJCSEbxueGIoe/e06uReezzxdsdOvKILBMHncy39NjyCbsRVIHEMR6KNpWy5gUWvW8CiNqH9lLKEvp7CgnW03TcV+nAW5mHXkeSgvDYa0EPvgeZaMrWO+9eIztS+/55F+lR35xO/N2fKoAxN0JmDg2JIxlsAj3pZVId1aetzrtxqh32SUXpS9+4mNpMabmrTA5gs0FS20aEpzoUgVwIsOtGgDwcLQHJ7meNjUtv/LKtP7u+9I+AKRa1kbjjKnp5IXz0pPs/XYp68I75hjrK0DCxjHpus/9j/QNmERTx08Mf6BlK89INaz1V596HnYmACqj0sein0YnsW3IIpWjjWHdbnz6lTR++gyYf7XpJQywly5fkdZiLn0MQKbalt6c1xXXXp0e+92vAU+qw1h53NimkOwcgAU0E5nbHsCmnbv3ppNmnYRPjs0FFqfnnnsWtmMDyfYCvI7aovX5tMlT05I5C1mvQ3Sp2pz28dzdhw8h2+rneQsxlD8Yz9+yczvm041pE2BSH+cq6OQ1zAxJr4eljtfuy1mOGfeIoBM52djDlW1aVIBaK/Mo5iOvt1370BF8cNjrpk+ZyP0Iw3rumb12B3Xuw+zxfdoB2mQRFdIeW8EXwEyYILN/a1pdX3U0vePqS9IF5yyl4KGcls5m7Hk/+sktyAXHh1mwLCQlSUqptuxsSe36lclmBXTyvjUF8+0e5lesjdK9WlabsLG+NoIsrheLCQW4LbhitzTfQ0CffUVwmbVQyxy+57776YT1AIy2GQB582NvtNOcEtpmrtvECZr+NwazUDBEWZjjNJ7fr1ixAoCc67MXY/DoeMq9ir1TxtFuwLqn1qyJAlEtMjglroKnFcQ45fgpjmNfqwFkq8e3yPXfz9h1Q6dt6eil06Zxj/dv4gYAEAGlPnzYlEALEE9gn5UdZPlJFnN0pRdSi7E3/ihkVX648kALONFenrFwbij73sM8dK7k9ezrIlZgzx5k3mVg2XjGfcfPzXue5tN2PxsDK9APcUwHOHbv433EODIoBYn6BrwXCloVBtoWzGyeMRYvuQkYmX/j379EzxE7Yg7ivUjDBoChRx67h+vckVaec0G67Op3pr7DBwCa99Gu/psAQ5Xpmre8KS09ZYHBYrC2pGMJ3uXuenQfg40KI5iixdFjFenad38Ak+v7GPsRKVls8iOPkRE4QUZgBBg6QS7kyGmMjMBrR6Bz3/phA75oL15lGEqig1lhpVIyApo0BD39SGv6xKc+TEvjxcjDvk45kN8jJfv3b3+JqnR7SKlkDM2ecyqVX/wIACHsWvX3//AVKnZr6IozlSSV7iMyRErm0VLPO5DOBGtAkMHPKj2iS0vpkRkAUX0tVcz0mDGAkjnk6wwkC9mY8goCUAKjOmRDEyeReGjOrKcJz5NdYiAoS2AsVV5lZiZ2JuoTAESGSYQ7BUegQV922eXpxi99GTPiWbBnegjK60omniT+SDlqYI9oZFwJMHQUIGQ8LAQ3yTDO5V94gyhhA5yJTl3820vyNR1zYwO5CLyt+AsmcewGhxlMMviTQZBZQAaUJuZ2JROk8ZGZEn4f/i0l3woZDQJHBp9KeA7iqWAl9Iit7gEPpMmXU5Ec5ufJSDuaAR2U4RnQd1GFreC8QvJVAoYM3JX4NEGPb8cQ2kRkNODPYfyZBCTqAS5kJJn02ZVMo9qtGIZ6TB6DIJmAQVDiuR67d+8Kqr3jUsOYOE5VJOce/xiCfxlSvpdG3J2YKodcj6pkpcAHxzUEE2E6zJxjQz0kW0pz8OoBzJgElb+7DxYOoIQJyRBjNRHJwxESuRWnriDRm1IwHDiG9fiRnI/vyAS60Wk4OnHGzABd6mAZrHnsCQCfsWnNmmfSA1Q59TUBhwomQWZ8zCSBOXSoGfnTdOj256SzVq1Mi047hST6UBo7HlmcXj7ltN3muASHPGbNZZU/ehohvtAc1A5qJVmhUgeTCa/1ZirgTfhmDALeTcOgezcg0OQpU46bUAua7KN70uZN24LR0MXYVrAmOrh+E0hoH3jw0bQXAFDYaJhqt+yBWrxJBNFMKMsGC2PbzUiCyKiZmzDmePY4AIVlGMk3sJ7KANkqYT+NqWM+cD6iBPpFZflU7krm8cueM0n0GjcAiinPyt470cXL6nkpWTLTVfopqOG1da0rl9LM9bgsLNoqF4BqllRlg+bw22IexOcyx/JaMNE0IQ3vppKJta+NRJvfZZaR7+Pa8phygp7Bo/w737foPFS05A6JFv8yc0lA7rWMDJ+TO6gpM/IcC1lrITHLzBH9ybJcJJ9rPv7MCMi/9/PDk4i9xvlcTpIZ3krhu1WwB3wvE/RRgFE+MvgwirnQz5o8iJ/PuasvSisuvSL97/f9eWrCHH4J8qxhxqkHw/FO9uLzLr0sVQNsvPLqq+nq69+bvvG3n8XQfF7IGWP98r6vAr7o/fL6d70z3Xv77amF7kgm5DvwIlIG2scaO7hpa5qsL1YHhroYJF/0wQ+kn/zTP6dFSF6CYSdNwWvHvlfJHOnTl4yx0retE1nPJ//1X9L3/ubvANkBCdnrLv/sX6dG2CI//eZ3Y81e+K5r02O3/DrtYn+oAiQ7QOLfw3vtBdgWvO/h5/G875lnLk/PrXmMluynYVwMow4QXF+0fRgZVwIW7WHdNHDMeqI5hitXrkyT6Gb1q1t/ESwpGVmz58xJ55x1Ttq/c3969IGHYAJOS5sAKA7CrjnMHjhlyjQ+c0lIz5Qx1SFpXcv7dnLsSqgz8+242bmMXOVPJdA+79lx79O11/0/7rWCBLYZlz7kPFeKVNyvKtF3265+xtRJ+AXZNKCH+clnCUBoAsy0U5bWwfHJcnG+KNcqAM0CXPd1diV7x1svTheeu5T7GCwgGIHKpW659Tbei+IGbcaHeX2UaQDXt+9qY19lXXl/RVql0bkSsMJMu2AQWhQIA+0AxQoGWwDAzlfXRsnLLvy9iDUCsGWPcKwvuvji9PkvfIH591J0FZszZzb7gezKozAlN0RhRDmZxSPv5a7JNiSKjue5563iPl+DpGpfAOWC69PZJ/fCjBOosYnEHb+9A8BpZrBB7SRmt9HBwe6QUU0YVwf7i7hkFOPjWgW3OAbD1M5kuw8cDlmdpt6DxEMylObPnglz9HAANN5n5jBPDsNCc8+L7m38y0UPgdTi/At2qPdl93bZiu5922CrVUdHtaLQ45oOphGPA9yTJ7OvZ1aj7eqzb9VxuSuQVHhcAXy6H3Xw3kNUaGQJ658XAB3XRLBrgHjNRgfeg2zYoLy7plo56nD6zV23sg6JnzjWSQJD6+1Kdm+Ygp+16nXp4quuTT0teHJ17E/f+sp3uJ9WpKve/MZ06qlLginkvidjtegAC3tMgDo8huoBhsYAlCJlfe+H050Ax95Wjgd2I9+MjMDICPzJj8DIgv6Tv4QjJzAyAv/vCHTsXRfAkIlVBoZkyFSQUJqIDwMMDRwVGPpImnHyovS//+FrBTBEcPUf//Fv0O734jE0GcbQpWnqtPkECGj0qSoOEvD/w+e/Sgv4Rwmk0aMDrAzgcWD1zIDH5ExaeCUVLINAmQbHk7wQakT+HMlP7tQ1mgRW1okt1A08bZMrS8MkW9PJQquvT4csB1pu854N0O9lbPg6k/IGmEIGcBOoQvtVaY8BZRUgURnJqYFaLQmU9PHnnnshgtoKQJJjBFi1VCPrOZ4aq6AyDQgma3idwIVtx31YZTcQj3bzejUQoCmhM7DTE0C6fAaDDKoMFAVePPboeFRKQjPbKDMbfH0V520yZuJrYOzrc2cyxyN8CwzcYS/50FDTzi/HuLa2qbeJbQcAh/GZVeEwsTW5Dt8XK39UfLk+4ZVE0mFSEh5IJAImYJO4zq0kYCYjMlHsTmQNsJfPEYTqRdrgcYQfCwDbVICXNlgvBvfhp0FC4Pk6B/xnFhSdrzjWbLItOKXJqBVojclNCuxaNwZGgQCQflG9PR0wAQQOegK8nAAoJAulgQS3HTApvKg4sF4q6BPovnbhOeeRFA2lmSR4JhtzFs5PzyMvmblkcWqaMjXNnr847cRUdcqMk2DaPIvHCGwuJCs/+NFPAiStr4Y5JGPL68u5myT4GeOYQ+etXpU+8RcfZ6zxl2B+N9L2Xe+hyupJVJqp1JLAGTRrWN4HcGWSp7eWIJCJkWCDiYHVZeeN4+PPGzZtDvbVFICevRhxtwHoWW23A5bJo3Opjnl6YD+t6qlidyHlEEBactqydNMtv0ztMIKaJkwmKWYecn37AT310mLaIhEbJlGZmDbjJySzz0RijJ4rJI6NTOCzFi9KtRiYdjXviXWuKTwNjcL8W+AzZE/hp4Fsju/1hAqZWEgXAS40SS5JupyL2Vy1kYTe703QIklkrhQtlJ2tBVMnQFK+1e/JhMr55Hv4/WsllFmKlfeMYA3x2XZkyn8LeWqpCu/7ZGmY32cj6GqOPWSXPDeAkFKC5nkV7aALyYjrMcBP1ldm9xyXjTHXMnuqGIMqxuSPZtIZyKnFdN39zHPxWHy9z/W93RP+2CmN+VNiGx2TsSZbgbF2roQJeIBOhYl1sC9koIEMKCnx83Xy6NJrBJbA9Z/4q/TdL/wrJtFz0raNm9Ik1mGDRtCYDh9oa0nX/dmfp7vw9Nm2hUSV69LAHJtNcv7sc8+nGbTIFlD58Kc+mX7321+ny+kedcedd7Gn9KRLr7wiTUaC9sSPbkp7AIUWzJuP6fnadPqZZ0TCuocOYEsXLAovmi7e923ve094Yz2C0bR+QibuY5HweA8wKd/CscmiCIYlc0NppEDfAd7L81eq2ITUqYXx7+I8GwCX25AbCVhMhOF5jHGYpISTNbjq7DPSqe9+d3r061/Fk2ZPdPPTK+zl9RsC0LIF+cJFi9jfn4vrtm37tnQJbCnls2Mpcry4di0yNNY4W/qcOfPSBPaI57ZuSbtam/Hb6UjTp85Iy5edmh566KECYOK6bmdP6BHMNOlmvnqNsjRQBsVrgaHMxCy6jhXM02AMabzt9SvE1EEkCqlWCRgazf1qCnIfJbPuJUoYvW/rOSWJV6BINmF4DIXPkItdZChgAfZA/NuUkr3rzencM+YBNrH/wJ4RGPrlbb/lvgCYQSdDWSZK0rrpTLrvIEUJOxvavZF7oR0uu2BPypgrGI/FXC3ax5cAMEHekuRKwFgfqsJ7q/AIs/tlD/uirJarr7kmfeDDHwyg3Q5pc+fOiefYkOKFF58/Dqo4Lps3rI+90c/zsWjRwjR/7izMx9uRC66LNvZ6EC1ftpxuZA/GlnL//feF/1FR6OB4GYtB5khtLQ0MMN5vFBgCdDsiu5NimCbtO/YfgiXFHs33+w60MoYVmP+fnl54dk2wRI0R3LSMKSxO+dWuj96DMrgjczg6lbLh6vuTpaBZUuhY2fFUk2y7h0YXwZLc2uvYCOAjm9d5M43uaY5zjhNCag54V3inuSfhmcfrD2OabRMRu2IqfRO01AWsGxmpLevda7331CGrH9OoXLwt3X4HwJBejd5HkX5uePWZ9NAjd+MZCGh8wetpV39Faj2wi/ihLX3r3wSGKtNbr3ozhvYY25eAec/dRgtFgaDwxpKlW4aUbABg6N3v/xjA0O8dspE8ciQJGRmBE2gERhb0CXQxR05lZATyCHTuW0fDJlt4k/hJRqGCWEkgVE61rHAtlDF0KH3yLz4awNDf/8NX0YMRkJIw/vBH36ACuzVNh3GxejUGpuNnEhzUpTao+3rY/OPnv56efvZpKlFU7KA5a5xqdySDVb1FZA/J/pHeXUjJikfIOfjRTUemzHRYDM0wIAyZ9QOS1h3gBYFVDTRw24Yr8zLgNqGbjBl2M4GmfjRdABQCQ/UACyat0cpW/wsAIhPUGiqOAhMCRA2wjByLQ4fw58DXw84fgicCPJUElvUAM7V8fl3Q4wGmBACo7wabRQmL3j2wcwwIA9DSrFY5je9PECVYUrAYCs8EmTNWQXMCmruS5WRYP5TwnzGYJrjtJCDPyWhOiGXWmGiG3IWHgaRAmuMQpsT82q5UnQSbAkMtJlOOlekGfwtGRzAgirEP35soNGv0rcQGtgnvpReErCErxgJBJgc1BPh6SZkIaT5tlbSGMbCSunXr1jARlVWVZXIek+crsCIVX2mAnkBee8dMc+N8Dg1U+pVWKDGyDbFMF0uOGpFKgT92tCukgfo+REcYgSa+F/w4wvVV7lfJmExCSnfBylWpVqZTJNSErnzdBxi3A3ClnL8vP/e89OzadelCguD9LYfT5u27ObexgJpPpBfwVXEQC7Nyk6xijE0QDIiXn76ctfEJqqe0OSbQFujcgbzkwkvfyrgqM7IVtb4cJEYwbzRB93xlCEVLYeaW8krZU11U+wX6TABakPBoNr1k8VI65OB34TXjs33+phJoVAl4tX79Vqra1dFG3O5kewC4Nm3bGdV9W5ULDIWhOcCQEj/NhRxlfVJMYk34BJus9I8W6CTpnA7jY97UCWmoi6T9CGw5zqmX6z+KcdXAParWfFburiYopITDxMaWzfqfmMjk1u2ZkaOcRMBPfxunm/ParmSOjVIEk78sTZMxlBkXmbXjvPYzTbI8hgJkKlhFjoFSFYGhDE66JjIo5bzKMg+/D7kkn2u76bx2Alzid/lfZvJlmViWfQTTg/fOrKBipyoeru0iCSzkrxkEsJIvUyd7CuXx8T1yC3tfl8HdMIIPmR6MJ88DyVgYVZfOz0TbfUOpkDLVkB2VfMtkivTy2S2AiavOXp2mTpqeDiF9WvfyK6lWwIk1NHPm9LQeCc5Vb397OsxaboP5sA9mUL3tyJF7HUSmUgsTYvuuneltH/5Q+s0tN4eJfQW/0yRdbyHn6qFtu1IzDI0ZeGxd8+EPp72btqR76HAlO8lrsvvQgVTh3su8sQPYurUvp/HIX5xrF731zemJZ55KbZu3p/GwdbYe3JsuuPwNaT8AZ8uW7eH9VT6uPjqd7dywOZEGp1rMoQ9z3XsZm70wK5Tl9sJuqGR8L8QHSVZMM+bCZ19+RXrit7en+XgoaZ69E/bI9Z/92/SLr30tjJ1HM9aLkZE9/PDD6aKLAIVoRT8Blt5dd9+FDKYhGIaTYAtqAqxpNah9emUHTEgAk3GNsD7Y5/YhaxrFPaWc+bxDw+QSMJTZY84954x+YBkYyqyhglHnRlt03BIccld2gwlRlqBRCRjy3lJJx1DuHCGPq6crnHJNzendn90blBEpcQwpWQac/Bpm2EIzJO7DyFiPdKYPve+tadWK+TSYQPIDSNAJCHYzcsPyavYEGEO9SKj0LOoAXG5pHwwDY1kg5dHhEMNr1yz3QFvWOw/dwwUo497GHD/Knpf9yApptSsjSzUp9sCAkVW0D6bP1772VbqdLqIV/da08szTw6dM1q737ReQ9iqzFDB0vHZu3x6Fn1j7rIfTTjsVCSD3IMb+mWee5bUTwjTdDqXKjvUXevbpp+OeLBvMvV+GqgzienzTmphbjTAiNdgPGTrXtof1tvdgO8xaAH2kuIx8AGceh/cb/YoKqWBlSMnsRuqeJ2PIuEKAzNjEIs8R4hpjFte0bFX3rnyPd2+UEZpZQZkB6c9hlg77y+fHPZmiQ2YIO4+CAYnZeFFEArRnLmoKrunzEc7Nzpt6DMlKtkCnVYDs1GMaUbP/V3GsTeORQ8OAu/VXN0VjBH3HJgI6rn/lKYChe7i/96XzL3pDOo+W9c37dqS+oY70rRu/nfp7KtLb3/oW1s585kPBppQZKytWYCgOSGc09z/YVzLQ3vOBvwR8fmAEGDp+lxj5ZmQETowRGAGGTozrOHIWIyPwf41A94EN+GmSLOgHgBmtUjKZOGX2HzYRPgZ9+yjdZf7iY3RgWYTH0FdAGighAgz94IdfS7v3bE2zTj45rT7/UvxvqGxBR+/CUNMq6T/889fTU08/RcAxg6CBtroEIiaA9SQX/QRwGcDIJrIeWJZzFIGzleUi0bJ7lAFIGFUTpE2BMh5BVASJGPVGu/qiI1AkmQRkOYEftkpG8HYEnxoBKRlFtfrmkEQECENgK4ikX1A/njmHSCSq8RZoQCZ1hABNZsMgwWUwhQAfakx6CRAFiWoJKu2YFRIbGQpWSPm7IEn2BKiTPUTgVSRyBfBldTMzBEwgfAQtm3PIX2UnGGg6FiaKggW5e5FgkL8zwQzWht4lPNff505HBuvlBIVdfK4Brx5DB2mNXiadnkDRAFSWimNXBKhmIoVfgaCQf/efCZ4AkJ3MDOh7ZSMwjkqYKhk7kzMlbradX4DvhqyczJJwXDOY5XUWyJL94LlpPl2YiOr3VMhsIgnm/UeTTMkQMtY8wvHIHppIMqqBuC3hm8YpL2PMSsdua+t+JQhW3rn+NAdLR2A0nYKR+AqYC1NIRmtlZxA0D0ixZ0ybkb69tHFzapoxI02cOTf8JWobAeu6AeNgzVktfpjKcy+yOYEgp2QfrChlAQI+sgsGmUs//cXNMCR2AkYqV6lMs+aeDPOHVtcEy9HFhueYKA0w/03KBUJMoAIsBCgz2Q9giOOV3SCzopUOOsrX/Ll+zLhgTiiB0eto0+YtUSmeiEfU00+/GLKMZroUbYLVYGcd158JjZVumU/1AHgCsoNIwwTalFAKCgp8Wnl2yAQhbRtfNjyYpk0chxl1VZqAOWkV5qwNdiZj7RyhM5LrKCRYej9x/AH6OO9LZreFt0YRLkRSLMulBPoqGWu0C5vjwnhoKl/4qwgKFVKU2AP4kt8vJ0LODVlSJlx5fucuXs4vJVYCQ7KwQrrJtc5+HHlfyfLGDBj5exP8nKxlL6S8j+TqfgaMXL8BuJakXJHulr7PzCKvi8caUhqNjkvgUIxTeK4UEqbM8PN7WTMes88xYfT4/LloR11I50JpW5IG5Q08s4gqeW4+lmBb6FtiC2tN2GsaWD+sKZiDs/Dn2cLaFARvwiurgtdd/c532dMv3fGr21grs1IbkqgyxnI3gNAQ17TlcCteI+cgoepM82HbdAtyKrGDfXf3rf+ZVpx2WtpPy/nttAi/+JJL027ka0c2bk2DnT1p/pJFiZZOqa/5QEhnBKAnIhfai/fLyeNoD49RdDfzalTvYNq9Y1easmB2Hrgq6QAAIABJREFUmrRgHsfalw6+9GoAQ2NmTE5jAW+HSVTX79+XzrnwovTAY4/BdsL7aOas2EeUSZWx981hHVeBQlTy7yAGvXaKWnn+6vQqXa824Vcz6+Q5aTuMSzv+jQXkWrZsWbrjjjvSIrzNBAs8xjoA+92wjF5/yWVpL+bTAny1sDFexnfo+U3rAMsa08J5PJ9reZTEex8FiCY8lTazflpVEcu8DUPmQmbl9fBemJmg/9ecjGf8ERiSCVRc43B6j25mvo+AolIy7zP1NExoovuixZBCalysL2VkdhPTtLpYUsJN+t1YiJHdyuspDZQf7YAxdCWMofmpYljARFPmnvTjn96aqurGAyhya+feL6O0gzHftbcVcKmQlilLquFaKDMaw16kjNHjzf43BfuNjlguYE4jd+jztAQt/bX7u8Ug9+l9B/en73//ezBipqV1618JgE5wTg8h57aMLu9pgnv+vBFfKQEW9zL3y5VnnhksoEH+9vRTTwNWLEx7AABdo3Wso7vv/F20rPfn8PZy3ipbBgQSGBpHd7d6JFVgY1FQUJJ5hHPduH1v6uhlzdGhbADZrXuqjOQ+uq55j3RtyhhVwu4csAlBMF+55Fn6KuNRDzHNqv2dTCePI+8LsedwT877wWtB6w7GdxyyTGXVzpfZc2bFHpFBReeXXnjFviVzaTBk2Dt27o57dQ/m7u6FXrM+9gDngPPhKNfPvdn7UWNjrQLH9LObfwCDzzUzHFKydS+vSQ8/ei/3kD4YQ5ek8y99Ex0798DSa0vfvOFbqb+7PL396rfSnXNhzJFgSNK1Q3mavovO1VHESd53Boa459Cy/voPfboAhgoq3MhjZARGRuAEGYGRBX2CXMiR0xgZgdeOQH/LFhqEEGgQVGZgSB1+ZAvHgaGW9Km/BBiatTB97nM3SitJQ/1d6Xv/8RUS1l0FMITHUH3jFJKOWhhDXdFl6gv/8q101z2/h8EzneB7KUH5tmhVbhBloCgwlP1AcvKWq/SCJ0XAK+17NCAAXcQ0fiXxE4DICVQYHirTMWnTiFl2D4GjQVs33ch8XhPVQpN0fRkMEAWO9DfSANsWtOF3IvjA83sIhssIpOwYM6Q5McwKvVX0NRhDEmk3s9F2pOIcNJ1usDMV7z3rJNrH0rJYkMVEV+NrDXFNJgVzPBeZIUUgr+a/YEiZRIZ8oMRAeK3htEnPceYA4ym7w0fIcDyOkt9QmHmbZPMQGPKcDSitIJtgyN5qB/DCV5QOOz3BGFJmIujjQzZUAG6MuV1GCr+mwoDUJFOfoR7bcxPsWpHUKLqVQNX3dsyVrOmBI+gm/V2fIQP4SKw5T9kkMr3CI6Uky/Fz/ZtjIZiSW3J3EEAbVFvdjUCTwN+EUn8ozUUnwTSq0MhgCJYAgbiVYZNzvSwCGArrWmRBnOtR3mvF3PlpOTKXscxpfaHKCIwrATcOwpJpAZzciQfTMxjcrrwAxtvkGZEYAfNxjpg/Y8C5detmGDokhLxGIEKGSfarqYUJ0Q2w9evf/SZt5nl7MDlXpqZHSXkl1V7mhQwnkRc9pvo624vuapyXbBKTAROGIokqEg3NizVYNYYWoLTaDzE/PlM/p9ZWmESMvR2d/Nuhlk5YHbvosLQlpH0mMV6nVsxTK6Dz19JZyIq+c/4YUhI/w35yxwAG9RErp6JbA7tIppxmpe1dJF4kkYT06ZSTZ6RaEvd+vJMa6F421NfBminma12AtIXJrhV5r5/zXF8NvXSyF4bXPPsMuW4LGQbAB3M3wBvWawaGclU8TG1ZexkkzvPdOaXkwsQoewfFPBKcMZ8OM3S7uRWySpNJ10huD56lW1lqFn4+7nvB4iuMtLM5rO8boIP7S2mO+Xf3isIfqvBEisRdoIzvXTPF94W8pvAYKqSzsa/Jnii9JieCIZNiDmSTej9POaHrOJ93gGslI2JBxCBy8n7xew+0xGByX/Xzej1v9qpuvN5Wr35d+gX+MU2wXOrZIybhpbZx/boAWVetXh2t4237fhKePE/86pcBeisX8rhMRmXWxDgxwGNhc7hP7qd1/If/x9+lX//0p2n5+fi81Fen//zFrWka0sUJgCYb6einlHPenLnRfn4drI2nn3kmVuZyjKYbT1uetv3y16mVtafsrRET4QUw714GCNAQ2jV1/oUXpp2wjw7uoQMfp+g1QMTKrKRLG+fe63myPwli623UoHyPMTr37DPTFBhvjyNhPgrwXwPQ08I6mk63sxdfejnuVe57MqI0nr4PU9y58+ay73dxn5ocZtoyIVsxzD7Sia8N97KxgNlDJPW/eeBe/jYG+REeRczRUxYvSZu2b019rK29zPODSodL8sXMLgv5ot0qS+Bo/uqYxj1PYCikZFxPEJTwzRLM4T4hwBNjz/yp0gcHtodyq3HIVQVPCuC1mLt97u/s6bKhwuYuSLcy8ThSGT4wjsqRjtWU96Vrr3odLMpFaXiwk3mgKXJf+vHPboUgQ+MB9gMNqDVcPgh78mBzR7BOBJeOAGTYTewoF00WlBuXQE897M5835GF61qkLMM+QsEp1rfr2THQf0bWHPcW5FwHAQxvAVS3WPDQww+lD3zgA4VvFtfCuS9jyPuSTQkESTZt2hQMQMfI5y1fvjzu++4527dtTzPx72trxSBc4Ipr+Nvf/CZtoPOe4K9Fpei6yT1bD6M6AKEmwJEMDIU3Ied3FDDo1S078N+SQg1YC3NakOOoXTxldHGdZMp5+QTBBmEuyVr2/ZtYW3ZnC08+4odKABIlXe4Zjo/7gHPMr5kNmOWxBduy8Bz0mtbAuCvYtT3IygB3S3vt8X2BY5I96jWYijm8XTMPtcB0ZvxlzAoMycDV27EXUNhrAB8y9t5RziOkdJXcU3/ys+8HY0ivxIkTJwAMPZEefex+9tH+dOY5F6SLLn9L6m5HQtm9H2DomxQ3KtPbYAzpMRTz1O3Ht+W6yqJWUi9Q7Zj1HSPOwFrgzz7y6XTnPQ94GxzJI2PERh4jI3BijMDIgj4xruPIWYyMwP81AoNt24j1pKLDZKANOCkPiTzsCNgTdvZKx9oJ0toCGJpG2+PPfe7LAQwdo1X4v3/7Brq47KfDi4yhS9C5TyUgsVvUMajNfemGr3yLIGMNAUlNmoIvg11ErPDpk2NSaBCUK6gh8SkBJLm6aoIfLVABDgzMcrIl+OIxR9BMYOr7LD/11AgcQ7ZEcGKA2qSHhQAFrxW4aYFVYaBsC3o/ayFJfJuyHYJOWSomrur16/ENMLBuoDo6RjYOgVozXht1HLNgkO3pa6Cr1AI0jEFONEAlcRbV9hakDTIiZIMY7PsZuZ18yFYAFzwezz37EWQvFgEgHwaDIbEhscx+JwbD4Ymil0uJQZQBlhxMBtumlJyHrwZBZowx79VPAHkQed8gu/ggx9QNhV1TYj0qDJrNJOx4pBxLzwyTd7sd6VchUUGAK/x7kKEpV+oF4LI7jebVh/gqc8ZAVEngydD+ZbxkQEBT7hZ+LkDAmuM+LjE2VJ11QWjBuyPkgiRrORE3UFYeKHOoH6NcwT5BFbvL1dcBRvS1prEYKjfAqPF5+p6UKSvDQHkQMKPMai5AyfmnrUhL8A5qBHCRpUVBGE8dpDYE9R0c7wZkYy9thGmDdGzFOatpR12fquvH0fqZRIQEYe3alwh08YMIDxg6dvFZ+froHzV77ux047/diFn1k/gVTUrLVyxnvIqAXBaCMjIZMgIhPRxPeWFCFdVkr6/jFMABvzPRqEGasP9Ac7Qabm5ujZ81VtVvaC4gl52HbNHdxbU4gv/Mjl37069+/etUDaPJbEVAthwvkEoSO+UgMt80BxUY8p+V8QGOSYbgUdpQVyuXwEepVkNZuwkR5Pf1tjNIvWlaU0NafNK0dAgJx6QawCnke0dK/kATlUGW/D7E6UyU7BxkVd59w7nonMxj5fU2UTKJE7TRvFWJoIBH+AzxkMkXMoTS2pY5kg2mMxDk+7jGs3fQcc8OK/asMT02QnbJsenfYWtn57Nj7bFkkCZ3/NEcPbM7MhCVk7V87K41zyf7AQnAmLBmyVlmNZUzx/KxF4bUMihgp2m+HCyOYk94LbCVzah9b9fISfj66NETCbKsupIsNXsiycYwxTPJzqyo4ncwN0iGdaQZYAzsNGVr9UlTZqR5dBn7/vd+kGYh+a3H8HYnsh2v34UXvQ4zZySIjPeml19O9YCm+zCH9/iU9DjnDrEmr//ox9IGWDcH8bpaMHt2Wv/iy2HsKxg8/4Kz0/I3vSGtufX21L2/OV3ytrelBwBKxy5YmNrXvpJeWvNUmoGB+q79e9MYfd04n8vfeGVq3bSD91kb8tppC+emq//6L9O2x9ek2wCbZs08KS1fdXaaseyUdAf3kLbWljQJw/cW5oxQ8w722TL2rWaAq4WwSTbwORPwDZrDHnIucqRTrnpTuhH52zS67Gks1wwAtXLlWem5518MZsWevXsYX6Q8JdnPNMAg/dBkpDgmP7v5ZtgoK9PcmXPSi888n3aw/hadszLddu89aTT3hCm04u6CebmK93z0ySdS1Ti8vpgf26Jjo4wYk3GOteQjFeydUgSdgSHne4CE7MOF35rAkHstzFeYGCEbLXX7UwqNR3z4BNUiwxoHUKCMSWCgmEvD0blukM/2vqXHi0ySWEvMyTJNgVn35WX9aVzNsfTmK85NF529FP+z1jQZ+VBrSwe+ZLeBg3B/LkeWBIOrBuPgTZu3IkmlTTz3RLueeV+vUPrL+5rjC7B5jAJD2dvO4ypkVe5Ddt5TGCezsADH3Odk2Hhvb8Nc/Lp3XRf3d/eED37wg+HJ49j5ePHFF2PtyBhyXXlf2c5eZDc8wVMLEB0AIvqzCWI2IoG006n3Ln2HbrvtNhhEePJxzO41MiJl/w7jn1YNpXQi+9sY6EK1GKjVAu7IrO2GXbeRe0IPbdaH2cP7B1hbjOEQY2shImplnNvUqZPjnN2/ZJPKfhVc8nfuPRNpZKCsWhB5z97dAd4I1WVwWuanjCHPOzOnMwAtMKTvYyfSYv/ei5+Ue1EuSER8xJQpJLrFWCsZ1A9rzTNPA8oIch0JcKeOYkIXfkEC7dW8p5JJwcUa9nMNuG+65cdxX/XcJhGfvbr2yfQ4wFAf98bTTl+VLnnTNRTM2mDo7aRd/bfS0b7R4TG0YsWyYLrmvcwDUmbn+AsmW2joO8b9DVerP/vI31AgfGDEfHok9xgZgRNsBEaAoRPsgo6czsgIOAKDHbuG9cg5po7diiU39CNUyfSurKCylPoxX6QD1Cc++fE0WSnZP/0rpXQCt2MD6Yv//L9ge5SnRiQB5553QRo/cTpBKUFah8anZemGG7+ZnnoGg08ChDLYCaMIyubSFUcpjoaNewEwWklyI3Gyu1cpWQ5ZEwGVQZxJbTBY+N6oLCqtekQQfJt85WSvGiaHAaWMIL1pLLxmA+cyKpwa5E4lkZlAhxsrflu2bwtD5ZB7ENTILjChlN0ii0AwaRzV4QYS82MaVyvOIeAa5vk1BOe26x5dBTNBwIdATlmMtPJy2UL8vsp2wSU5m6yW8DcgqfZrBHklI9psIt3LmBrkZfAr+5hk+rjXqgj27ZCF6SXJ7msZOAaNWXbi30NuI0uJY7eu2KYsTXYCleVjVH97kAParj2SbI40DLFlOxAhhqGobYV5rgaTMwB7nseQdc68ORgzH+I9i25NBvpKynwE48JsJic8pWRfEE8QLBuT+nfNQENW5+sBJGUMDeKBE5VgxlbDb4uzGu9qGqongt44hLvRTWW0nbRqYHMR1MN54RoAfIhh+h/zaIh5PEi79VGwYs7DIHfepKmpKeRuJO4AR30AY3uQpXQCfO0BfNlzqB3vpZ40ffbCNHvhspCT7QYY+u3v7iawtjqvhxMyJcZ1HG2/s+TJwHg01/Hnv/h5+v0DD6RTz1iR5iKFMTsb5thlODkMJkqdJC4mH0Och+wawcNjyhd4goCkUqgWEuAJgG2bMAKug+mzE/mKDCWBvjqu71y6RfWS8G/ZjqyFpLqTNtKP0z2tWr8K5lQ9zDjBmkGSsBnIbLyGGvlqWh7Qi22F+TLA3DYZOQwjQK+QGpJkE6szOP5WwNMaGVxIyI4AyC1CxtABODCtRrrZPny1lDzKurP6XxiOhkSLxEg5gebgros4d65dtOPmkU1ZveYmdnZIC6aX7BSfEOBSTmiLtRveX6W/ZxAtM2ucs9m3xd+5T/hJjkVm0wiyZp+jzNDJyZfXMryJmG/ZONdjywltloi9FqDNxyvbS0lgZgoVQBcm79EOWnZWIR95rV9RD3IdE/jczcz1lh/ZQP61HmO+t/uE11U2nOeY/Yq8djILj3c447o6XnqN9MBM6ObY6unIt5+99bo//0C69667AWGb0tNPPJVmshZ2bd2ernv7tQC9dPKCwXAIlsUm5GDvh93zXTx43nrVW9Lv6cg3juTb8ZhMUrvm6WfDuHlsw9i0mAR0GxLM7Tu2p/2AnfuYt3MBnY4xj6cCzpyO+fNu2sIvxZi9HsbOzrWvpp2w2p5AAjY5mEt1qQXw88q3XhWMnvvuvJtiwbZ0/iUXp8PNLWk3TKGx3CNefuXlNH3ClGD5VcPOgw6RDglSMF8PyaRA+tIKsFXHWI/lGjQAKgjec9AA8jDTmFiLli7ifdbGWLUDjjsnvI6nwloS6H322WdjXN37/f0ujtOk33VXi/xZadhR3reDr4+88EJqbJoUTLtVZ6xMXbSof2ntC6kJc+DtHM9OmE7HuNcot9Vfxr1TwNV9tQAfYdtwbLHmlfWodw3BVym553kxbwQx+Xt0JfO+w/X13jOKe6LyWs/NRg7uYwU4WLBv7UIFpacolvj+MlZY685JZdIVsP7GjD6S3nblhemMU2ZQ5DjCvKgD8GtJv77jPndX9k+AoR73dwos3I927TrIfiLhpPAyOuI9wnubN9jS74IMZXc1GUEhYSoA0OJmUMjHnEf5PuF896/dyFpPP31FzKtbf/nz9OCDD0ZBRzC3gTlioUCGzASYLMYLAnfKSQVcJk+eFOybw0gK9epzr5yKvPFg8/4AVjsBjB588A+wXeh8yuePh8HjniT4Lqw1BhZyE4WFWu4ngkS9sIkFUXqJWzbimdUJaD4c8vf+435hetSVcy1sLhBd1VjzMo4F+Y0vjGucX/rqudOOAaw8wnWyqOF5RHcxwhgLTx0d3cU1ErgLoLeg01SG9FqPwhqOibiIuaDkvfgsgF/HnYcgoGCg11bQx2uuj5Cs0X72/ABt9Ozj/TWzPqK/EM8r4954ytIFsKpaU3tbc/oljC398aoYh3EUzNa//FRa8+j9HG9vOuvsC9L5V12TBnphjrVsT9/8yndTZ8vRdN3b3g5b61QCROXoSlb1iGSuc8xHiCMtMNY0wLCl4NB3pCK9/4P/Ld33wKN2VR3JI4/v+iPfjIzAn/4IjCzoP/1rOHIGIyPw/4zAYNfuYU0tj6FLD5oxwfIxu3PYhWgICnJ/O35DPenjH/94mjJnYfpf//ylNEwQSrkxfeXL/wL1vA/fiAnpvPPOhxE0mcS1DFYDRre89Ms3fietJbgfXUViSuDURbCh14rBzTho17NPnh1eJR10klJCcIiWwFbjI8lSsy7tu9T5xEAzEh+C70jW+M8WtNUEyjNmTI828FYTI7iKttB2BioqkfWwSqyu2tlGw2uDNwENvXKUMvioJmm3Qqe3iQyGKiq5k0mMbE0/pBxICrzVRju7kARLm9aAcrTBPwG4CbLEatPcGv/GMRjQW9o3GDWg9KtBogFbhV+VwAFIBcgiEGLnl+OykEIuE8yZkk9LBoYi3i6BZFkq4/j4Wt/P1xh8G8Dq/XMQn5ByrsEeEpl+gsMekgXbGx/DPyHeqyRZiLbD+kcq4wNwkYGgBGrX7j3pQx/7aPqP7/8HZqtFNdvrFTKaEqjk5wkq6lXjI1cSZfN4fj3I9LwW8Xn+ndeazITshyDdwDiuLWOqz5PSwWqO2a/K9oZgAVVWmtzgw1JXgb/IJBg4eC7BjKkMmjzzhkpwHwCTAJFzoG3foXT9W65M4wm0p40dFwlLv+2ZmQu2ld6F9G8vwNBhEqEWEvfRjRORy8xIbZiurl2/mQMlqNYfiGPz2jkumn5Gws81NOETbHn/+6+PLkd6qtgdxhPshYnmNVbyoUG2re6tKMuKOe7LwxhEdZfAvZOAXqbHZNgVO3ftA3sdKOREzNEO/IZ6bGnMXFywcDHSsb3pd/fclw7QPe0AkpcmOoz1yirjuk/FZ6WX8ZMBZ/Lm3wQhGgGNrGR77PoWmTyZR1q1rwX81HejE6nbQoDbauc3xzsckgtYLzDEqvsOp/HHYNNxfYp5VlTfvZZK42QJCYXG2ot1osn0mJAxFF2SCsaMjKLjc4OEP3ts2NVGmaXrP8xzTUBLc/xYyafH32WwV3BJNoKPYPZoSs+5OQ6ZPWfCmIFjn2diJQCWf+/6EiyM5Ly07hyrDADl3+XjkA3gewt+xTmXmE2enMcT/krMNR9OjUIt5Nz0F/4Am6fEkvRXGdjN/mCCPSF3KfkjhVyNc3Ie5LXja/xcn5NNuTNzMrMw+wQdkU5289wOksfq2no82aYHMDQPFsxQ32CaB/NnGUl5K3t+P+yKdoyARzE2+7btCLaQ88W9et3mjYktPb2D/f+un/w0jMpfd8EFac3jT6a3XXsd5tDj08N/eCDteXUdvkV0VtLEHFbfhFkz0kYkmFe86Y3pkUcfT4tXnpP2bNiUls6el5Zc+Lr00E0/S0cBoY8BvC6AIaTsbC2NCjQ4Hof31XNr1iDnak5XX3dd+vGPf4QUeUGaMREvGjySntmwMXWwhhcsRZ6MlGsaCXk56+qMJUuQa3YG++cIe1HV0X72rh0hTRNc1ZOrFXaonm/OFcfvDJhBW7ZsLVgeSJpewYB7JkyjSXjdtMGAauf3Cxmn/STp/3n3PQBUY1MdLLwJeJZ18V7LTl2aXtmyASlZfzrIpqoML4x/9RViDoyWwaq5v/cCF4FG0DJpglHj/ikHqjBmdtLIfvF6RnGk1BRAX5iKcKt3/7GjFGb8jLMAgOwS7xvuxwUjrWDe2pFKbxlZnK5Tgdh6APXOlp3pz9795rR03sQ0kc6OY0jgt2Eg/vuHHocthGRpiL5ldCVTCiTr98D+w5wTEkklyewrskWVq1bqJ8Tnqm52HckKci0HOCTz1D1PeWwJFIq90r2CfdPvBMKVmc2ZOyeaFbzw4gvpZzfRBVKpLdduD0CPkizXnF3yLCDs2LY92MYWRU4+GUmgBYxScchCwySaTuxBhtsKULl58+b02KMPwxzFHNk4gM+zeGSHxSPEOrJmwEIAjOhCCtqtxE1uU0fPkbSeNSDTRW8lJdcC7PokKemzk6n3EbvtuV71evKe7r5g7OBVPorfk2NRL5PIa8dY9PTRTh6fKLukus/ZOEBgP1hfxBqyWW1Ioc9cAG/8ropxdu3rjWjXT8fDa1t0ENWgWkk592Pu6e4VRh/6/vUTm4XPWGw5hVm2ZNAw5WZvnz59Ioy/bcG8vekn3w+JZxna6wkAjpvoSrbmYYAhDMlXnXdxWvWmtxA30RWzfU/69td/kNr396drr3kbbKJlXGMLiQVrrIwo0gLDUVh9FaMpODXgC8nY9fRXpPd94DPp/gceI1YcAYZiEYw8RkbgBBmBEWDoBLmQI6cxMgKvHYGBzl3DFSS+AkORv1mBCnYPCc0x0J2BDl1808eQE0ydC2PoCzcEMHSstzN9+7vfxGummbbG05GSXYCh50SCBGRXzZ0ExaPTl7/87fQEAX4TnWSmYny6e4/dlZSGKbPRb6MIFAVxxmnkS6BrO9WQ4pQOUt+awp9GKjXJDoFiA4G9AZIyozDgVNqhCSR/jy4oBNHRzYv3U8bkewiqqP+XsSOIYTCk7ERgKPuECBr5XLuLkf6mCQRjZXb18FgIdkdbgWOsTIINBgWHqmUdEHAZcHrU1YBEmhzLwtL0WrNLk2SRn5CzhM8OgSGsCs9BydcwB2Fi4nFkZkBm5OREtZCQFUafJhbZ2DeqdaVHERz+kZ1R+FUwFnx+C74L/ZzzYf1gCDqPyOTAYDladTvGjJ3sDDvKmKRIZY8uYcr1lGoBNBjQ6zWk05GgWlQxSTozq6mC8zZRKRhfHEeYYxamwsqpDOjD+0hwQK8Kn+fQ2kZdIE2mCX8XGKgicDayFTTR6NuOMBX4bJSVDTKfkJM1MCcIQifC4BkmAA0AgOvSzTXE1YO/9aQJBOZXnX9hor9ZavS6AHS1IV0ZYkwOAwL2UrHdzpzcDUvhMJ32Zi88JW1BmrVtN1VyKqB9vK8ZgUF7tCTWBL00D8PwWOCHBHDGrOnpvYBDr7/8cg7ZceWcwwCUSq+da6gQU0TFjwKZhecoQBIty4+mVoytBS6l3x9GHjYDSeLGTdtgA8gmQgLC/NxK4uq4WV0ew/k+j5Tn3gcehOkBaCuASTttZXT7SaTtFHPSLEx8Yccp88s+XianzgfnmEaqSihNKPfs2XscqOlBEjmOZMfW9Y7tVLr8NCFb6VEic2hvmlkrO455rWwgGEICnlTAg3XGNSbJ0ci9WCOjQkbZgu+FrB0By8wiqIFlFRLKkjSyYKsVyVRICTnPcKBinAIUjUQb5luAxYWvhb83sXQeFZLJwnfLOSgA5PMEgH1NeENxDBmIdR5mdqJguNfRh2Mc7MXSHpXXVZZFZl+vkAGWPNCc7+a82VOmSuPVSOyK48pS15ChcU0z2JvBoMykyufuOPk7j8HvXWteQ8EsHwKvYabLHpo7q2Xpre8RhtzMGb14ygH8upmvsjy0I+kFmJ86fkrqoVvZLID0FaefnsoxaD7KZ218/JHUwFrbROcy12CA6Zzn3FMWpydoG37dxz6WKhgbGRovAfZ7nsuWLksTkWk+TmevQwAv8wEVJwIGjmYOtcCoDhQKAAAgAElEQVT86IORMGvZ0vTzH/44nX3WOakdic4kfHnKSNz3IM3Vz2cfzKJ5Z61M7bLYXnkVE/iZYZQ9mhNvBgQ4af68NAaW5wDr5cn7H04LkJfdCyh1VEYP1/EQ7zPEcS2afVKawn694tRlITmaj0fRvT/8D1qScyz8LLvEZgICPw0k4DLpZHjISlm0aDHg0LZgpuhjpczx3LPOTgd27w3D/y72lknIjn9zPwa6FdVpAoxC2Yj6GsmO6IE9u411vFdAtsR6NbmPTnTBEsuAO/OZhF7ArQA+xYKK+2AAiex3ruM/MogCdYl7lutMpqFslEaAIWW/kfzLlGQd5+57AjWZrCMQKePMe5XgtD5FQzCAP3j9W9PpS2fgLYckC7+i9YDgT2BiPwwwNIAUvI+CgVLjlrYO1hCNJOyeFZJL5roFjgCECuaQHfD8PMGNXMAQlBZwdb1kqWx0KQtsq5Daef76Qy0GzBP02Ink6/s/+F4UZQTXt5TYQb6nQJ9sSrfW559/PgA8X+N93HuX6+QQf59P44NXXn0lrVvHHOY6vPDcs2FMLTAkSCMLiU2DfYrf0WmxHp+dGhik9crBlVKHxLgsvbJhaxqqwKMLVq33SeV5SogF5zS9do8Ptijn4Vq0+6Y3PIFq73lHYHX6e0F9vYyGKUZ4z9cl3djGe22/Po3cY44i2Q/GEB/ic4pGDMYHdjqD3aoBfUESOl508XtNwI0ZqimMuA8WUj1AZGKc/uhA6Z7K9RbckkEEJlPHfjAIgykNadBfEWypm3/6A8MAQMHhAIa2rn8ugKEuGE3aA5x15VXcK/ZS7NubvvONH6aOgwPpbW+5Oi07bSlzX0KS89wzIBbimId4/6oafqJzngym7t5R6foPfDbd//tH0uBQLsMdD1lGvhkZgZER+BMegRFg6E/44o0c+sgI/P+NQO/h7cEYGkY6EtV6fTEIJuymEYwh2tsO9Xekj/7Xj6bp85cEMDREQHK0t4NA7ruwFvamWQTlAkMmrf0DZej+qYQRYN4AY+i5Z5+DrVIJmNMY5rmyfgwcDYQaqBa3wWKJ6r/ggMkUlbx2Ktd6qwQVOmRkhY+CEWgEliHX8E9WSDVKhpGCFEizUdvL65VigtxHYGfnqugUJksn3k9QB5CAqrYJV25xLWU/KvQMVD2J5TGCYQMpTVTrCQaVjwTzQ2q3mnyDbd5cdpDAkHXESoLaWo6tTpmbCStJtG2FrVTKGNLHyUC16BJl8lskuCYP2Vchm3FntkJmCBTgSyF5sLJotVCwwgTUZMYKql+LRLQ//EGsbMqMGpSNw7gc1vfCLl6MSBuyijF1Y6PtrwlHFeCLg2q1N/xuwLLscOLvunkO2XohVeD1PYBLPRppm60YFMp88Z9m1gJJr8lO9M/wnLzOJmJeQ32W9I3YtGljBMHK/6qRhcnK0Zzc62rHrKK5DTJAg2nGenCATmy0F24aR4A/1IcMop6gvj4NcJ2VVVCRBARjXAhOywnGa3iDv3jf9amP5DGkZATk7bLdSKCb8Qg5CBNHYKhFDwZYADUkfK/SOruP5EB/iUMkRpqKCgR6HfSIklUWbXkt/vNPpko9VeD3XP+edN2731l0ZfH5PRhHG/LLnuG1dSZJjEUXJuYHSIadS+odO4MlxXxm3Y2DcdeIke7O3QdImgZJyAr2yB66ODmG27buSAcOtSI12542b99FMqNZbSWgwcTwTqnHB0q5xWiS+pmz8FUa2xTzqjACLyQsPmR1CA4JhGyjOq4vSACqnI9smDHMMRlvVtUnAxxYbe/ZtyvVIM+bhicJ2QxpANAqLIlRrLkGEivBIOU3rqei/bwsqUJS5rG3tx+Oz7PCXQtI4zwQGHMOBcMhgE+TI8CdkrFtZsv5XDsP+shASgZMXa8ee/jryMTguQJS2aQ2Ku6sXZPI3O4+KuglD6QhjcE5vwAsOYYsMcs+Rq6nzLTK8i33K5lwJoNVAKhZ0maCbOJuIjmgQb4gLmPu52nSfhjZk++bAZ0sI/U8MwPIZDMAoRJbUJDG5D6MvfnqtRSg9FiyZC6ANffJUiIePCr3cYFA9rAdsCh6AKUmjkd+A3hfzzE3sA8Lps9mHW55eS3JstK4Y2k7TItJzJuDgIwTYA5pBD/r7LNSG9Lbqcwpr+nDgJLKHz9IsWALc7kKQ/gHb7olXXPFG9OdGP7a+nvGGaencRzTirPPBhj6YRiyz501J937u7tivZ/25jemg4A0gvhjp2JqDTtzzU2/iGs3A7+4nh278QjrpjU9hQDmtWOLCiq1sRdtO3gIT7CG1AzweSbyxzUPPwITalpqYl+ci+dXHbKzrbBHpUlMAESxrXwB6ro3FGb6XlPZKK6LGYBRRYe7Y2FO/Qxm2avOOgtZ26Hw7GpmzbPZpBeRuI2hm9pY9s3xdWPCX85OhAMYO28FhNxf8mQLIJxLoJTSORkACj/L6CtXWhtfC8lXQSfz4W7BvqP0tPS986sAz+Vlcu/jWPTLqWOux9/4WcaJII1fC4DQ3+eOgUWzgpB+avIPyF0x1Jk++ZF3pdnT6ZA13BvA76bN29KTAENHygAOjgF2U2tw/+/AlLqzC7BL4D0kYhYJCmCo+LnY80M6qSTKvT9kbBgyM97ujZkhF/c5XyHwyxxyXTr/z1y5MvalHcgSf3XbfxagEe8vE0x5mM9VAq68TA+h3bt3xzkJ9AkObdm0Ob6/+ee3xHu9uu5Vnrsv9rJePmMv3SLlFztuc2fPCT/AIZhkRwGHJnDuDXR58/5ivNMFS7ONjpTrNjF3qjCMxmsJqnOwnvQZFLSySOU5DAC+FGNbtGz3ehjT6LNW2MhxTbgPz5g2MXVj6N+Ef08HjEyZUhrDW2A4wn2mG4Pzapg2gn/GFZMmTorOk/IvHVvf23b1+eHe4F7g/ds9o9+L5XVhzJT/FcAQc1kGlF52gEVeg1HEdK4745GJmLO3th5gH65Kt//nzVEcOwb7x7WyZf3z6alHCsbQuasvTmdd8WbisQOAhDvTt776vTTQXhZS0yWnLCJmsC29xQak8twRRtPsABpyAEOjYGEpd+vpLUvX//ln0n33jwBDxy/iyDcjI3CCjMAIMHSCXMiR0xgZgdeOQBddyWQMjeKGXiGKYuv61wJDdC45hpxMYGjGgqVIyf41DREE07+9xBg6lKYTlK9efX5qwD/i2LFKKOgk6QBEX77x39NLdIIp5z2jDTqBlxIFTSNNAg3WNeQVKOoiUD9IAi94oKRIWYZJlJ10Ig8n+NQ80kqp+nfz6gXzaU+7pwgUTdgjONOMke/6AELmkowc0ctD5gHBn4axdrjSdPqpZ5+J4DG6xvB7PY7GYYZsoiqQ001SUk6ULqtB40qBIuuERUcpuhfB/DBQJCykKlgkcw1U76qDRUQlkgBwSINaq3EE0XqShDE1xx9d00xQOD8TUZM8EwCD5expkhkEnluWwxhAa04bbZXtpGYlMIJSEtGSREVmgRXz7JGi2esogtl9MDeG+V4wpArgoJN2tLWjC7aPgWyAcIJeISMjBcDnx+p1GwwFkzJZR1Z9ZQ5ZCTSB8efJGLEqS3Ic7X5j0NpLYHu8MxpJgsfk3w3uQ6bHcZgAeu1OQkaigaieSwbGMR7IvoL9AODjV+dINYwhO6lMmoQJdhsmuLOmRVc5vTo6OpBrASTtNCGgEjwEWDE00JNOXzgvrZw/O03kWkwgGHde9HMc7QBB3STF++nw1UFg/eQLa9OSFSvTi+s2p14qq/3867LLT3hTaTxadGzTk+SPY+4Y2Q2N4yK5uOiSi9J//59/B1gCG8r27glPGT7DMe3BT+WBO35HorM9jSWh1XdlLwn1q4A4Z5xzdmpkzk+fNTft3Nuczjj7HLog6TOEZGJcEyBSc4B8JrI//tFPeN3BImHRh4mkJZJIrpPV8pkYrB8EeHLNLcBweBxymNz9aAPym8K/hDnrHC5JFGWgHOA9TdyCWaNUiufphyQTSL8ujYqXzTk5vQyrpA4/jmkkOf2dABR4loyG6WOrY1lGdmDzWE2+TUaVuwgSKb9wbmePnEZYJeGhg0QiM96qw7eoZEDPGtZX5zg4IijKv3HMGdeAkopsxOracH0KWOh95TlmvxgT/7w+PF/3HddOyMH4F2NDspyNrF3DWd6V/56PIcvJTEYNhrrZb2phyzmXc5IbgDPzUPmO8zi3rQ92o4bEpY6BIZWVAcax5sQyPJU4N011Pe58HEpDBABcT9kEO3uIZfZUnpPBPnRcNV53XjBfhzimdgELvboE5dmDX/+6S9Jc5sft3/9huuiyy4LBd/cvb0VO2RZ740GkisoLzz///HT/XfcBlB6hPfWSNB6GzwaAo720lpd90cV4nXX+eWnO4kXpOcCZHes2AnrXsl478CNbkDa++FKA2BfQhryfuSC7cPO6DenS669Pv735p2nFkqXp3vvuTW/72EfSY/jBnHnu69LtX/96GE/Xsfaa6Ui2FdbRuVdemR771a9SGcDQMOPQg39XK15D7kPtSCGnA4zOO3kmst4yjNv3pHGAmZ3s32chAatgLHZwzfUOmgejaRtypNGc21JkaE8++WQAho7vKTCRBN534N9Vxv48mTl/FAB8F0DETLy9NuO9tW3fgdQAMDSazlUTbdcO2DkIwFBHon2Y+9u6fQC+MkpKcir35WCDOM+UETKOrgfbvNcgSbUYUrSV57/w/9L9pjASL1isRbFCNp0FDc3sBVxCJlwCllxrAjYyYjM7R9DG9ZfN0wUvy9i/q7jHlQ91pA++9y1p6YLJfN8brJHtgHCPPvks9/062Iy8js5kR/CH6e8/RuEHViJ7jcUWPW+i02WJKaSEKBySOD8llJnpJjAYclvGMbNCMygdHcu4Z4URNV9dq7lr4be//a34eRyMoF10WdyyZUvBBpSlyrXpinbxKU3DS8j17+e2w+iSRaSXnkDss7CEZiCnbeaeNIF99fFHHk7TYD52wxQ9mf3RbpUWGCZxzexCCsWFxhEzAG26QjomMLR5536KDN7rbBCgzKxYq8rGXcdhCA1gmYHZbCpfT+HAdW3MotG+nVCnTG7kWtPpzWKFPlHus9yzRsHK7lbCzPjqT1T4+ilBp/se7F6lnwJwYUSPN5GPzGx2/Z9y6nL2eRojIL20EUE1az1YgZqSWyCLAg/gO8CQrFZNzi0GtCMrbxpbh+yuCR+mlvSLW34SDSDYxIl/6tLmV59Nzzz2hyi0rTr3orTy8itZS4dSMx5DX7vh29hNVqar3/LWtHDx/PD6K5PpyzEoJatiDlhkVEomOwoyFONUHsDQvfcJDI1IyUayj5EROJFGYAQYOpGu5si5jIxAaQS6WjYPjzLpp4pm5dxONkOwJSoIUkaFx9BhTGgPp49/7ONpJlKb//FPX0zHAIYI+dJXbvwiQWQ/ptPjMZ9eTcILmwAJ2aGWbt59dLrhy9+lK9mjJHTjkLecFMaRJtcyBUxCrfRNoxpoG3elRFHRJejRE8HkqKiYWt0vDDQNiJWDCQZY3W5HEqG/kJ3ErMDZ3cSOTKNJQFoJrmojWR2MFsuyaAwUX3xpQ3rDpavS448/TsWxMaRPnredRTQ4Lgw/CQqt2lHxMpiq00DUVrYaweoTw1cDVsGrMoIwzY/NBpSPmVTX8LfwWeG4lUEpxbGSOMCxX3XVVekxkigT7pDCECga6ArmGHwGM4XkR6Aqm9cKChjk69WUJStRBSSYdEx8Te5u4mX1+9xFqY+/9ZCwdwFstZqcC/zpx6OsJdg+VPy0yimxfkxMHANHQamC3a7ChJogvwvATg8NfWPsXtZ8qDmdv/qC9NRTT8W1bEaS5cPk1uBVmU4E0SRCgmPS5H3khMCkQVDI7m+yuboxO5ahI7jQA/gXCQ13Hk29R1GVr4MtNHniWNgNPWkyQazeM90cSxet5RE1pXYSOQ11NVqdMKYmLZs9M137+otTRU9nagjTrPLUwufJuhkFOLYfKdauQ21p/2GqyEgHDnOe++jQ00HyHKALcrZeO6IBpMhkMc0LzxCuq2BlMF74rCZaPp908knpq1//CiBqd4Beo4baUz+Mg4dp3b0e09pTSJRrmUtSB0ySOxiT3ayHLUgo9IFZtPzM1DdUni55/RsB4UalJ597HhlWB2y82enOO++K6rnXqoI5UA+jw4CfTENn1wAXZMqsIBFeRAvu2359exoP20PZykknzypAIBIcEwmBIWUVJu8CIc7/Q1y3DNocIYmwbbGtl7thV40h0TcZrWdON7EntO7fk8bWAIqSEFcM0jWLPWIsHlGug4lIRttJKGRIhPeJzAnlmsx1HzkZrC7JTDxuPX88vlor8Qyqc0/5Rm79npMu57ugTAfPd065DjJ7yNcHIApg5Np5bfeeoqpeyMN8L9dYBlayV4/H5vtlwCbLOLN/yWtf5/tnVo/dmJwXA1y/okNQwUaUvaGfR36f/DfneGZV+JnZX8lk2PF3z/PvAjyu6WxGnc3mi26GrGPO0/EQhPXh+bvGwuerJBccpQ8b861VkIlrsWnHTtaIPiP4cwHm/uW/fDn96h8/n3YCGE5qHBfsmje/5U3p17/9bVq2bFmahIeOJtUv0+mxFrbMPCRgzz7/XMhvP/Slf0m//OpXYcwAJHAcp8PamYJB9cvPvZB2AfxUA2LsR1p20ZVXAIJ0R1t61/iLrIN3/eu/pv9GYvnpv/pkuh+fLM3C3/VPn0uP3HxT2gJrRTB/HPNvmP2KiZAmYAQ9kXvEgw8/mM46A/bR7XdgpI9Uhs+YCIAanf5katSNTtf+2fvwJdqX1j73dPoI57bh/nvTI/fcG3vxPhoNnH7mGQE2CK7PPnkOXatux5Nrekh0lCfthVnknJ2PvGnDunXp/JVnAybNTw+zv3Wz1F5YvxGPoUaYFePTMrquCRzt3b8zTZ87Kz3H+24AGJKNKIsvQDzey86OAQvxOwE7AUz38zGwZwWGxPVDYmlXTs2dZVuWou0MSnqvC1YdTBBZH2MApUKSxlz5o5wQmS/X2kYK3ldk3Lq+XQshKXZuAjs11BxNb7xkZXr9RadjE9gWEujtsA+ffPoF9na6CtI8YgjgawCfoU4YQ80tyMapAgwox1bWJqgsGybme+YyAYTrX1OSQCrLEkzxke8rsZHzf75vZb+w8D8LGflA+va3/x3vmtO5r8OwYa3ff//9xAeT0z333BNzW38hO4hOoNvoEq6R18zr+TBSxkmY9svKOm/1eelmusrtpRPYUubs+ldfphvftLj31nNvmUqsYmv27s6WdNqyJcwf7heck/tOc0t7AEP7WrtSB1+PAabo6xaN3gVAOIcww+drAHbHAS6AW4D0saxHPYeU4bovey8rHzWQLrv0fAC2A9G9sxGwv5WCxAbkak3IOnsxuXZf3w5gedZZZ/L7dWnJ4qUAmLsDYHd8xk8YF/uk11LGoPeXg9zDxhJXyRz2+EJKaFQWXkmwjBhPpcyCXYWnnRJFr0dKM6dN4ppvplBVk279+U/j+ZVIv8Zhxr3+pTXphTWPhOz0XDyGTr/sctbHASTYe9M3vvyd1Hd4OL396msCGKrmPuCbVsF4KuN+ZNMIiwSjKgWlmAPck/sGq9L7PvjZdPc9DyFpHZGSjSQeIyNwIo3ACDB0Il3NkXMZGYHSCHS3bjHiTKOo3kdFi2RCGY1tv8v0GOrFc6GrJX3qU59KJy1alv7uH/+/AhjCBPgrN3yBwIMOHyQOq849l4AVv5ekYaIBb2X6Eu1NH39yDTKyBoIgZETsIgFa8HldADdS/mXQFJVTEmzYRP7OFskNBFkyDQx0JiBVKLxdCvNiK2xKU/wq26fwADGJ7wnQwlbd3ST3MoysfMsy0njazxWQsfuR5tcG2YI7BnMygaivhU+K3TuOUpU2qLXFa247bSXW59t9qahySs8nLOM99ZERqLBbmVIy6ekNJHj9JEbKc7QJ8BMmAJp0kYiYrEzGO2MTiZeJoYmtzIMwrcSfoKPz8HHvF5O+YBYQa/s3EwB/9hhMakwQDVJfKzXRjNtgsp9j6qSKWAFY1kKi30dQ3wNLRrtQvSAjkSx8QQspTimoNBmQtaHJpu2Th7kWMjIEi0wMrExq4tpB+3QTZMd6HEGvzK2QXzF2Bvv5IVPI66cfQ1EhJbi2sm2bFivsgC3RZry7I6SCjpZdXbp4vwkE1F3Q8cuZc020GG7CMLUMRpCyvEokYIe51kdJZrqUAgEAVlCtrGFeXnrOGXQlW5gmE/QOycZibm9CjiU4dpBKcyedWg6296RmzKb30qGri9bErQAbowBfBrn+vQTdmrbaaa44H+Yg19SAW52bDLKqEkNp6ZIF6cc//RFV6A7OsRM/lub0h1/dxnGURZJ9lPEZS5c7mWiatx7WEBcwcB9JfifjepjqvObu1fXj0je/+8s0Z+FJYfrawfEIMujpJDDYxzH4+xoSS9WVVpiDMcIxnnbaaWkKrI4DrJ+D/JuA8XT4KpFMTOT7rVu3hl+PN/M6GFrOHavJMlyOs1RITk3CZHDJRiqMUp3TsLxs+wyo03FwT2rgWoyjzfOovo7UCOugXI8gJZX8E6xTHidjwDmvzEzJUAG6ksAyB5TlhQEw7+3YKrso5F8mG3orFebrznP/uQaCYeMcDXnpHxNjXy84YlLtc/Uii249PM85qERIQCc6HLHOPG9Zezlpzd5H2aPLz8lMo5wACtb43n6OX4uEvDC3d0xNxgWEjoNK4T0kF6TYr5zkhZn+H32S/Lvn7JrOjKEsFcntvwspW1fIboOJwtwLyWuJUemYhlcV88hjPA4Kswb1FxKWGGTMdjPXRpHAaRr85je+iQ56Z6fNjz6RnqXb2Jsue0O6k2S6jmty7qpz2Cs70xYAnoMAl9d/5L/Crnw6TaQz4W1IfVbgB1TJnPLrekClFx97PM1FfrXsFBg37KO3//yXaSpjPMh7XPjRj6Zdf/h9fKam0aeduyq6Qgq69yCrefQPD6XTr7gCdtvc9MNvfjMtXLA4Xbj89PQ0Le47WENbN29Jn/hvn02PwypadNqy9KMf/CiNnzoz7W+DxRpAhIzTrjQdIKkRcHIhXRNPP3NF+sKXvpj+189uSt/79F+myewhZQzcvn17A9SN+cHXGdNmpKeRjFWz5zjfBba9BnthHbZTaJjI/aqWazjr5NmxRtu4P76AlMx9YQIFEOV4jQCsjePq0479u9NuDLy79OGxtblXW9BAAZgsTH3q9MQKU2aAIeZhg8UGvWqUf+n3xrrTy03wKKRB4TukD1GxOXuvsbjhGlN6JIO26NQHJM69S4ApAPh4btFt0jkaMrIQJgE4sldVl/enN1xyRlp99mK82TpYR2Vp67adNInYBFuolv1d3yCKGeyprYfxYevnrminNdaQoJMSbT9DjyYlbNGZjPVXwXr1kddNyJh8fgCVslE9LSVPnEeYZhfSbtkuxg/eqz7wgT9P73nvewN43ch86WCdvoQptd23vN8L6Pn+veydFh9mA5rfc/fd0YlxCewzu4waZ8hCs6BjMcLCjKwgY5wJTWOj89YoQIux3EP6um2UcIz3lTHEnKRY0tYNkxRAvg1j6GOK7MP7qWgeoBiu2BsKdpbyXSWjxiB6KskOVkLunhcG+8yZ01csYHwGKQi9Ke3B4L1p8vS04dWNae2L60KmV4X86zAsXvczwfg9e3aFSXo3n2+TBMGvA4CdeY/IQLkd1Nq4hzmwg4CosYcydbxGdpdVtt7r/Zdz8DHQT8zisTMmgwNdmG43sH7K0k8xn9ZXsGZMLV1YAYbWrknPr3mY+1h/AEMrLn0DRavdyMlb0re/+t3UcWAwvYOuZAsWz2MPp1hCXOA61KiogmKKoNuoSmMRmmAwJwaOjk5/9sG/pV39gwBFYYc98hgZgZEROEFGYGRBnyAXcuQ0RkbgtSOgx9AROgzR9LZoUQ+QosGm3ZLKhgkseltTB8azn/nMZ5CSwRj6/Bcxn6ZzhlKy73w99O9jCDLOwlx0LDR7Taf7+uymVZluuOHf0xNPPIGp56QIVGtt7Rq07HKkJw3RjUy5iYmNQblBvgGwCY7Bpv4fUuwb8QIwgRXkEVCQYq13SVn4KQj0WMEruph1tPMehHBVVQBCfFZftHzFCyS6gGlqDKOHpLcInqtD2hRVvmDgGMobbMscKlgLMgJym+lsrmkiXXgRAWxZ2Q+/GVvNk+gKgPAZjXb0MmDWOJS/G5751STFAHM0CYRgiuBOGC+HJ1LBPDAwdlwLWZ0+GIXMpB5fCxNAg8QsEcpdyHKSm5Pa3HWni2RhgGC6iwSine97wnNIL6HAyOK6DDF2hUeQgRwVzEhiChaFvjxCCZo2RwcSxr4nDDEdY2jstuHleKO7GD9bmTdoz0mCVUoTFpN1k3JZYz4vJ+PRQF3rIgbRorLtij3vSsAP/RNMaDpJuiorbNVcAciIUSiJQQ0GmtL1KwG8dLzpJKjXV8W2wwandYBDq1ecks4FGBovcEG13Y5ArZhqdvG+e+jmdQBwcl8byQ/B81Z8fbpgKPQCFg3xvDKujxV85RsVMsNCDqITVXGtowrryBCEN8BWmIaXxL/925fDm8cOXw/+5OvITcak6ZxLlSQAruEQ88okcJh5KJNjP4H9FqQqB/E76qE18rgZc9O+Q+0kJgB6sIcOAwoNcyzOTT2gqmUB8B7lBOJ1gE2CdM6xkJBwXVxL173rXQAzvTDjXgyGjaDhOtgPixYsChCiFamZ60aZg9dcj6m+0hzLkqgMVHbx+THGzE3B0LHM6WnjkfkR9A/iOzEJBlc5SQarAJ8tRSVIOFlLtqivBSxU4uZcVwoT7LeS/EXgoUgYAZ4Y1uMykxIAJwAS5r3MW9l5+rL4yHKuWLulOReAkM/h/WQaZXmWz3+t1Mo9xWvmXHTOZ4lLoJLxr8TccJ2WfFD8nNxWPnsARUIIY0MfkHzc4THEGpfeodQAACAASURBVGqigp+9wrK5dABbVNJlTQmCZ0ZPMAA5B98vH5t/y55iHk8YbLNec7Lt1ywn8zNlDrj+HRf3BZ8fpre8p93MbDoo6DjA980kz1UAIJqbT5syDcbLojRE8r/5hZdSBYnlxrUvp/lz56QVgIu/vxOWjVI7mJRNdMmzQ9h1n/h4evCB+9NSAKEltHq/+5Zb0tmXXZp2vvwyHkb70hmz56bHH3ooLbv4orT95ZfSACyhAXxKlPdMw4Pu1R1b08LXXZCWIGEbgul5N15ETYxjH9ejA5mNnmXv+/Rfp62/fyjthj1RhSny9l0701kXXpYO40VWBrthVF1j2o0fzi46CYL+FxIm5lQZ53jqogUh+Vx10QXpW9/4Wvqnr301PX3vPWkdzLs5AFfPPfdcmobEqJ0CwTRA834+172qnnXkHuv18jpoYjzMnD8bj6H92wGRGcNBPmcXe9DOQy2A47CYxiKtpDtgLyBwI/e+V+lKdogCwIDJOX48uQOZoJ0UjQCInNPBmhGmiV2vMKdWWhWSH7ZB/ykZCyhHvmUBJhYvK0BEESAB4mye7n0vv3eeJ/n+HibqnJfgkWzFcsDymvKBdNUbz0uvv/iMdGDPJtiAFWkjvmo79zQDAFAEqIKBenQUYCRACVLebmThR2GDCFjFfqOEi2PyviprKCRQzHGlSsGgEegqAcEehyBu7kiW52+AoyVfr8yK9XenLj8tXf7GN6YVy5enb3z1a8fBan19ZPQKKoWxOL5Yee4f4n6yCdaQYNtYCkv698gsskik1HgsXoKjubcMUMiYOmk8cQeMP/x0xjaMTodbm/EvQlKnvxDFgX7kc10smlfwGCqrhFXJ+RfGysq82L9iLyuAPJmzrrU25sTJzK/9+/cC/hX3ej3ZggENe3TlyiXplFPm4MmzhHs66xLZ1dYtu2gT/xuApYlI3trivuKeFNJBfdsolowmfvFcgslILFAA3n+UMusjJ2DmtRUYcpwH0G71cv+00OYc1NPO4o9z+Bh/C180q0uwPO1GV8W43HTTD7mudJ9kHgsMbXzlmfAYGoA9e+7qS9KK11+Rmg/sYH22AQx9J3U1H0nXXfuONBeJdi1dzTSfDqsA5Iey2PSeq6i22EZHTZtHDNWkP//Q3xZSshHG0EjyMTICJ9QIjABDJ9TlHDmZkREoRsCuZD0ANNUk0lbRNcEtpGQEpCTftqvvatmb/uZv/gbz6aXpfwoMUfEfdbQ3ffNbXyMY6aUbWWNaSReXsQTMCQPL3h6qUkfK0g1f+g7A0ONUY6dElVaDYYOfMFjW3ZJA1aA2Onno/8MP+pQYSJpIhfSE5xgcKxfzkSUvgklGPCbDBsC9eObMm1d4iNRUE9z241+gIS2vFfgZg3GlnzGNY9EI2UQ7QnSr9gRYskA0z7VDUTfvpXzKY5a9YCBo8BMJo51CQuaWCCrplqP8g6Askjq7sWiUTNBYxc+ak5os+73AkF3NNNbUlLoqDKvz+RRJrOwGk2WPwe+VuBVMlcJLaDSVYtst/x/23jtMz7M8876nj2ZGo5FGXZbVmy3Jvci94QY2NjYlEEhClt1k90sBstndb3dDQrKkQWJ6QgJJCJACCeAQwMYF497lIsmyJKtrZjS9d833+133+8iC7JHj+xcf75hBM++871Pu5y7Xdd7neV4GpAaKVh7Re0WQpri2LFvhegIAm4XMiqoy3Hc7u5IzMhe4x37uT7BnEoaMyXoU2XWH2qSFBCQH87m0tomAO9lDBJwyfEw4DcLnAv70sMurZ5QMDMGgHsx1/dLzpWAwefxsht2APGBe+ArJrspgF0GrJZ7ZkbYKnqXc7SM+74AU6CL2DREsfSFmwVA5gReWAMUywMJgUADgWIFJqZzVlQYBsDCESrW874bLL05nrT49NcJuqQIImQD4mSZ47UQ6tvvg4dSJN1EfiUD7wAg/88y5FpMDSAF5Jzx2wWGFGfDzOfulbCm/QkbBddXj/zCJpEoT0ysu25Yuu/Qi2BNnpBe+8cW0evlpeJzQf/nMbJ5dyBP5rP4vPfzcgYHoKyS/+j8NUCa6onl+2k6FoCn8J6YBioBuAIKAvbiOaiuzybYzwaQv1jdQa03gMXankUfRxlbsM/ndBjPjhRdfjP7RSLsL9ChVEJgzIdZAXTPnKZIK/w25F+NJYMgkuRVvIpOs8C/hfPZNx1gTwBSPAMBrVlrKd9+R/Uj0aAOeQKNV+vSkYmzZZ+cASik7sSpbeGPwn8CuUlGT2wmSEfuoDDwTvqguJhhB+8hOsP+Eb5XyDRNursUvj5VLQ5t85Epx7rbbrj7fIjkufH0CMCK58nP+XHzGvu198XLMM0X1PM/h68V34dtSVFIqjut8ZLsq5fC90Z8FKmQK8bzt74UBtuwO5wbvo5DTeT0+Dw2xo2KZPkrcbyG9zKWwlWPmKo4yKkyG/fJ+BKD8vQCSiqpU3r/zgcwUuSd9HGMQ8KAfYL0L8OLNlJqeRcJ5FNBj4FhHunjLWTB9KNH99DNpObItk9H5lKDXR0hATsNkfcXOwtj3wFFkhID8k1z7k0i09BkK0JB55u3/6QPpzz/ykXT7f/wP6R+Qi63Hl2fDhg2wHdpJOulLPNhnX3w+veeXf4lNiJR+8M/fYvGZCmBoHSXfT8c0et/uVzFvouw7njdXvOft6Uuf/1xi5UjL8beas2Z5WgRbaNcLO9I9P3okpKOCZvalxbSVwFAzQP887uH5Z55AIrYcRggSUa59KTI3wQLb8Rg+Zz6P8EDjsxq32/bOZTLr7JNzFy0M+epyJHcm882wNp7a/Uo6DJA7zdhcNH9xWshcNsI6ODCCRxeeZycYnzIkHC/B4in1SZ+XY1bWTC6WkFlk/utz0rsnQKCYVpgDcy8vgUV5XXGzxKTe9UsQU2N+gRk3OtwwyQBQrvTp2hGG1CHlgr/L6yErlrXq39NQeted16Vt56/nmJrOT6S9sCgff/oFxp2JPpUjkZMNwxjpBjQfQFI1Abjg5dlegkICvoJEwYTiuIJPtmnBrovNGj2TAgTL92ob21cXIQsMxh6fyRIny8HntUzWz+VXXBGSvgP7Xwtg237v+8adp5hvnaPsV/qFCRI9C+tLduzLu3bB/FmFX9KB132NOG8D8/MsKsfJ3lmEcb4+OvXVMzDMqFrY1xOsXe9rgnvp4157kXZZlRJMKOS6wt2ytGQMVTpPcA2yIWXzBDDJ+rMARvNx+nls/vB/soZlILtenb6iJf3iL/wMDLhB1kwZ1VXpRw8/mR584DEAdNqZc/q87Y+zAbEE7vXsEfybxfgKialyZqWhzpX8Ltgvk9T+FFIy12f9FzGznpRZBrik5HPKinf0VzeyZmQH078Er4zrplkjBQW/+c9/z70DHALEzkEOt/vlp9JTD98fUrIrrrohnX3t9SEl6x04BjD0F2mocyq98853pNXrVv44MMRGRlSmY72sQkpmXOhaOz5Zn37+A/893c/9jk0RFJa/yi1QboE3TAuUB/Qb5lGWb6TcAq+3wFj/wZkxAuh6d/wNGgpgyGoTpapkQ93H0oc++KGoSqb59AymjZVTo+kzn76LhR9mCwGXFUHmzVtIbIuEYXCKgHUGKdkX0uMAQ/pPaGbrrlskmCT2GkwXDABp9o3s5OWkKVda8T0CCuP4yZgsKccQ8CiSJ4NoPVCCQh0VjfTNJoF1d4zkfgbzyAETAxPMEgXePdgGdto0xwzzZpImQSGDPX+fJlEx0FUKY+UtafOaahoAy44pWABKr6SOm1BnECj7DkWCakBuaXbAm9kykoIhJCjE33h/I4nXDAF+Jdcl8FPI40wQBcP0PcpGx3WlcrS1wQoImRU78IWUxfsu2q9IfAu2hAGzSaPtWME9dMPQGCA4XLJiJQbN7akdIKIWuZ1ekLarErhsOa2tR5apkGPD+kAeFxwZwCCYOCEf4H76YB/479ns7O7a9UoEtQIKJi8G8zK/Cr+J7BOV29fk3oWkYGJo2mwAamlsd3gnw+cKtpUm4Pw3QcIqo2QWba2B50B/Fz4OgEKLlHkIJlKNTKYM7x0xECZQHkCiMkH/XMiO6CXnbk2bV52Wmi0ZzDO39LSGmIeOIbWCLdQ5AFuGNLUXEPHVg0dgw9PHTO5kCrmrz8+VlquXCaaEQuASRoD3rmmsQfYUx20BJBnEuNeyyErLrrnqknTL2vkYnbITLDsOkGAYOZBtohTMa+ji93YlO4eO4plC9R+kl72w7A60HU/dAFW1SMrGAKpqAFNsNxl8ljmuNtHj3FX8a98xWRGAkWFncqXv0+1vexv/dmKce4hy3a1RZe8Ini8CMMEAInvRCFkwQdZaFEjjuQjaWOJd+YLyAAEnmUh+6RkSps28dwVmrktbGmCbPJPWLVuYmgSVSQbdIa/jOmUM+N74nIBrqX/YhvYDfaVk/Ah+BiuQe7BtQnIVc0Ae5xkMzccZdTzKmqNP+ty9To/ll8yAKOvMWA1gpDQ2Ti377vs81utMi9zP3dn/yS9fL4CkbE6f/YwKnyL/FmbzyDmKOcFjmLQ2w5SybLXyJN+T5UDZk0RAzn8LuWgBWgUgHol2ZgF5bwvxiBL88T36svn8ZNKF9IjvAuDy2AVryp99vRHZWRgGcx0DAAeH6RNTtE0F89G5gIYLkU0JiG9/9InUgo/WCrx6WmjDRx54kDasSm++8+3p3n/8RloIaLICw+bnKU+/8oyNGDZvTV/5sy+kWczNgkJbN5yZDpGI78avZMul21Lbwf3p0m3b0r9+/Z/Sm669Js3Dz0Vp1s6du9JapMYHAEE7jh1MH8Zg+vEvUCYbcO1VwKDVWzali6+4LP3F5/4sNTFvV4HMvuV3/1f64NtuS9duPAfpJ1JKKh3dePk16YtULrvwyqvS0xisr1q9Nn3z619PV3PuFu7tonPOTgcxLT7EecaZc1auwIyd8wugKEOyYp/AdgZvYNnJXKFPbjpjUwB0JtqbN29JX/mHv0+b8aepYBLsBixqBWwVGJqApdTNfLVm1fo0BKg7AtA2DTDaPzaIBLQJXxfYo3q4KecpVWucEvigXwfL0vlE1lxsSNBflPiyBriWRcWvEiMxgKFgp+S+kytiysjJYIQbBIVvVlGdTwCo+Cr6aXjiBbOTscV1aUA9PtyR3v++WzGfXgzgAeuHBP7w0fb02JPbubYmJoJG+mcDDLS+8NwZhv2bqx/mUvUBDunJEwBXZkDZR0+yKEsgayEaKpis9lmv1Up3stu8pgL4dX5w7lq1ek08h1/5lV9Jv/M7H0nnnHNOmIbvxfD8/b/w/vTAg/eF15qg0B133JEefPDBdAzG5XqM959+dnuA+V7P8JAsOmW2VhGFgczaUc2ivWg+1eTYUAjGUJOVTGE+02he0wgbC8d7h5CQjcPYHIw5uJINMu8xmDasA/X0lQk2LwTM9XAKSTfjR1mxvmnGAc1IsvQzck6dP382BTIWp3e/+7YAwqzuOUzhgG9/+/swjPrwE7KIxFw+2xBjexDfN89jzDE+ms/jeqr5dDHebTPbdJy+6fouMGS/ta+MIBcbYRNMhqZ8VsEiAoCQ8OpfHsAQz7AW9u0EUmxBs3/65t/D6mF9nsOYZiNLYEjz6SEYY9e+6c1pC0b1o9gJtHcdSH/+qS9CIJ9GSvZ2zOVXplkyRlmvldRWCAwBBFUxn8PTDmCokvtSSvZzlKsvA0PlrKPcAm+8FigDQ2+8Z1q+o3ILwAbKVck0pnSnqYaAvwLdu7FQJVKyiqnBNNR1LH3wgx9My9ZuSh/52B/j1wIgw98+/cmPE5gMYw66AGDoQpKZpSRFJPCD0zAFTqQ/CmDoEXZsl5KsQOHG68XdxAgWg1qfPXP83SDbncc+dvEMhgyUxmCpzBCIKRsrgs8i6Qv5RlQ/yn4f7tDrobKCnWLlZF2YCutTFEkm5zGpHsMU0iCmBU8Dg7oI0jmO4JATnLt0+ikY4FuBxeArzKkBc2YBpAj8RIBL4OfnlEdZBtgkK8APPDr8Wc8hKy8JCljyG0edSArriBYnOBebj/FzIXWRISNdXhBllGuU4VSYy4bZNceOXULADH8uklSDcY1MQw7GdZlU+jkTysJglzASaUQ1PjyjqQmQYJBAcjemsgILAkOyOCYsR6+sRymZBqck0ON67Ei/JynqoDw0mQnPlUCa9hik7RpJfN3ZXU5VscIbSV8HK7IITIXxJsfzK/5V9se1h8SNYFLAwOtsoF3HAEY0Djco1pNJAGDJoiU8w+5ITmdZ3YZ+dmJ6NC0/bVGUhJ/RJylkHrSaLC4ArVEo9yNc4yza7FK8RtafvjQSxtmgGVOAjL0k3AOc8+Vde/FaqoRBARuCRLRnlJLU/ey4Kodgl1gmgkys2NWX6YJULDxrpMbLOgqfHn09qEADuDUHCv6RQ/t4pjN4lyzC62dLeuemxdGnPO9idqV7e7uiGs2UVfO43i4Sjw4AkldhR4wCPA4DqB7tRdpzqI17AuCkYlwVgbVmtrHjW5mZdiYkkzxrwSufk2WU7ce5mhxtTVutWrUq+rBgguc2CRZE2YOfldVr6i2XbIUhXh+0hLIAiea37pzT/zRbV9LijrVMhzHZWMoceGbuobfgP7YSX5davDvqkJUtnUuVMUChWcoXYHbJsDJZktU3D/aR1eg8v0BW4aEjg0YwJPuDwYbiXhxTPtRgjJUijqhOR58umDXKtWR2nFqZyUTT3wXyCqNox0aRfNrP7Huy2jxWUfHLOUBmTiEJ+8nlIDy3uKaYa/i815hla8xXtFMx3qxcGMBUsJnyWGymDT1vYQzvsYt7zbJTkkzuvWAEBjMqAHLKZAMwOS9G/3Mi5sHKnPAz4V3i8zcRLLGGvCfPHxJUPYtgR1ZarQiAe5zk8Qh+U5MkmxNc35U3XJ8e+NEP09tuvz09ev8DaZK5ciVjbcPS5elhJGRNfM427gNcteLYNzBoXgkbZwiA6cLbbk0NPJvvfPkr6b9/7A/T15D7OK/NYh688V3vSh/90K+n8yltb/WocUCfd9xyW/riX/xleu+v/Wr6mz//fJqP0fO73vue9NWvfDm95brr00P/ei/jFd+n9SvSBZzrW1/+WqqBwXfVFVem5/a/EmDkIhhDw6xLT+7dkdYAYJ22blN6CF+kJuaF01esSvd+97tpDcddActnNn1f1sNLVEPbdMbmtOHM9ek5WEpdyMOcJ61W5Txq+1pdS5N7+1VIDGm/226/LT308MN46/SkKy65LD31yONIgLaknbDtjvP+3fTjGdZG17lBxq6skLV4iz36zOMxd8rcsD3cUJBxav8T5B9n/Gji79xhn2vgGbvWKVsTCA9/oRLI4pw2A1tTODbYsfwrizaM1gWKBCq4z5PgqWMmGEmsqdLfSsCh/a3YRGlyTZd5xvWODralD/zi29LGtQsBq6lGyLyy65U9adeeg1yzVSnrGPctyIe6Ql7VP0yaz7wV53cDxPOJepTG56Sa41LfDRlZyOcyW6hg7wUzT1mk8zb3YB8Nlp1ANcd1/dJH6zTAu/fiMfT5z38+gLwu2DNWlPPcv4xf1UdgpK1EtiVQcg5yxuetRsYa5djv6gFsDrloZnP6JUtItqmMoXr8dBbOn5MW4TNUjwdONfGLbMZNVNQ7dPgI82uuxnqkoz+AoeN9VEa1Mqdgnpxa6asASjnemAhQpnl2S75HN3KsNMraORfPKRnE3cjUzj93c7ruugtoH9g311+fDjPXH2FT4sH7H0k/fPAJjt9EPwCM49x6Tp0J+Pryju0Rc8iYPY21VQ/CRcRXmcnZGvNQrKOMU18TgBQ0V9Y3xZpmgYgpWGB6VI1azY31TKDazbKAwCNOkakJeI+U7O/+/svhS9RIpbJmxs6rO55OTz/6QBqAVXvDTVSvu+Ia7refaph7Axga7Tnx7zKGql3DJ/AyZD2oBzifOtGQfvYXfiPdxz2PTUFpKn+VW6DcAm+YFigP6DfMoyzfSLkFXm+B/uOvztSTSFfPkFgTKMlQqEDfLnuoSo+hyYGQkn0QxtBpMIYEhqaQ61RTqvrTd/0xAfVAWkQyrJTstGWr2K2bIPAWGIIx9PG/oCQwjCHkWw1NsH5kbrBVauBm5S6lSQICAkRRoYfAUflXMCQ0cgSMmDFxJKjMGvwMLhgQRdlYkvVTDWOlqJukuXumpMNS38MwXTQdlbKvFMdg1PLbJpcmyQazlp72OLNnE3jxuyyJMYLh7NUhLVxJFzuveinIUAK4MdgS9FESJ+4Ru/+8X6Npq1iZQC9bhEyBBAGxRfi6WMa+hqDZCkwG6SaYsgOUCCyBVSXbRUNjjWbdGbVE9CBAh5IrpQON+DKZAJ4qPfG8BTPBtrGNwvNBsMBgkcBxWFPmAFGQ3HFv1QAOxyhRXlcLS6okgQmvConutLmgApqBYKIYNLqDjT9AVDoJKZU7liSjPj8Bk4JdYf2WotKS7K6CeRGVoGR8cLxIXqxcYjvKkqD9atlpnGFL053OZu59hKSyxiQfwGSOZts8V5lCmzashGrfRvsBY5JAKmuQTTBO8N+PaXUvCV0Twe0ZmNCeyfd8qPlVVMuaD01eqr9t2Mmxtu8g6azEMHMWACGyib1HOvH5gTEAY0gJjv5G9fQvgS5SJa4HfxZ3uGmHSf2nopKQrBIZQyMoIqfSaUvmp46jhwBBF+ArcV66YQlAKEmfYKGeVk1cfzdeQrK36IgAdWNURRtIO/fsQ+pH9aIZvDGOD6UuQDLlDJXIISvcjdZYNhhKSiPx6VJewHMUmPJv9vfwNAmWl5XfADC5dkEQ5TNV/G05CbHAQhtVk2TlyEAJNhnPsq+ni4/Slnw2GEWyBiOpo7/C5GogYemDHaFEQfCpnvZWNtbEcVctpnQ3n5uNNKMFCSBoAJWOGEuUcm4ALPCalVx4Te5eC6Qoswr/C2WTnEeWUjACaV/7VPRfzlH4OhW+O0WFpcbSTr3JZWHAnueFDOKeKiUrANTCV8i/nSrxEiBYjLTFr4Kx488FE69gLRXgTTGuBDVHAa2jtDYyKUs7ez3ZQ8Wy3bIHMvDj657TMeD5ZGM5f3mvRTWy4t4Kxl+MLcaGf/dJO0YKaWZmKFkRaTp8jhYqheG5ZXC2hjkE83aem15xGszLOjiKD8oJQXfAuH7HMM/4zTfflOYAYj2DAfVZazekhXh1LeJzO57ZnnoA2mroawtPXwaLoo/qYjene+6/P62iwl0rgODff+mr6Zd+8RfTk5R7V1K3EFBG0GWS8esc0UEFptn0sT0vvJx+6Y8+nr72kd9Ki6nat4aKeU/veJny8q1p8/nnp/3Pvph2PvV06p6FjxyVlyp7MJQnIR2mbVcjLwvgnApRhzHtXb51YxqAXbdo5br0tW/fDfupAQmz0khknNz3eWdsIBMeTVthLC1jzhiZ1ZQe+fY30gKA5E4YUy8irQy5K+NAj5ps+o3nEte9nWp9ghaOkdWwUeZgAtzb3ZPOxEfogfseSJvxG/rB08+mY9yrs/niJafhyzaNz8pqDP170vM7XggPO+csQVznTX3qBHAyaJIr4Wnir+l6R8fxAE23bN2aXkMyFeya0DQKQzveiz6YjYztRwJJAXYov+L99slgv/ki7y8k1ib/IR3j/c63MSZ4Xz9zj8zF2moAuzuuTedvWUlz8ZwBB3ZgNH60vZf71/DYeT8zhixX3zcIeAv4U9xLyJNiTspAtGC553ANFxTy+mSdyWD0+goGn8BQMEXpH+G1JEbhdTJXOcaDccrcdBwQ86677sKI+j8hGVvD/KqBdjZ9z+w4WLqsu67bsqCc82fRby0sYNvZ7iFZgxXX13WctmHdZyemvq4iKlouxiOtroo4Ax8cfYcEhp1fR6FxwgtMB9t7YJR2sWYqnXOOz89VSbGydtfqeWywTAG0+ExD1spf65nrJ+i3TXjgycyq5pwb1q2gwt/p6YLzz4iNlE6qkT3z3EswnR6nmtpR7n0OQOV8WGtUmuTZKKXWs865V2Qwij/QLla99KuQvwYzMO4zM5emeT6CmRUynJjLZUrrM6eMXsZQMHWtYqk3I3NLXa1yROIazvWVr34JBivtgcdQC6ztVylX/9Qj9wUwdP2Nt6YtV14Ly4nKncdfS5+/6wtpvK/ixz2G/g1jCBbTFPMha0EdxRamZxrTz/78b6R773s4jat1K3+VW6DcAm+YFigP6DfMoyzfSLkFXm+BYaqSWa6+hqBHv55KA1ACFXftgTrCY6i/63D68Ic/jPn0mQBDH0+T/T0kkCfSp//0jwhcMjB00UUXp9VUVersJLAfthpQRfoE5eof1WMIr4b6WYAiMDcMVooEKMq9E8gY9Jro+CVzxkpQmuJqlNhAcqA3TzZdxWiWIKebnVZ31E2KDegjIBXQCd8aA9JcyUcAysLrY3ymVsNpju9ubja9Jeg20ORvAhECApVVBpf6auhHI1CRq70YfevhIC0/Al3fxeeVYIWxNMCaQa9JuFWTFAbUkxSYRCshk+QvKFQpC8OKXOEZkd+fd/6HYd4sD7ZUgDHsPLZSkjfKD4f0JAfOizGNlR0RsrcSk6EAywoGQrFLnBMREhKSylHvxSCaYFET6h5YAtVIhTTojtLbVrNxd9pEnXMrV/L+TVZC9kBwrJGl4JqeG5HE8FXsupvsh5kv12QSXEhjZA1lzyP+XqqeI+DosxQQkxk2StsHY0VAwrMJQAjisVtrFS89cdavXh39bQapmdKHCpISaEJRfv4E1LNB2BuymQYGutNaktfzNp9JkIt0kfedtoSy7QTAVljq6e1OncjJDrV1khwDErJbO4xp5jES0qPHewj8YS1ZESv+iywswI06GDLhpcKr9i3ZNMq53Cn2mltIoof7u6Pc73J2d8/ecma6YUVzSBbty9Pck4nUiJI9vUYADZSktCNdeJnKS6gLkPpVpkOdw7CHAAFJSPqGYQkABCp9ySAarB9LkG+7ZwAAIABJREFUx5MIVAE86EOhZKWQuAWLxH4XPkQzIUWSuWW1NwFNQVTZEVYDFBgSSJFtNGCf41amSGo0uVa2V8idBBr0xbA0coUSMYcC99EM6IP7VloOSFAH8NbAM2giB24AIJohIcC8imMLnumPQfJUKp3t8zYJk3k3CmDrGDIZEnQtxpY5o2PKb7+i+pJJJP0rGDO8VzCzKO1esGyiP5Is+RVMQBNH5pUigS5KvptcFeXs/dlrOlXKFY+9xMgp5DEFS8djmEg6TwoGO/fMBezqI4kq2HH2d8eA7BB7tP1XUDtf30SuLqQ0TYmcDJBgS+b3FJK6AvzW5ykn/Rm48ttr9++yCn2GHq9gVXmvghtKveoAPZQACXJ3wW4Z5SCTtPuhzo5g2V151VWA7lwHx34VWdaFZ25JA0eOIXOdTHNIqvthayxeBtMT37Y1GzekuVzLiz/6UWo/fCxtXLUu7XppZxoBNLrylluZT7qQxeyI6ofv/A/vT0/f94O0f/eeNMhYOxemxI7v3xcA3PzFC1Mzsq2n7/lugP3bzj4vHaUiVu2mlQDYzO0HOtJRJJ3rLzwPk+jetIRkegTm595DB9K5l1+SnrjnPgyea9NrVljTdJ45auPadenAK7vSWciJliJda+S4I4Agk3oqMR/UzsHzjrYqpH1WrvJnx0AAhTB57FeyTQ4hS3IM2c43v/mWdOTAwdRN358F6+37eNkMw+wYgEm5ePFyDIRfS2vXrwHcBXDGr0XwRd84P5t9qNiMKMkD7cO5Wlj26fF52Ted531P+PGUKvoFR/EUYMhx4JrnGpnnetbkEp2uAFhKhctKa1MGlcITK2RHmTlnlalZJPENtRPprbdcDnDOM+4/Rr+rTc/z/A8e6mDeAAivRNYLg3IUY/IeKjYyfKMQQZbg0TrhFp+rhebKaPk7exoh3xK49L5LGwPxmRKFJ9ZoK7OVxmcBwLoZEz55tIuyOwFk5ypBY+XahRm8fTvA3mjfLBttYiNBcFLDe/uDjGDH2QoYRyEjxF9OAERC6tJF8wCGYAxVM0ZrmMMZx9XOdwJfrIV9MEgtVb9nP59jbRhhU8cqcz7XWJfYPHP+cg4YYv5umYMRv4xGJaO2B++xCEEPY6eBeOfCC7fCAlqazj13fcj1pmH0PIS/0P0PPE77ehy8rJBg1eMZZTzieqlvlSwyfQ19hoP83sQGh+d046swrx+FhRaMQtZm5xkZb8NWHuN5Cr71sx66To3xmvO4mywCQ7F24jFUB4uqGrbYP379K3jrsSkG69N1bA/A0JM/upd1YTC96YZb01akZH39GJN3H06f+9M/SxMDFekdSE1Pmk//BDBUwXpQAfCWpWRuyNWnn3v/b6Yf3P9o2WMoL2nlr3ILvGFaoAwMvWEeZflGyi3weguM9bxKxXmCNYIMUl7ybYIgkk7Nlk2F2SIiwD+E7v8/p9Wbzkr/+2OfSNNo4avwH/r0Jz8RlOGFBPwXUJVsw8Yz2Q3FsBKd/vR0bfqjP7Iq2SNUJUMOBDAziwTbEvSF6WzegTeYhDXEuZSOyWjwd1kDBlvKrjR0NpmcIpA2GNLDRoBJxkNkjTJhYKQYNEYQSrBlVZVqjuVuca1livVy4GQmltnXISeA7nAahJqcVgKI6SfkbpvyGZkXk1ap4iQmgAZvmkfn3Up3Ym03Av0SUDJNUKSfi2BBbXg0wbCgPev5u34zjVwHaiNMKk8QpCuXqYgkpRf2ksl7lDTmenIb5YBbJoDJsoGhNHE/41eYehpoh7Ql79D6WiF7ycE2iTcAhoDEEEHuGK/1aqytNAAJVy2l3gsPpqig4zFL5tMaAI+SXNlWtXpaEDwqSxFA8/kJULlz3IoJq5K9dmQWtmWWxxmwaoit91JJksV1CxRU0y4GvB0dHdGmsVkuw8uEg53LeXOa8GlBdkR7jBHwCwqeDmjWQcleQQRp8u6k6oFU6Y48n9NwehQJ2hRslWsuuzitAAyaQ4A8wusrYQT0sJs6gGSls7szvUayR4cAKJtFNTJYFOyKH+8bZae4i51uq6sp15HKn72Qoj/Zb2z3EnNH/wb36gMosf+a2GFAvRjJ2VnrV6XzMZ8+dxEGsZNjuXQw/dZnaX+0DLSSteMAlweojHaMJLZzYDR1IL9s76eNQ8pI4m+RNZ5RAFU+3xLbSv+YelgHvmaSEga2PpswKk7BigjZUzB26MskFoJCJmHBYCGBmMBLS7mewIy75iZIYwA1JpJ55zu3sdebzZBhDvIclLD5vCzTrfzU70V4dswmyZjh81aCQ2cZFQ79m2PE6xfA8FrmNM8O7zDLM7szbkJrwhWAbZCe7PNZ8uB8EPIYrjuSTseSRtMmuTBl7O9SK4L5QeIUTKRg92W/k8LbpwB3hjVMp69GaWmesWbdftXTxrILg610yjlNQjVWF6TMbB2YUQIVgLgZfOMBcU/hj1IyAPZ4XqvzmncQ80uJ6RAMM9qwHkDWKoB2p2B1BEMPI+7S8wwTevxFHCtep60xJpuRNvdeTfS9VxlXXlMY1JfGZCho6JS9MAYaGJORKDOXO967kFJN0r4dJJcTyvU495LFS9Jll1+RDux7Le19fnu66cJtTPcwjhiDLyPT0cz/whtvTHspGf7q3n1pybr1af/Lr6TNeJUpo3ny0cfTO97/fqqRPQgwtDPd8J6fCZ+VroMH0g957eZ3vzs9gAeQvkOWhrd967iPNkDa2z7wi+mFu/81NTIWR5H5XHbttemfPv0XaS0sybOuvjy1HTqcHvv+vWnu/HmwlxrTeRdfkO7+0t+lRVzT9gP70wn6dxXm+Y0AxM4Vl151aWpCxnPwld1psK0jXb7tEvyNjqRnn3saOeyyk1URO2BKyoiaFablNWklzMK24x1hrl9B359Lux14eUe6Hqnbd793b5ph7lu19az0DZhDM0hjjgEC1pDIy9YIfzhAUVeIwuzZfifjQ7+7YHBG787gnn02VyzLEkHBYsdAlkfLpMyAe8gHY563eqB9z8p8JfkW7y/me5ms8cAFGEtgkqzVWBJdD6yoWGLb5uqPk2nZ4tnp3LMEzzNjqAF593PPv5T2HWxjnoLh2LSA0u0WX5iAhYIPGYC1vmvB3HPjRQk07S2Y6ZqquK0ogOBYjfuXTRT4UfbU8jUBMde2oqpjAWp5n7ZQwXp0TXMtKoBSj1147HkcWZ9u0rhe+jkZcYJ7yu36mVMdyzKD81wi15X1lNm6tmo6LVswl+95qbHOCl2Md0CqegDBXj5Xia/SKDL4/VRnO96NbJlZTK9BjyC477Ecc0ZJRWVAgaECANZhXAP/2XgXnYAx0zCrKr3nPbexdo7glbQRX76x9Mhjz6UdO/ZRBe4Ya6sxApVLYe8KZjnW7RpuNlkExLbyfjXp34jZ9tFjR0vzfS6KoCw5A25WhRMMmggfK+dA2962cJ537o2qdNynMvuDB17jHKxLyIDdjPnmt76WxmjvOawbsxvq0p6dT6THf/gdGEOD6aY334HH0I0wqrvTsY7X0uc+8dk0MVgChljnmmaXqte6Rs0Yw7GmuOlVC1NZOZvm0yeBoUf4WVF/+avcAuUWeKO0QHlAv1GeZPk+yi1wSguMdb8MFkCwEZVH2BWzbLisFhgVkd4ADA10H0i/8qv/Ma3dcn763x/NwFDF5GD63Gc/hY/FQFqydHG68KJtaS1SszYo6UP4EszgVfCHf/jZ9MyzT0dCZlzbSIClzMrAx4TWoDVKtQsCyUghYMkl4i3XSuBnPfUw3BQ4MGg2MeU6CXA1ppZxo7F0lk3piTMaviijyNkqKzRvHow71RMnjHo5n9XIQhYkSMF5DFxlHzQjCenFV8BdNvX6mgxbkYuIMajaYaxYSlQNAsNoOoAhPGjYffba9GjSUNn7cqdT2Zil7GeHaS+JAOeaqyk1cqdJEuh6rkMgqYvSzvoHmKi7K+j30qVLkWR0AKpZuUjPkQZ2cKmaUwIIYueQaHUQaVIL127kaiIau7VFMsK5x7nGMe5nnDLLAwTVBoEjmDqTGRLYA5C4C20gb3IR6XiWCPjAlOAZeHdBgVdSJlumUhNmzxOG3zNRWUmgx4TZBLlgdhWSncJbKNgbQQPJFZtks+irELarHLuFpHsQlsByQMaF0P0NXpsAQATYdmNQOw95x7hMDZMSk3oTSv71GsZI+uvY/awhGL3+ym1p3Yol/AzTii7js/OO3P3difns3v0HYbidTmUlAAbK1PfhhXWwrTs8hnzW4Snhcw4Q0SptAA0ARl4jDzAMxAl5kdbRT7gdA3ilbXNgNC2GEXfdBWenCzZvSPMqCdQpw60Ew4prJjfDgJUNyNf62b0/DnPnCN/7kJXIQmgbOJE6h2S3IV0DlJyg/9UJWrhDLuBh1SOuwWpfs0iE4nnZF0qMIhMvjaQbohR7Nji2z9viXUiJsmcN7wEIGsOc1QQqQBf6i55ZAmv+rldG9r4xwUImIWDBrXPnUckukj28O6o0ZAcImot32ALAoalBqmYBxp0AvGwUzbXCHM/KPlVUSTLxacH/xqRSsDdKcfv8lbKZ2Ebua3rhLwKuubqPnzf5bSwx0KKfmhTxnX2qAK+UbAEgFPfl/dvmAazyXwC2pcTVqoIFa7EWQ+FCglmUzi4YDsHGol0L2ZrJqsezdLbjxK/M/MgV0wq5V5ga66viGCoZXjuv1GjoLUBYGmmeb2iU5Jt+3dwiCwF/LT7XMpu+LigqOKpkhGtoRWoluCV4J6Ahyy+kJYJQgkzOVdyfZrhdykoEnAT4SKIFMnqYC0dkC5oEa2yP/G2Yv992+x3prLPPSffefXeaONqW5srY4Bk5H89ivtagfzEMIku733TrbWkn8rBnn3wqKgtetO3SAJ+OYRC8FePnJ55/Lu2BvdOKvM3y3EtWrEgH9u5JO15+MarjKZe96GfenaZ270r3AhwtZ13YjTF1C1Jj5XKTPfgNrVqZ3vTWW9OnPvrRdN6556b7H3s4nX3+uUg0F6d5dS3p+w89lPZj9D4H+dp4BwAjIIbtfPENV6Wr3/v29K2//ps0fvAoBtaT6Y6335l2U+p+F8CWILJg9pbNm9PzlK6XbXoJhtiPPflEuvLaqwGGj6RmQKiHMeC+5pzz0gvPPp8qYOw1L6O6GRsGnYzL7z38SKoGHPJpRxLs+LNPaYDPOiUMVPQxx6NzXWbF5H7tD4H3CH76szKsADDixdK/BVCU+3hRra4AOjNjxHGTAdA4h+MlmxPFzycBbcZ7sGNpH9erBuRDVTND6b3vviW1NOC9U281von03PYdeCDNSzteOcQ4ooJi8zxMt2VgImvtG2OOy4w9mWiFVDOYpvQN55SlVAXTby7mG9chwAEBpMK4PcYG3yHNLAGmUW3Nuy5tqshy0XtOUEw20DhrVMECvuaaawAeX8FzSNlrZTCEWgDwoionbShQLkMsewgCYjnn8r5a1mWlsdOwV+owCV992kLkxYyTKfzQIPE574wrrWYtmSHeGWFC37uvLQ1QVXUc4MZ10utWupbL1DMDRnvmACp7hfFZfY2s0MbjqKvj2c4MpzMB3rZt24oPVnOa2zqbjZP+9OBDz6btL+6lTbnXOoFb5njGp3FFDc9UVtik/kX6ADmXCcYzNzgvhNzW+dgNKdc8yqbZFj7x8Gjk/gUho7Ior3XCtBtjzcvs0OyPtozxt++1V6N6Wg0X67H/+Zt4DBH/NbvBQ+yyd+ej6fGH/iX1ISW86eY7YAzdCutxIB0+tjd95uOfTJOsUe+gKplsudlz8FSkfQWvq2DbGke66VVJVbITMxSqEBiaqk/v+4X/mu75wcOcR+ej8le5Bcot8EZpgfKAfqM8yfJ9lFvglBYYPr4dYIhgKkqzslsnsSaSeFg2AkYTfamnY0/64Id/OW04++L0P37rj5CSdRN4D6cv/PmfwcJoTytWnZ4uxqzz9NPXUA1J40Fir8nK9PsAQ9tfeDbKlLuTOYedfYEgAx6rrOQg1yBF3UmWEUWQFCarmT1gcu+OXTBl+LsJkd4+BkuKTKS0u1tmFSUBFQOjObPnAbb0Yiy5CY+jx1MLsiyTKOUCJw1liUqj5DvB7ShBqZ4EQ8h3ZMoIDPWTxBv4WukowCqkTcrEIvglCIwJkaBSYEgHghrAAeVwllsfJdE2EbX6GBkPhqiU+TbBhdW0oGUeLJs5qbPjaOwQKheRGRPsKa7d+3eXVK+FNVQEamtvi6Te0FpJkoG4gf8gDACDPZlEfoUPQwBABMs+SeUwnMBdz2nO3d3dT6AGk4rfrYo1GbvaAEOlFLeg9dvMvqYEZRb3YHI5r3UBwfIQyWF7AEaCBUVFqMLkWmCoCJb9t0iIsxDIKDrvfAdgRDuYZPt7pEQkVZNRxlw/IO4HUOG6a69JR6ku1NnZTr9aideF/ksoG3nWVQTIXe7ck0C4izsEu6MeKeRydoPfdvN1qRXmjp5ZwwJpAIzHkYNYkexVzMnJPtICPEJGkZCN4i80RJb37Eu7eR2PB6j+QULTvkd/DiUSJB5TADdF3SBbRzaWhaOV15npaWzaBINkeVNtesvlF6XNq09Py6jaNQSDSRbZCMm/LCQP3tvLbjRB9F5MSA8QfAtb7IHh0DVcQXUjQBnOZbWicRLRBhLTeo1j1S0JUPLsTboLYCjMwjVY5cvg37EhE8J2VZZgGwvc7d+/P8ZKUUFLs2+TSFlQ3tcoY2kIsFdAU2DIXXmTjnqOEcAQ8bzjShGlMFt1DWNUXg8SGhleLbABB/B+qhTggBVIASnUCki2giGj10lVgJuOcasT2mdaATNlu0VSq6zSfhCaGMGnDBZVAcqFZ5VMJa5XQMQxFgawHMO3ZxAZ6WnJVLrwHdJkOMYA3yHRoH8WrArHsGbEkZxq3loybi4MoG1LvYCCFcd9e72yhXL5+Cx3lanjVwEiFaawheTNfh7ySqcJxmWUR6e7yJLroT82AS45djXmnlFeSZ/2SyaEQHELzz6kqjB+ZHEydEPq52uzQ45GiXV90gK85vO2s3Jb+o+MgVrBZ9kmgtfVVDUDZFbWN8VztdUd/119venyy6/E/2pO2r93b5phjMzQ987esiX1Atxeedll6Wtf/nIkrRvXbwg2Z09PN4+oKl0MC6h1/sI0AUCzELDy27zvimuuTANID7/2278d5uYf+o3/mlrwE3oOCdp3vvWtdMfb7kibkHz95Ze+mK66/tr0+KOPIWfqS+/65f+SXgB0efrhJ9Kd73pn6sD3avuzz6Vrrr467QZY2v7SizyP1rRp3eZ0P8c6rowOEGEjnnbjMBvWrFmZFsNgqGisTQ/iP4QwJ334Nz6U/umrX0mdyIlk2e1jDPzaB38dj5dnU9tRXqPdNm7YGMn+P37j6+ns885Jy09fnl5+8aVUTdtage052EczSPLImtNTu15Nx6gKOS1bsVQFyjLmASDTh2XTTQlWlsDHAjg8dU7MP0evKQFGwjvZoL94308aoReyxlPfE0b4stFkhXJAQZAAhGKcZAmn337F37lGAVbn2ROTvemO265N521Zwb0PhRS8DV+dHyJxmtO6nM2AvEHSS7u6HiotE8Dwq5AxuUlQnN/1xk2MIzBa/Lv93uppAZKy9hVjJEvpMsNFE/sCFLLPFuBrC3Kmk7JNGEvFWFJ27DxWFFZwrS8YRV6bclkBU+OK3LqA1ko1aRcl25pPz2aHZj5AxkKkhfU1FocAXAVI6mcubOAZD8E+G2BDqwM5bz8bS2PI6QTo4xjMd9njKD8/Gb3hwSg7ESgk8A7G9gTeasuWzqdd+/EWWp3eeut19KMV6bEnHmEdG0z33Pt4ausYAPRZCEtpJD5nm4S0VX84xzKvDbHWLkJ6qf/iYeSN1yPHfO55gErGuZsjgmmTeOwVVSNlBcWapOzO+ZDiAv39Q8QIQ8Fey31K6RzrLHLsGmMk5m3ZpP/0z38tvzPNZl5qZk7as5Nx+Oj3Ui+VS6+99tZ0ztW3shaN4ru0N33243el6ZEUwNDqdavSHAyrBYbCZ6oEDFWyDlZh7s2IYK4RGKpL78Vj6J57f+TmQjmPPDnayz+UW+CnvwXKA/qn/xmW76DcAv+mBQban5upBBSqRH5VAS3+hBIogSFlNQStldOUbj2yK30IYGjdWRel//ERzKfxGKpGSvYXf/l5AsJDABhr0mWXXc6O8GkENYIWEwSTKX3sY59Jzz7/dBikKhUKU9ni2529YGboL+POq5eWS02bHPlzSJEAAkwm897YDMlaZxg1arK60GCRv8uSMUgyUTLIGyWgNXU1wDJxHCAAEtyRARFmyZzbhMlgSTDFzxtI5kAYtg9Rqx4CUudrkBJoKGtMozRGkEZgKO/QEu4SjOnVIpsj+x4goSG51idAQ98agS7urZ73aDrtv+ExxP0JeI0gi3E33USqkJNFaVrLecv8kDJP0KfZbVRDQrIjKyQC6BLd3GQ4KiZxvV6zgXH2BkIqpN8SyV4VxpSdyETGuPZpAD/lJO70yWQwri2AoUgq4neCT32MuE39GwoT6n5kdx7XdjVZFozzX5+HbePvsp+GuS/9H7w/5U1DJCACD7JRTPD9KoJtmVW5egwJD0DP6cuX8nMNhqk9JB1LkIS0RfA8qIyH4LWT5DTL4di15vj1BKd1AENrly1KtwMM1UyNIt+DwcXzFzjq5r47CHS7SYRr+fzw+AxGuFswnT6e2vEXasNXQk+fKQN1+3wYMEvrJ5B2l9vA137qTn0AJABrtovgCknDLJgzTZWTadXchnTTpecDUM1N8wQvRwBbwIOaMZ5WamcKOQ4q19bFc2CH+oXXDqdeumEbQXzHIM8J2caEXhlWL+Mk9mWDfEGhcfpoJWNzPmOpMYBCGWKAmABPghyCD46nFsCG1ytk1aaVK1fGbruyx/C30Z8GIFKJSoAtPBPLNg+SoDs2NY12R94cTkmGkk3xL0UAlSWZ3ZhAF+ev13uJOaOV5zwDA66HJHxR6xzqSHFcv2PMVwfTJYCUMGUVfFKKwi54ybi1UMmUCBDcRx7rBUgsfOX04Fxh6ncyWabvOiYEfJVx+LyU8AjoOcbD74exYr/Tk8ebklHkl8zB8CwBeLEvh3l8ifljslYYvBfVlQoGUCHT87x+FZXGArRhnApYCZoWjDmTWeeoOVT6mkL/6LW3AqSMs8Mvc9LzkkbjJSITiYpkGutzjY0kvz6nGQFBbl42pfOEMlrniWhXqwPC3AmOn2OS1/WGMSGvAwyzcp0J4ywqJLZRWbDbfkJLjtm5+Hw/rKF2WBg3vfktaRX9ZB/G0D1IPAPUMyGmz9x83ZtgGbyWtr6JamZ/9VdR4fDO225HFvMobIiVVP16MS1ZflrauWMHXku9aSWVlNasXMVcV5fWrVmdfue3fyetXb2GzQFkebRvP++x/86FASX7rx1p10UXX5LaAaI6jnXA5lsSDM9p2nHF6TCOYCotwVj6sW9+M932zvekr/3t11ItVSWr6HOzkcLu37WbdWdxWnXmhtSMuXAr1cr6KG8+w5g8huSshnvoZU5SWnfxFZdShenv0+UAXt0w9dphSL3pqmswtO+iGtRLqZV5qg2T+tnI5IbpS1thRO1B0tYOePA0wBBLW2LqABTOBRRkseqPJvgSjJhSB5bRkcW+p35l0DODn3m+9aua5LkAF7OkzA2QDDDlXh8f+/EjufyUQE//EP29NIc7R2VQKINPeY1lDXK9ABSoqx5PN15zYVq/Zj7SbqVKo+mpZ15ASrQkHTzaQ98RaG1CutSR2jt66NOwa6O76PGX12TXgpC+lb68flk6hZyuAL/0OovqY8w5rrOZHfQ6MGRLFOPKNbgJj7aQTzFeAuAsfb44T1FkQTZjlvjaQsqu9PrTu67kg0RbhK8Ob3EuaWKzpoH1oLmhiup18yho4EbUaDCMqq3QyLkm2CQYm6pMBw51AgxNRlXVUYIYx3Sl/mrBXM5sIW89b3DJkmEm1DSc99XCwhkY7Eob1ixJ2y45O61fv5y1D2Yra/Z3/vUBWFjj6QhtPDbBdUYFxexN2Mz6Wc/86BwyxYaAz9s5bZjKgKvx1wt2Lf13mPXPtTlYvsRX4d/nGi7DuRTHyOBTHme7yODtAez1Kwz0NZ6uYy5kA6EZPyGZpd/81pdZx4hrWDeaMZ/evePh9NwT92Dc3ZuuvPLmdN61t5WAoT0whu5K1QA9d8AyXEW5+lOBIblCrm+vA0M8cyVvk3XpPT/34fT9e3/IPPeTPfknhkj513ILlFvgp6oFysDQT9XjKl9suQX+/7VA37Hn5AvBGALIsDCKBtEkJZUACZUELpUzI6n78MvpQx/65bR683npf330TyhURulkKpZ94QufSYePHAxg6ApKDGdgiAS3n6pdBFq//7HPpieeeBizzkVRjcVgNeRj4YmRafgm3J43QBXNr2VgkFQXXzIYDKbdUbMssgmlO2smIZZaD1Nfdvw1awzzZCVcgFojg+rtqwjGeiLhMgjVE0FJmIGnyZS7awI6Y5Q+N2axConeSlbe0lclpDocK+RISkEEhjhWFdFZJKreT1BsSruzJ/0jNJakLDIJiSbUJshKyeoFmLgPdzENwoIto0RG0IPkvIWd+9WrVkVZ8Qbaa4Ak0GBXNkQEve7DwRCRbm5CKRiUjbuz/Mvg+6TpZyTy1VDMJ5CQTAQDik1GQBEABp7vhNE+u3x+0gC++BJsiKNxX75eTxv3wM4ZJ7hfsmRpOsgOpj4vJs6ytkz4o3y7iYzP00RXI1aSPuUhBv5hBAyIIBgRlai4H0EKZUAhDwzZCsAWyWALPjTLMb2V4dFFkqrPyTGSNe91mEB+RDoa5+iFgWL7KS+qkcuPx881F52XrrjgLGJ+qogRhrqD2wdg1YdkqwP2Bw8wWFP1TRgGj8KwIQnqxF9o3+EO2sgsgv4RPkPCD7Q17TxhpRiTK5OCzGsJFlFIDpUjshvdiJFpC7unlg83AAAgAElEQVSkW1YsTJedtTEtRK7QYEKPyafA0DAyK8uXDyHhGsH3QU+h15DBdJBlHkQ+08tr3TRF34g7v3SRyHlg3vAZKxkpJRumbQTC5pK8KjtSqjFEG1WS+Lij7pdtbV9XKlVIDjU1tzqZz8g2FzwZl0Umm4Xn4vgb4/0DyPi8x1mMQxlD3qfnC88oExjaQCDM5CIMufUg4rPKD2bRXlO09QT9lbwjzKnrQsJBIsLnNWWN0tQydHjW4dcUwI9Jdan6dfQfX84eQ7KGTGozaFNq/3gGJOECrsEkAtQUCOV6ZAUV7wv/EdpQqYSHDImGlZ3oQ0UgU+zUC5gVErCiUl6UGbdtglH0+tgIDzPHvMBmDPvMgiskZz4D/cqiYqIsAKU9XLP9vJnEyzEkmLMOoGTd2nXx87PPPBPAdRPPNMZ0yaR+GImo80UF94k3R1Tsi2dr9TGrQpWYU4J3lkbPYxUWHonlMOdrYhwpJREoboH9NACAakU+pTPO7/2w9uxT/VzDxjPOSCu5pimSX0tutx84lJrofx38+25AoAOAmothFCwDPDoOuFRPu953z/eCpaTcsU7AkeP1ArBcd+11Me8JjjfCdnv55ZdinLQiY7H0uHP5cip/VQC8z6GqWDtMptmA78t47d577skSL/yB2vEh6oAtuWXjxvSdu/8l5Mqbzr84gKHmhfNTI3LTKcbNOKDN1jPxtuvqSKdvXJd6jhxJb3vzTWl3d1va9/TTMPkSIMcxPMXYcGBOraG95vIsJmkbQfpqVr/VAFx3f/vbwYhqwWi6AtBpwsQdoLqH+fOYfmDIMfscF7xHAChAAufJMPOVpcUz4bVTmUL2h1P7TwEKFXOtx3Dz5SQAdMqSfRIkciSWzlcc69TfC/+tYu7NTnP5vPE+x1Jp/lL6WVc1lt5+23WAJbD7YM1U8dqu3a/BzDrE9StdVdKIcTdsRhWcQ8iqLMJQsIUKeZtAhZWwCoaea2ox92c/tFzZMCoQlgDXkG6XNjMCtKRv+pkYKwJZzBkBCsn+gaHruQqPotfHEqA/YE78TQ9C4xRBGttf6bn3W2IOhfdWVFycgMWIx9DCFjzRAG1xXPfeh0aoRBmsUMAqPHImTtTgQdcGMMSGALKykHEKOsnYDG8hN89k+bjelUAtZyuBM0FrwKf+gc507tkbkEGema6++pK0b9/u9OqeV2H+4G/3WjvnZA6lOJfTr1XYGpi3HM8yK713gWXXV8Ev29DzOO71yfN1gSFBIxlDViWsoY8K2Ak+yxDWazE2DXij/kfK6WVXuUFiPxUXn2QOtxqd8+zd3/kq7VgZwOlc+v2OFx5Mzz+J+XRPf7r8ihvT+W+6g/VkIB2hXP1nPv4pCmk0pNvfentaBUuvZR4bFCHnd87OwFCNMkk8hqwyKjtxbKIuvft9HwIYekipZTmPPGWMl38st8BPewuUB/RP+xMsX3+5Bf4vLdB3VGDI8FTfH7MofkaXLjCUmTHDBNs703/9jf+Slm/Ymn7r/6AzBxiqrZhMn/3sXUghjqRVq1dS5ebq2EHu7RmDMQRQQ5D1+zCGHn/8YRhDrQEwREWyAIX8t2QOGTudsiowdgUcCQZAKSGN0rSWrC8liwbWE/jKWOreXbNMjYay7I4Zu3sGSSE1IqiyrLgJUvb7yEaVnlfNfTAiTPBMGGXZGFQhI1IiYSNIBtLcMbJWvGiUbZgEynSR5WAQKnsopCyxwSvgkenakbCFbxJACAmUZem93hrp/u468hl9DxpJwGfjI2A53gl29gwM3e3VO0k5kCyLOiQ6No7JuGwADR0F0EyeBFfC84CzGih6D4JcsdNMImD7WM5dts9xPUdI9PQYGgV5qAAA0Tx5CiqCCWXUsyolwJrtCi7ZXiaXQ7TVJDuqo1F6G+CO+2qB8SDbwi8T8jBHlQ3kjqdeFFZYEkhTdhEVnLJ80Ney/0VOuqP6lbR8bkLQYFaYfZPMl94TMqASQKZ/jAwqd3BbAEf6aZ9gKfGZBtq7kYpYt157RVqztDWAoSpkTlNQ4D14O0ndMRgTc5C1tMMaam5ZQAlvTNXBAw8c604DGFAPskNcQSIuO8w+GhiFVfBMNgBfrFOW+SruVucqQ9mnCs8kjE1bwT0vO2tdOmP5ojS3sYbroVw9IKuVX4Zg2OmXZfsNcq7DXQOpF6PTV9p68RnCNJVTdLFLPYL80r5nImYyl2VkglU8bxlDtKF+UnORRpqg9AEIyaYTjLBNs2SJsUsfCJkkgKneTAJHtrXAhieY5DrC5NWEjc8JyCkli1LTPHnNSvUxUaoXcgn6juc28ZV54/s0tPaZNpZAoAnG2jwSi/4e/LIAReXlTNGXgQcDCIoS2oAF9u862HQhHQ2WU2ZcxE68fVeQteSNIiPD8ztXhFm2bcI9RGUm2snx71jT42UOLBITQxMrx6j5ej1SjADAeO9UqR8KEmlA7wMOYFYGDddk35VVmM2jizLjMgvypBmgFe+Nak8l4DSkYqUEXJDZa+1EAmr/d0z6ZTs7D8n0aoel0gl4cubGTTEWHEfL8Gf5HoBIM8BLAwmgzIEFmNq2HT4abEP7rzKlMKOPPknbA5w7TrJvl0b7eqMh0wOgMRmXWaGhra+ZlNeQSJsyy5HslwnJNR9pPx4gyRD3btl3bhqZVFU6g6ph3VQeG0DeWAvw0sxceiEMm0M7d6Z1gDRPPnB/uvjyS1PrmZvSVz/1qdQK6L+ISoBzmFfrOOfWiy5K9/7DP1INcAn3eUZ64IEHApw995Jt6TjVmvbi+bPmzM2pgfm1F1DqDDx/Hvr+D9L5F12YdsDwadZzre04ksn5mER3ppXzl+DN1R8gRD/joqeHMurOc/TNGqUq3M9GwOP5mgrjT/YsxQ4uPPes1MeYPAGw3AW4pU/bPgyxL70Co238kOw3x7m/s5GLVVkBUF83GHP9AMirucch+sHug4eR4AIeABzWANjvAlwd0MeF9nYODAlZ9Ils/mxy7IZCYTZdeA25bth3cv/5t1+m0wECmcwrD3NuFMiJcZeBnZNGzaWP57Umgz/BGvEc/J590TILpfDgyn03S0aBqjHo70rve89bMeWfzdxB32KOfBFD8aPIyaZnKH1uDc3KOkCMA3wC1ibsX1bOYKworXRsubZEhT3WB8H/kGYCbhbnkrUXnjxuWGSiVL5eW8vxUqLdeAz/qGQ12ofvUditYarPs/Vcxfrn5og/F36CwZgVTJKlojSdY7rWFOwlzyU7eArfP1mNLfVVSB4b04JmfOuqpyhdPxvGXH8JcG8MYGhodIbqYZ3IlgVUYdiwVhpbeLnFcQOQdu4qjUnnU4HqqEpG6zVhPr1p40qAoc14Ih2LDZ4ezPZ3YjptW06h1R9hU6KSCncCOY3M3wGWB/uJNTlYjzCRwusuP9NoXwtklNhazi9OgYJADWweOLePs4mhV6Bt5BQ6yhzvemOsY+XF7LUmWJiZov7r8f/l7q8CWHMdPMt5SNxffvb+9NyT96RBNoMCGLr+Tsyne1hDD6TPfuLTqWqyNt0OWKyUbO48ZJZuABBjFMCQrKkKpWSYW1v4YpT3/2wwhpCSlT2G/u+TQPnVcgv8lLZAGRj6KX1w5csut8C/1wJ9R5+Hdc/OaSR/vLMeJgBBfoWl290ynBhIPcd2p//3f34wLVmzKX3k/9yVJgiia5HOfIqqZJ1desAsT1dTVWb12vUE3H2Y4BIUsOMmY+ill55Py5YvIRBB1kQyUIAEYSYdAXOWjVievY8y9DUkJwIj9SScSqosnx27kUGXz0G28jKTOxPU8AGSzUCAqgzM0vRFlaHCJNndN5Mk5SNxNsEQd/vdsYwqaOzWkQSFHw9BTlUknyZVBIX8vWAG1JqkE5AahDaQbAnynGBH0Uis8DwICRy3Znl22UImxbW8P8rW+7vhH7tpDSSAgjwaWPt572k5FbSUiszHBPU1KgUJZEWFkvA3gM1B1RBlQ3qTBPODe48qRrIhaDOD2KDX815BIhlTAj99HHMEzwZ3u/v0l+E+9MmwfO6pHkM52dDLyESU6yVgH2RXUuPmEwSqtrHyD2UvXkNUcgrfGH0loN5bGU45C4mpwIRJSz3glom8nlI5ScpyisLENCf8JvFIZ/icZYaVdhjkm4R3IRvbgBfIAfyGlCvYj+poB3dL65UDkYjrcTMfMOamqy5JW9YuTyeQcCkt64ZFYDscJdGs4nmBu6Qern0coKuXPnocY9VOgJlBjLmVEYTTjWbTEqZMpNwdJqmIUnIkpehoeJ3EIFxFIpVj3EDdr5pIi5An3HDpuek0dlFbm+pg0rQgD8RXZxqDVlheg3gkTdK32IBPR3pH8BcaSW2whHYeOp7GAZEGSErG1Qy5kw7QYYJfT0nuGo3NS4bYsuHmwZTQZ8jES+nknDmAd/ptCQYCjBTt7nMQPHAc2d8dS5HcCIqEjCzvHMu4sSrZCLKFDMrlClxRVU4wKD4jOMV9x+5wNnuf5XWZwPGtkfQ4colFSAi7OtqQasB0EpxyMx2Wl0CQycgCgLmQVgEu6YckkyiAIZlBpQjDNjVRCnDLJJx/fY+grCCQ4Km73yZoE/SXXNFQpprsJczSOb7yMdk4swHWQlZjkloCiC3PbTInAFr4F9nv7Y9+NiSZGrgHQJQljwWIGSBVJIaZbei4KwzsHf/+7DNxPinMrf2MwFwLAN3e1/ZHf1RudUKAlntpwX/t1X17A2jUq0XosYXn3gYzby6AhIDQEG07x6qIgkSAE+PISh37JnwmwMpes0lufdxDlhBlMFzgPCxf+d3KcgO8d5Lr74ZJMKoxPe2iRHCIz/WSRL/jnT+Tnvzhj9KSpjlp0aymdNnZ56bH7nsAAIW5MtppOv3s7/9e+uRv/neYehNp4Yrlaf1Zm9MzTz6d/sP7fzF1M8d8965PsnHA/MFxlb/1sF6cde45GO++wFpwWlpKNbRH7nswgKmG5ibM0PFwgjF13ltvST8AVOo+dDQtX7sKCeSOtHHx6WkBbSRr8ATXtOfgwTQjo9Q+CGjfCMNvFeCaxsUnWB+WnLslnX7WGakbJtKjf/XF1EAjCI5ZsakV6XErfmlHDh0JD5V5+L014uUk4LwYZp3jazsG9VXzFqVOGIn1SPBoTaqV1aedr+0L5qXgaK4uJl5c8vIRiAlYIIM7pzJ6/l1gyH7kjOImA8ct2DGFtLEAhH4SGBIclH0ZGyZei9fkFFX6/SSzSKylxDYSfD+hCXPVeHrrmylXv3EJcj82QJCAvrRjdwBDE9P6WQlo1sIEbqMvu1EDe4q+GtUz2QwIb7jSehSgFOdUOnyctbvwMPNZZNlVBnZluvgZZZJxrxkFDjDDec55vZC/xWaBLDmYrQIiseFAuwewrcm8xvU8jwC/uCf7uXOS80LhbVQwhpThNilDZ72tRka3qBVgCLN8gaFZ9RUAtmy+6KPHOl+Bp2IvwE1bRy/9lfE14fN0qsxs4LxhgryX+w/pYEkW69wiy+4EmzZTyPK2bN2AH9cq4pIBfh8LqaQgzTQbAYMwkabxtlNGNomkuJpNuCnWBoswCLLrueYGREj2Qm6dpbIR/9AmMp5lXAVABGMor6+N4d9mjGD/dRPM9WMM42zl8oJHSrllJIfwjo0MN6Iq2LDwnHd/+2+JmdgEYvy1sra8/MwP0nOPAwz1AQxdLjB0BzLjHtiGR6hK9mlYodPpzrfdmdZuWMtalIGhKEpRYgzVcU8BDNHekzygsRIwpMfQRBkYKicj5RZ4Q7VAGRh6Qz3O8s2UWyC3QM/h52bqMSdVNiYzorqJYCyo2nKOASTG8Wc5vDP97u/9zzR/xdr0v3/3T9IYu7ezcJj9+O//bpSr1wfmEnaVN565JR0/SgUrDFhGkcVYleyxR3+Ulp62hAAH8ImAzoCwiixQ1k2WlpnUwfhgZ22UXUeNbWUjmNAKMBjYGZBawtzAT9BolF0wmQDK0gw4DRoNTlRHmQzlJDnLPCL4LCV3QamXS801SGUX0DC40tNF9sUEMgxBJJMOA7MKgs5BAiuP4/Ei0SGQHOc12T7KaQzmPGmuZJXlBQF2Sa8meBUMEviR5RNG2vxrwiy8EGa/BNGNSCk8Th/t6n17njlUeiqYIJ7bYFl2iH4DQbUPKU1+vaD5xwP13txJLu1dCw4NW8ENBlh7dw/JDe1GidwBAmz3kGVNmRgZ8Bt0z4b1YflsQbQh7jOqXRFIuhsu66uTXeNFVBFyl12wQZNemTsCdpXKLwykuf8iaZChUUglClPU0uZwKXFwh5uy07SrxzS5UNLhtcxH1mGpdyujha+CpcNNpgAPBRYEzVqUKJLcLG9tTm+69IK0FvPPmdG+tHj+nHTkCP4gnceRjjWnQ23tIaWrZ+f7CGXiu/qG8QshAULSNaq/FkCo/UeczsQrPG5sSyQIwRgy0eZ9MuHybi5/Y1d0FoH2aO+xdNHWtemGy85Ps6sBCcmge7oH0uZN6xgPh2Dj9NG+tZGMT3CeA91D6UAPErbjI6mXEtEHO5CCYX4dfB2C6ZxMcg7lWlEynlLKJO4mPPMAUC3PXtR3sWx6Ic0btOJUsHOyvMkvq0qdBuBoVamQR9FPa/QsYmwJzvqvfXYcAMfnMiEjKIATTbZNjcQTeCYafSurY9yYbFhhymfUyFwRz1rmnsCSjDnGtIw6GRUUQgqWj1XPGuk/NXR+kzhlR+60h3cTY9LPOJBsdyv6NQL22Zf04nHMK7kIEIuE0fnDMSWTyGelpFTPj/AZ4lu5p8dwzAWARP9v4HgeJ1gZgrnel0m1yQttYMUjx4DAkGMqJHR8FQbShcws+3oEcnhyzDiPaHZtezhnFdWZfL0Am/zUqxgpm+AtXrg4Kq5p6j0IUDPGtXZjlL4eY+YBjdRpj3r+XhsyG9l92dtlDMaf86X36RgpJKQTYUgLCByeSxpQTzOO58Q8oFmt16QscFggl+PKbRinHYZo21EBZhNI/m0COHmBUu0rFixOW1avTSPHu9IAhvO/99dfTr8LYLRl04a0m7L073jHnSTRsCB270yzSCavvvnGdNef/CnsvVlp6cJFqYk+0cAcftGFF6UHHnww2CTnv+naAADOeMvN6aFPfy69+PhTsKgWprPOPy9tXLMh3fXpT6Vf+asvpH/540+kvqMd6abbbgEY2pkOv7ALbxjmK/zCRqh02QHQegJgqJ/E9bTm1rSUCm7VzjmM0fNvuZF5syF95xt/l9biT9TJ+F/CHCL70rlKAK0T1ta6NesBhVoBP45Syn55mmBcTdZWped3vYypdV060jWY6ikKoIRPhtUIwEEVGxTDtL/gaNQ5DFDHuT4TSwVvTY8Ldox9pwA7fjzWcIXKNLT4GM+skC5mBs3rJs/F3F58PgB/pZNW0or15nXmUAEGxdonsOwmAWcIgFdAU3AV4OzEZE+64tKt6U1Xn8d660ZMZXrhxVdYG/p5TsqAZnPdNcxffTDcusNj6ESpyrjeNc7BYf4e8uZcVj17C+UKfc7h9QC0wXwS2HWOkY1Xkme6thb3JQumAFiL6y8+ozzSzwj6ZNaiDZ3vNzZveC02P6yDpZSYPuCcXPR1x7Jz6DRzlj1+UUsTAGMDzCHGVbUAilU2YRhZ3l1fJlhSAkNHAMhGiF2GRjIQJDNTJk6cj2nDdUpgJWSuetvRfuPjAl56Bc1KK1Yuiypey05bnFYAmh6gCuYQsvQdO/ZwLQIzyEEBbZwbXKVP4BHnBtEc5o9emEXVMv1oT+MZ1zdv2/cKdLtRUzKT4pnkdlUy5nwdMjQrZrJWCuw7tyh2D0ZwCay0303BpBVwnwS0ksH5jX/8Ih2uPoChFmKaV1566KT59A03vg1237aE4hpJ/uH055/5QhrsHEl33pGBodYFVC/kP69hCqCrESC5mnGSpilEwWecj0bGa5CSwRi658Gyx9CPTwTl38ot8FPfAmVg6Kf+EZZvoNwC/7YFBo5tjyKjViXTSLeyAXmCAI5hr4yZSWj8bXvSRz7ymwBD6wCG/pRqr/3sCE+lz3z6EwQMncghlqTL8BjasOlMDD0xsMQ7xRj3D//wM+nhh38Y/hDubGWtmv9YlSwi50hk3ZtrYPtyChDHBNpkLkrKk8Apd2ltbUkdJPaNBJxKMDRPlEEQFbyUkYUcTINLQYlMpTcYMoidkGIdCZP+AP7NhA5zRj4vK2VcWY1GqwSIsoaCreHOrwGX10cCpjeLQdjRw5Q0Zue0hZ1kE9+8W5h9DQwgQwJAoBSJQsAuxnEaf2bZQRNtcIJgVBNqTZYN/ASXasPEkl0+EzjBIuViAEYeT3DIUr7S6vXpcXcwmB20W+EvVLBEjCIjgNbjQaleeJFAK+c+BesySyB7jAxz34IgJmvuQhpImzxZilugyOT2uBWITCKVFunbws+CRAaiufw5DBgDVq7XtqxB8uTz8TEXjCCT8/AYiufpc9LrwKA3AxfuvMY5uSeP5W5wAAUhnePZctwwMQ15QinI5b4ss2yAK3hZQ7B75flnpa1rT0+L5wAiVAE4wGbwXH0wi/oAEttgCIwLdJD4dVN1pwfGEH7TmE/TnhVco6InvYPMBpQyOQJK1bFOAA75NAVLT+Cd5Va16WEtr1fPUGGLTfbzNq1K552xlsQD8BCjHcs9zwVklTU0Aehi5bspwKU2vK8OYnjdgV3Jvvah1D0KI0Q/C6rreP7SBnVJQkbtL5O6kDhxhSTEs2FYaJSuH4dgwAzJXlTc8/mZuHLtdr+T5sj8bQEJfweymkgkbUNNkGXL0VcKaeYUAJzl7jWILoChk35VJBkmetX0SceZoJBg7VwMlYeQMQmS2tYmTLUB0NC3eF8977cy33wMqTWM1xcsKogxfmVbRJ5HfxE8lUUUYKdeYjLp4jqmQ1pksqNBdgAl4atF3/E++VYCFsAQc5dJoOPJPiibzCqGMikEhDye48YyzTKJZEPZ351fBGs1dvV+7INhdK40hs+GL5EAEpdqHwwZj2PM0SBIUHpghXwnRDsCs5rQC4ryXu/Ln9sAKZWSLaSaFxkpzxJDZo6jD9hrB/fDjNuQWmEGnaAdG7yPkE7KZrAyo14imd0lKGry7xiUEeT1aDo7l4pg2WPE5qHKnVJDPKC8njAS55hDJNz6Co3LXlMeyiTgz2OA4iPcizJJqyfOpU3nAiC//93vSc8/8WTaAOi/n7LvF561Nd39rX9ON1x/HVKcAWRdU2kH8rC3fvjDqZ3KYotg3hyj+t+Ol15m/ugKifFxQK8Xdr6cFrAOXHb1Ven73/luuvPnP5D+7g/+IJ19wQWpq70zHUTitWzj2nTLzW9OB17Zk3740AM8l5rUwH0snNuKHGxBuu+RZ1NvI32EcdWCQXQDc1o1sp+rLtyWnt/7Srr2zlvSP//D34ah8gyysIspO1/N83Y+fubpZ0lcG9P8eQvoM5Np3fqNIS89xhx3DOCWooBM0FRv6+rGS2kDLK79wbgchGGpPDk2F+h3zkkBDLqQuFKEzNR5V4+hUlWs+Js9JL8vZGUBBpW+S3/PqXs2aPelk5WvSgDISUlZLDBZahTyYVlwcc4clp+UjsVzzxUzM1MoA9h53MMuYc4YHWzDPPw6QL6ljBUktEMAfLv2paMwZUYn8NBrXghwMUWlsi76D2bHJyxqkJlJ9iEPLkNR0MavYgPA63M9c63yepQmOd5kCWWQBkaU0kuv2/WwtKkjA1b/Lb/i/kvHtCKjII9zULG+WRnRedC2Clksbx6H7SkwFAxFzh/smgBU/J2qnRj/Wz2xFhA/m0+3sm4ofc7eZEOcoxEQcAImzyCVyLpgcx4HGBxG2hvV1xzLrs0xxzYzl7BWEVNYqc9mBU9kDkCKOjmUroaxOo7X3f/z67+aPvepT1L97ghzBnJN+tAQuuUJdiZGYe5mFzXHZE1qQQLrlDKEB+DKlRg6Mye89NJLvD4v5r/8nYtyeB2eVCBYkGkuTDqrhsqe9X5dtzMwBFgXRKcMDGUPwGhiXs/rpgCR/eub38BQnk2jXJVsVtr14kPpqUf+NaRkV1x5UzrvspuRXOMz2Xc0ff5PP5uGsQp4+x1vR1a6DgYewJD+j5xHYKhBYCgKzDIH4WEkuDUyUZN+lqpk37vnhzKwynlkfgzlr3ILvCFaoDyg3xCPsXwT5Rb48RYY7nwR4oO7nyQvUvRJavVa4f8su5Qqpyhb2/1a+m//7VcBhtanj/zeXSAN6NXZuf3Slz6f2ihTu3DxAowWr0lrNpyBlAw/E443QbL7Bx/7ZHr4kR9FVTKNdDXRFawxWFUWIlugkIgJhMwQGFruXRaAwXxUKyPwNukMb4Og0E9jUNwcgEnQxwl83CFTTx9SKqVAspL0ICCQ0phaWrrBZHjvEDA1Ue1JiU4YNhKrRBUnojMDqgp21DVlFSAIY1elacqqOH83bJ0FVL1RIpblRrkqUVD4CYi8F6UBwZTnb/oKGQBatcxgfg6AkuCPhr1TJMLu2IUZN+8LE+sAmqhghEfLpF5DBNTepwmof5YxFbR6qeC8kNk1Gu1mP5+cjvA+84DSz+F7wQVF+VqAA6uSzbArGdWvACNMfnJFtSyhMQHV1FPWk94mmj2P0y5Rrlz5kZ4bgCvunOYS3Znm75cJTuxoS/PnW8CrkNh5vOz3kv8WVbRiRzkn2QHM0dYmtIWZb1RFK+0YG/Rr+mlybCga/j581gRaYGj9aYvS5Rh+rlo8L00O9RiqRsCtSXU330ropnmhn8S4E2PNgTEqQQFg9gEQjbH7Ok2iLhwUNg0BWGosbmytB5NsNEEApXmyVEz4AKQAn+Y2VMKwaEoXblmX1lAVbR4MplbkXftI9E8gzamnnwtujXBv/bRdO6WQj5IkHOxGZjAwxTftx658BZIY++9JXw76YVT+CZZblnXVhXeNkiUrpwE4CjDSFsopizYLCZSV70p9JoN9jaUKXPQR/q5hb4CyJgpWA2zbZVQAACAASURBVOKYsmgGABIEZnKSmpMimULK6BxLJgGxC88xmmBhRX8BVIlnKqhgEsPnlQ76uyygehBgwRhla830/2C70E8m6f/2A/t5sBmC2eAQyAblGrZn43Ir+1VlTy/uVQCpnp+9dn+XaadcqZrzeA/2k8CbSnOIxxJ4ci4RNIr6USUwJ2RqPGOPUbCEvDfnA71/TFoLdoT36s69oJGgTAHOBgOJ71MN2ItErgA/Y3xwrib6xRFYKk5TJphKBWsBYCZot2eefy6dsWlTWr50GSw0xpE+QbS5JbUFhL0v5wqZXbaBUrIWkjkZkY7hAfr4IiRaXQAbyknqYe+0tR0l6W6OpNJk0n5kvqh0RhNqWULKKv19zDmU6xoDHBe4m819LlmwEDZOTHJpyaJF6TRKaDcwhucx/37329+k/DfV1Xg+TZS+nk1/qKF95mFkfeDxx9Ka9evSbPywvnPP99M73v/z6ZGHf5SqYTy2LlqQbrjhpnTPX38t7XmFimK082VvviUd27Ezfff+H6SLYRmNA2DLjhzi31qHGu3XjhH1ZNXc9OLQ8TSATLQR0KpyYCxtWrI8LeE6GvEYGoW1sXzNMsxXBtMYwGz73n1UIawPE/t5+ChtAdx6/Imn0spVawBERtOzgFcV9P0p1r1e5rFpEvVBnzPm9Ntf3BHP2jXBecoh7zMogMCY8ABlAxyK6FgZap7vC/aLr/rzSQAnxEn5tfg4/4WUzI5f+vK9eQ7InzspFSuB/gHQylYszaPF8U4yhkLw9/o54jwBKuGFBooxOdIFMHRtOnMDmzU07sFD+9Kx9u7Udly/nQRAsJi1YjSqko0zPyoJP2HlrRKyYJ/2mgRKBHiK6zz1mr3GafqFrLVYg0ty75O+SXzeddm1zDZ27XGshbm7mwCOb2IQjykLT88dj2M/z5s+maHrOsX/eDas2+Fpl+cmJVcCIm5UOE8zfNJCACJwv7RsfgsDnsqeDXJ2kePCdm2FwTdM5x8am4FhOgBYNIVP4njI0ic5duGJd4KNgRpAFBl5tSVgqKrCTRpZPzPpfe99J+OtIW279JL0xDPPpu9haF5DP3311dei0tvoCOsAccp8YgjnZwtpKLuL6oTMqxpFn7Fpc9q+/YWQf7ne2T6C1cohw/jaOYv5v3n2PBhdHZzXoh56M8Gko2GMhSYsXy/zlW4WPbTUn4LBxtgRGBIgsq/e/c0v0ytrUjOy1GbGwo7tD6QnAYZGBkbShRddlS695T2Mw17a5SAeQ59MY/2TUa5+w6b1eN3BLgsSF+snIO0sgCElpycqkPcD1CtBHBmvTu/9hd+MqmRlYOjkMC//UG6BN0QLlIGhN8RjLN9EuQV+vAVGu1+amSQQqqZCVR3BuDs90qutWFVB0lBxAkbFwNH0a7/+H/GTWJ9+G/NptFwkz2Ppy1D/2zqOsXM0L13FzvDqdRtT13H17pooz6Tf/egnKIX7VAQ5Bnd6SkyQLBuxCASZrAUwQnAhUKTxrLtoshlM4JSPKFWTpRNmzAASw0gK5rHDGOyS8CvwXBj3hj+QAIZBrFIwA3XNcjFcBgwwSFJG5vul12evIZI1ji34EqAQ7zc5HzdhMigMSk32FAmzTZI4vRaMRr1uAYSiopc+OeGVYm0OZkvjaIGiMJ0OEo9JcjbNnqX5LslzyHoKY13DqwhmsyRGqYBGwpr1eg8GuyaEIj6+5k5zUYXKHcxgM4hIyYrifErABFVMQWo4TntbJ8whEkAlQnzaaixBdvKeS7uyuUpM9h0yKJVe3kupd72hDJJNfGyTaEc+l8GhDIyF3M3Ek797bhN8A37vIQAkElOT9QIM8jWvt5BRaBbuc5ECb3tFIsJ3MGAEEJXQCDwoWTLxkOPD+YRGGgBvNp6+JF170TkwdiyzTcUjSh8PDA2ko8c70xgNIiBkAnwcUKirjx1hAlmBoVF2Xsf4noxS9RlRy88vOEIlYEifEinzuYKN11A5QzJAUnAavhWrFs1JN199WVrELnkNbTFGX+2mOs0ISUcL/cUEZhgQ7gjylw524w/0whga4veu0dSN70RDU2vs8No3Ipj32UUBl7y7brsoI6sjgVVOkEGMzCQSTRHgjMppXH4kRiZW9gMNcXk+trl9XJDOsTVhdSWZcY4z+5zsMtpRsGEc81fHjwmGgGEkgpbU9j+9oWwSgUzARdPNMFnnWFF6nkvWxDc8gIJdY0UgEm0lEDwzgRkZPuGpwTMTXJkOX6MSjElSYR+SaSRg5bHjOTiuHEcFk4v7zIynDOooVcsMgey3IqNIANaKdeEHEuOJ8acJvPNMtLEJHwlegFTIKvib/dl5xTZciMzJpNS2K/p34ZkSwDP3HnOFprhcv5IYn5jPTjaFPxeJbiFDs8KRbdvd1ZcWItdynp0NS+kwoMcre19F8recUtdrkkbejSS1TMVR2S6kMrR/gKNmwgJGVjoDoAmZiFXrmP80vM5+U4IDgkX9MccKNFua22fnvCfgOkp/dD4Q9B1l7MXPzPcyZOyv3vc73/Wu9MMHHwhwaDYAYSsMpfXLV6T2g0fS4lUr0pFnAbOuvjwdBgQ9+MorAVDOx29m7bp1Aao/89yzwbZZu+WsNICRtIwGS9Vfum1buvfu76TVmFC3UfFsCUDNElgb3/3619PpeBD5TE8wpzVqssvnlSGaf/ZONaUDlQAKyIEEPwcBNDTIvmTrOTBCptOmszenBZuoeDZMxT98ir71V3+T5i9amM44awtt3J4WLFqSnn5uO+sQFD/Asx7YblMcp1YZD3NrP/OqXksVjCuBtjwCc1ly564CBInXIyGOmbIEwjtpnGL8XFpm8zxWYhAJrhZ9vfT3GEUlVk8hDcuG0nnnwTGWQd48H3rubDCd51gPl5lJ9j2BnFxswXHrGljMJ266KCUb6T+G+fStaTMeQ2yJwCQ8hqSuHWBoACYZcz6MIWVU7ZiTjwOWnIAxFCyyWBsyQFSAoM5XcU2ZIhuvO8f0whCzmEQTQHBUTKRdCo8/56kYYwFiWKKe9ZSv2FCwL5fYUrHHI0umxNqJzZHS+QWng1HK3yZgDMmedB6xEWL+EzC3/bjDWqWrgCFzZ8HOaapNpy+cR58aICZBEg5LUoni7DmtbJoA3MMS6qAwwDhmdMPERPpS2X9tf0HhSb10iIscjrUC9zBGK6nOWo1n0foN+CxeuS1dff3VVOXrT/f+4D7m5el06HAbcrKjHEOZ3VDIGQWyY55CdiWY1QBj1vjDjZF+1qYGGI0hwaZZ9V60Qp93kzcDZA5bzQxJNCBz5oeVgHxZ0qy/AQwxlm2CAhgqAEu9hew/BHfRp//lW19h7WOOIEZrYr58+fn7kZJ9N4Ch8y+4Il1+2/uo4If0+eir6bMfBxjqm0zvfMc703pk0mE+7aH0cGR9rAcYgjbK82B9ZINRj8YCGLqnXK6+nHqUW+AN1wJlYOgN90jLN1RuATCerhdnpAGTarJ7jWyCSkonomoPgYmMkmkkFWPH0y//558HGNqQPvqxT2HuC4uFpPhv//LPU0dnW1pA1bHLrrgqrVq3KXW295MwKQ1J6bd/5xNp+wvPxc52NcmaHgWTJI1h7Ku30ElgxGCXKIYEM8wLDYIIppugNvf0doXhYzANOIYprDvaHnMMyYOAk8CQdOqQARGkRBhOMBr+BrBrxvg2ygp/oSgDq8ZePyGDssaQXxQ+CcP8PBEJ32QkOiZuAhxhemlFNYLTZgI5gR59TDylAaiyo6iuFOwfrz+X1pbRozxH6ZvBvomomFWwUQJMscIZib/HkS1BwC8tfhFVedrajkWA7bX1IHmIqkwlA06jPtul2FXOu6zZT0KEIO/aEnyb5HENbRgwazarlIzHGrIHgQ5PK3wUQEIAPKVAW+aITAMCdtlYujlEm3EeGUMFsCMVPptQk5ToBWREb4he7PxKkydZbSYhLDwywlOKNvRzGYzSWFjDb6RDUOk18C1YULnEs+Ft/tfEWLYQnJSo4DRG8ttM8H/j5dvSuetWphOj/WkeCUADyWMXCcqRzm4MZPFIINDthjU1xK4tFg+pF9+H7kEqNOEZpMRLRlAIO+LZZf+QXHvM9pGm7xXAQ4pIW9YL18ou8cqFszHoPSNdfPbWVCd7hD7TTRW0MSWYgFJLYHFM8KwO4dfSSRJzFKbCYZgOh7qGkeEA2HXhvQMwZLKjLMi7zMmjBre5ApIAUFyXQKo7zNx3AIE+b+QSJiy5y5eYCIIk9DcZWhkAyTvvURbaZNLnpIQo/IW8H02gM1unH58r2Vv26QD44or0YCoSwJInkJ5LJdaChtYCQz7fQcC4EWRZPmOrZwnIyA6SHWffWEKiLhiwiF3zE5py60lifwI4FECSQdRKkiLTSEB4ECbBkF4kAbRyVcoBg6FEEmrVNM6p5Mj7lKWQzaCp2EV/sirZCIlfg75BpXEW1RD9vHOQCW0wrLIkVQDWeUXZnX4/xzE2dzwJ8ARrpMToErwS9LXvFuBP4UUU8wNAg21je/u684csJCu6yfDphc1yvLMnXYL8tqOnN8zu9x85TOLYm266/vp0HD+oBu6j3ufN9DEKEF94mHmtXna0SVwbibvJOo/JxDJ7r/jcBAbxyAGom4/xtWBdTgjtw1YZlC2ERIYEUhaDUrJRvoXkJ8h8pzjJtssvTysxgd63Z0/a+cILqQWW5UIkPp37DqS33HhT2v/ii2mY6WbF2pXp3u9/L91++9vSo488goH8ivBLmUdb7tn9ajrvnPPTwf0HYj7TZH42c9o4csNlK1eyXnSEZ86ZsHm2P/IYLIULYW+MpNd2vRIG/6PIWAQQFsM6ffEIxvFL5lA+vheWG6bIzB8TyJ22rFiZFpOUDiJdq5sDq242XmxIwc7dsiWA7Rn63s4Dr6VK5svX6HvNrQtZ3vAr4hnU1OrtVRHMwhna9hjPfoZxJcjm+GkkST8R1TlZm/iM5ww1YYAhGejJ4jJB7B+PKLKcK1yzTs6JpwJDAfKUYKXCW6cYU6e+rwCMPEhIulxLGNMFeylYRlxjZvLhEad3FOCv49d5wn5Yz2dqmR/O2wrwONqeLt+2GfC8BpZgT3oFRouACNMS9z0/qma1AQwN9Nv29vuKtBi2WD9jMWSWVsjiOuK83h3nKQB+z+/Yt9/l2pYyWxnf9EVZRq7Xhcm2n5NF5Phw3XR+KK5Zj6M5bEy48RJMymAsFobWFm6AucNr4wCDriVhpK9cNNh5eWNEOXhzE/0BplTFOBtLVKo7Y83pzCGAxkgSxwAxxo0r6gGJmN/1GOpEWtyNnGyUuVrvLc+tf5kAVY0Se46Zy7IHL5F1XCbhTLr22ovTZlijc+Y2Y66+NH3q059N552/LT34w8dg9vTSx4HhRvRC5EQhtwbkYd2aj8xXgFp/QzejqmGOZilsXYBGAmCuh7b1LO7TNo0KZcRnVljVYNvYR7Atg3YW1RAcksUomH8qu0xmbp77Kv1XYOjbX+G8GN5TGEBftx3PP0Blv+8zLw+miy66Ol3ylp+JeXr/4V3pc3/ymZCSyRgSGGqZKwvcuIq1pgQMnRhj7sd8uhIgTsmmwND7YAzd84NyVbIfnx3Kv5Vb4Ke/BcrA0E//MyzfQbkF/k0LDB1/HpsSEh2L1teSdDRarlY/F4IpE86JvlQ53Zs+8IH3piUrN6bfQR42ww5uRcV4+vJf/hnlXQ9Rpn459OnL0+oNm1NnWw+AiqBJVfqt3/6T9NRTj0ep2xaCPDO7vLOvNCQnOCZngiqh4VH+IWjCa0pIZBjUz6omkeoOgEQGQQe766tIPCydW4d+v7YkCRtk9zcCZRJWASDNow2wDJBluwRjSHNkAjp3swU5siEmiRG77dnAGh8Adlz10XG3cpblwjlOBK78PkCSYbJaS1BnImvIH6yWAIQMGDNL6FRgyGsOiVkwOjLrZZaJfYnJEJ5CtEcwgKItMqgkKykYAoSCBpOaCEeiApAl0OINNXF9JrPuZkYSYtIrwFMCFwycAzLgoF2deEiEySzBs00dW33ZsFZD1UIqYFItiGcyo6TO9hUsU2ZlwKlZdfjLQD3366QJqQkwbZUT2CypiBL1XKfvV/4Xu7wBVuSE2i+fizR6S7JrXKr8oACdbItMgy98NbhwfuZJhRTGY4pA1sLeuXDLesrFb8H8mTtD5ljBjmg/PjHteCUM8Py78XDoAxw6AftlFHlEB8yhnkG8IQjyp+kzFewEm/EFAKM8RKZSMDWUKmQJmePCRKWSXdc5mK8vaK6mCtqy9KZtF6Ra2CDU8kvTeEjUcS97D74YQNmihUsoUT+RdsGy6OXyD/WNpj2dsGqqm2AzDZIwYbRe1xxSAdvFwD7GCMlUVKbhmqKtSpI7A3H7o9XerKj3/7H3Jn6aVeW59qrq6pqnnud5oGmwGQRkRiZRVAQxmmMS50QzG5MvJ8mRKGoSo2ZWccJEE8/JyU8TjYqIoiggswwiNN30PFVV1zzP9V3Xs/ZuOn75/gD7975YVnXVO+y99lprP8/93Pf9wEExXcygnt13CjmfoKHsgehkxXfBBcc/0lkCdsGRYRK94EkVTDWT3lHGLEuhihb1/syY1QDCmAyHkazHZdXc44oJloHFPB/028AoO6Rg+PngPzTCe5qEWCmX6aO0S1llNePbDfji2pfNY2IrWLUcUHQAkGSWudgOO9B31gvJ9eHa8dhdfwKqJpNhQu16ICn1mGSYNDJvawHR+tgnFi9EPsLf7bxmJV4j+/AqAzSSdRaeZrbGNr0vAJ/ophQsvBcYQ5HIC4wGNQtGAQmZD4Ei12UksgV7Ku9zeb6bpArk2Lq6hrnRCUho4tbbN5TW4yvUzb5yHBBz7z7ADADG9XQnmwLIa9PEF5lkX19PvL8Mq9J7TMBLFqPsAhlAsgPcuwLEZt1axReMi71Ts3Ke046UzeeMcf0Fgmwnzbf4t8dTjSzlKGDmjB5OzK9hEsJ/+Myn0ze/+fV05MDBtPvxJ9Isx7x99do0wTmsX7Eyveam16SHfvxoSBwfevTRdNqOs5Acr03P8/Nzz+5Kv/d770m3/MkH06++45dTLyDtfrotCjYtXrk0fftbd8JcOT099/yedJj337x4JeBtL39DkgmrR7lO11APhr7rowPdw4cG09MDnWn99tNinlXZiYzN7BJApeUY6C5mPXzj299Iy9evTA2M/zn8fuczO9PjmGTXwWo9gB9ey6qVSb6lXkv79x9Kq1auxQi9D08VDKdruT6AmdMkzcpxVYq5bzt2suw0Ty9lggH48IQSGPLWU+67JSB0AjxhXZZAzwkZmfu1K7dgEf0sG6eUlDm/StA+tnLmmus1d+DKf/Mha09g3cf86LTp/vCCgXqscfbNvq6D6aYbLsdjaDX3D4B/jPv3Mg5664xOMufr25lvo0jJjnGfGU/nn39F+s53vhdMINdIyLnj8zMwVQKmDeEzlrv0eW2WLFkc99SjAHGL+VnQwwKFAIbAqUWXADH0EOTvyljDbbAAt2Spem5DgMz1FoYYp+zv5C1XtqR+TzSeANg0thiV4RVSVwpH+tjFWhWwQMJKTNMC/U7G0Jol7AV4Arl1TQFO6r+npJOdE7bcTDpwuIvvU6kPUKwqiiD652XZXL4mjK/dScNnTsbhDF1ZF6VXvfKl6YwXbQ6fs70YTj/44CNp3Yat6a677g0GkgDWtN0PlLxFTJHZQl5H798aUuuvZ2FknLkZDFtiBZtBeP90vJYCqg+x7o1fFi9aTiOKbn4/Eft7luVSwOEAZQxZLJgGGMolg3wfDb8p5rZS3xrpiPzuG//5vwMIXMR7NyIjfxYp2Y8fuisNAMxdeOHV6cLr38AtdpiudXvSp/72k9gKjEVXsi2YT7fTgdPNOTzwwONkDE2NIL9lK52HV6VM5tHx+enNb1dKVgGGiktR+VYZgVNmBCrA0ClzKSsnUhmBF0Zg6NhjFEhJ+gSCAGvm02pb+ZSF+SoDzUmo4DODBPZvSas2bEm3/tlfh5SM7DJ98fOfTnv27YZGvSVddPGlaf3pO1JvBxV+fFToKZze+/6Ppe/d/d0I3JYQePTD7lAKY9I2H6qxbdytgPsV1Vc6dPhjKacyaVV1pRbfSnP46RDMCIYsX7IsKmUGwCY7GqEaHFu9MqmNds0ESwaJgkDBwAgvhxzgDQ3RSYSARkaMngGaOBp4Wtmcx+v9m4ldfbS85n2Q2FjVLM1sI6GWNRRyreyxIgDkRinnyTzevwt6BC1cBgHnPkIAa7JcoyyHzxNkkkVUG34seoNoqo30B+aG3iIhVSmqylME19GtDaAm/FFCxpPp+/5bgOpElVqwh1d6PlOMywBmrCO8PoChQhLlqETg6BOjGkuiqEEvAWsE8krGSL4d5wi2GReDzjAP5Ritdnbju2TVNz6fcyzbJnvMmlIb3AtkeY5Wm03cZZTYyUxwSaNpIbUhPmMh5rkD/F6ZUgT2ng9V7kimnJCOs8AQP1dHNzei+8mx1EZF+ExYCy89T0kJHdhIxHxdL6ayh0lgh2RpkOQMIeOawjy6B7DoOLIuG3DPMvcdj9KbKsbP4YhMr+h0J7vKaxvSJtleJDPNNWnzqsXpJWduThsBMppNHJQjso4mAYKe2/dYWgIzoR7ZlB1/DuJdcYBq9C66oB32WGz1QovkUY7JuRqyCSu9YSwOA4draoIXnXeUR1qhD3UkFfiCdWEFeUSQpzB1F9gMyaFyLVkrtj3mdSYOSjA9dkEQzYWVZ/VZiS4kXsq3BgDmBG0ygy4nfVaoa4n0/czJ8PTISUh0I7PlOv9NC4qFOfJMeIX4MEEcY820AEo477NhfO60pRTPRFsAzvk+znxYjnRLRslKOt5N0o59jARyFT8LaMkGmB8gEIBiIT01qQnZo5KzSIDtIqfsJ7PmZES18dkydVxr7il+viCsyZlsmpKxKFhlkulcFIA+dOgwCfH5ae/evQHIxJ4jEBESOt+7kKZp6Ow6lHmoz5EgcLAtC2kM4xQMHveYgm0k0DSG6zn5LLK7YVgaE6kNY2X9d/QMOUyb+nPOPBOfqtY0z7UNg7O/vxs5WBtAFu3GmfMCPkpy7aSmX5r7X3QkY/9wr9Hw1zkjMBbMIqb3BOOtzCtYhIzWSHiWAHSCgAiumEiOwpKYYvyOs5cOAgot37g+NeITNMP4nXPOOTDiqtLdX/1aaoD90G72x57Qi8xlGYm9CWszc64HkKsd+Ut0TOK8Lzz/vNQGYPf0E0/RcW0w/cI7fi398yc/ni64+Py0ZtXqtHrdRgxwv5Ju+J9/ku665X0BKjZw3eoYu0HnI92kFuNL5PX8weGh1InJ77TsNu8dAGdnbNuWnn348fS2m38xHXn62bTjRaezLwDoscd++yv/nkYBb/Z0HOV92lPLyiVpH2O8CxCqDiNqZT01gJ7w2mBnsa/C5ov1RjFilDmolE0WVgug1ySJu3uPF9f7QHXQ15xKJNqC14x/dLEqWDKu15IFNA0AEXtj7LU5lI47hftaeNi8AKyGN5b7qfuBQEgBvoRsiy999TLgLnPOY8h7voyhYKP4XsXrg/mXb62ZFci+OD7UlV71ikvT+WdvjO5cdsX6KQBeZ/cAIAlgRW0bRZehDBAisT1+fIRrf16sBee3e4QgYDR34JrYAVCQxv1mBEZcdFYrwK7o5snPmkt7P1GW5X2gm3ub4FBIHjkFWXSCuq5V15Fr8dxzz08PPvRQsIJCGu1YFOea2ZQ2RdCEOQPC/f0yapnz7EP5npkLQUsWL2C/Y87AJD33DHxx6Bw2PTEYjKEZzr0bQKqWvWySOT08NgsA0kdBgaYUtoMPKVa+NoqXjS3cO2qV0crspazQUDebzjprS7r4krPS8hWL0g7uQX/4e3+Y1m/cxp7Ylu7DML0fkEnWlUD9DPcIzfDtrLgIJp/n4O/nU+TKcyOD3f6UWYcAvZpwc/2iOxnrONa8jD/GzaKN94mQq54EDOkfmBtp5Efez7P/4RRrW+9G97KvCwzBotXcvREw57mnfpgee/g7sF770oUXXQVj6A1p8Hhn6h7sSJ/5u0+loZ7JdPONN6bNWzfgS5RN/E8AQwDLdmSrq6co0FTLnpMZQ295+/9MlXb1xYWofKuMwCk0AhVg6BS6mJVTqYxAOQLDRx6dkyId0iICE4Gb6kieCDxpaYqDLtW4vvTud/92Wk6l+AMf+vM0ZxcMAtN/+sdPp8MwhtZtWEMHiyvT2o1baQcMC4KkdxoK+q0f/Kt09913pzVr1kZXpn6rSRpMmnQTYLXJAiLJaW2mOsxn1hPQKzGrwhPAxM3kb5ouH0rITAyUhxj4ZlaAprrNkegYJPYiyYgwyKBdhgOafgNmg1M7gQj66MVhUG8SFZ3MNGrUS8WATXkSiY/vHX5IBLDR8axoTZurfFlCZeU4jK5zjTiDNYyJAI2sizCdlcYvMKSHRQAKmS1kYG/HJBlTsiAEkBoJ7OoIsGxjH4yhAFgybJMZM0HYD9PaUmpgvB+eJ+GZlBlJkYwUHVkET/JzNZRVamfbZb1EoN/rRcHxKBtRjmQFMVelpZ+HZirAGgN3z3eU43RuSK2XsRJCJ8Z4DR2IOkkMs59NZjaVHhFRUefDNdN2PGRmlImSAWw2ukbuE54UAIZ2myoMsDPAVyQ/AQaZFOUZG7GziQLH2oQfVR3j1EqQfS4dwXZs3Uhl2MTdFvfMNxLcjh7aD/NZvSR9/RhOD+Mr1IvJ5xBglaypKmnwZB4yluIjZHdFdyGTLc9Js26CXxkz/Lqult+P046YoPiSs05PZ29al1q5iHN2rYFxYII9CHtteMZW0HiVAAJ1Aggd7oGxBFj6+N6O1EFFeojrMB9WhvNIGaWBvolH+JkIXJCVmNx7ruG9xA92JROckBG3ALlVG0n7ceZ9mLpyDWR6RTLGtTCJEEh1vptwRccxxjHkOZqe8prjnR0BTDqXZOIMkSQNA96GKFYZMwAAIABJREFUwbIJKWOSpYmAljA4lCBFm3uvZcztzNTxe5iemqiFr5Em7kjJSCBHAYcEdQRdBFGCGResLOY611DAZgLwR0niICwhWUDOjznGUfNyTaijw5prR8ml3lKRdHvcjIrrn/fz3/NDJuppZgNrpYZ+poCz4LMMRNeUnx3TyOdF4izrKPunOFeV3Zm8xb+VaPJsweiyzXaYYjM3HOOVSGyc99FKPoBuJCoydoqxCZmlQJGsE67NvMLUf4I9aUww2qRTFhTXtpq955FHHgXYqE9nbz8jNQsoA8DrkRLAK+cqKBSG7fzc1dURIIwG8c4dK/TuQXr0lHIV98ThAfZdO/0ps3WfYN0gvI3W9Xaoq4cxOo2fzCCvF1DpgGU1LTjM2BzqxiuL97sWidvll12eVq9cne4AHBqR5XQEqSvHM45sqIlk1a5/iwDzTGIHB/poGb86dSGRq3avFcTn3Af6BtIv/eZvpgfv+W5IVGXpbFy7IX3/O/elK/AI6+tG8sp94szTt6XvfPeudNMb3pAefwozXoywHxicSd+7755oh97IcXrhF9Cu/pxtO1ItifwyZG5H9+1Nm1avSk8+9nBqWbMyHQA4HuU6DzL/u5lfQ1xbWaMCLbEn6x3G8VVzkWSCaGLuRuz+4d4doECwN3PnxTCED8A6778vmI9n0aXAuHtTMMu8flwr50NsLbJWeU0wQl3jATqYtBedLfm99xyllT6iKQJP8JrqKVWyikqZsp9dMjZDWhX3pJMYRsqeOJdZ1pKMvSoN8/EVuvLyc9NLzt3MPUdWzixy76cAgtgnYfnW1MJYwYT58NEuwBbu84mxZlz17HL+CV67Vkr5WEAZhTm08zwkxIzjMubBrl27ArRRNpUBNG9gnBfj0WzXsjC6z+DpCRYSY+f9t+yuJxtOlqrXQpAjN5jI+04wS/U/8/4AAJhZXPqO6Z+mVBwPQe7N9bBkwPro+NeQltEhsbYaIArgQkD7WFdnmE/bqZIlmfYfPh7Fg2mMpiM+KO7zUVQKGZk+gn7cBP5xdKBsmE0XXLA9XXrZiyl+LUwP0f3uh/c+TLHs7HTwYFfavfcIe4hAWgbN3V8aBK8A0VavXh1FF/d7i1Hu8xOwhUpfs5JxGMzQkMjpnej9AX+wAMuzQbfAZFx7WUKMifdpmVTuxX4ZbjlfYx9lL5GFdPToIQoXi9KX/u/no2jVTgzWDDi9a+dD6Uf330k8NZjOv+CK9NLXvJ4ug88hex4FGLqdgtVseu2Nr8FHbB1rsBZ5m5533MewI7AD6eSEcZBFRu4V7JFjAENvftsfwZz6QZrQ1LHyqIxAZQROmRGoLOhT5lJWTqQyAi+MwAjAkD4l+gqZKNTKWDGpARCqQqIjR3gE5sW73/27aQVAwAc/+CEoPJggAxr90xc/T/CzL61dvzba1a/bsJnkEtNmPYYmqtIHPvix9IMf/BAPItg9BJazvK80c6vatg62Hb0Bq62yG0mSF7S3RKAsRdtionGMwILyLYOOMJWWgUMQnGVHtHYmkNS7wPbSmkkG0YOk2ueVHcs0kw6mQ/AbZDhAty6q7OEJZKVf8Kb4XlbswguB5xoIG4y34zdk1x99Y/RZMHCbYhysfvbx+0UEWgbzBr85+M+GnSZl2TA0Vx9lSTQwBpMEh6X5b50JMOdbx4lH/BZQQGathOmyoE0UjTMdPSrDBVvBgLhMWoWQAkxyxw5Gk93HkJCRhI1YYYTSbuA4UySJVvxO7loS5x6V2Wy66thaCRZ0mCwqkFZ0bU3rsXgtg+XCIU3Y+eik8wx5kyyPAhgyePXa+RmDJKuLFi0IeUIn1emTzX8dumhd7rmWwJDBeC65x/dZPrAOkKqJsWqFFn8e1eDT16/B+0Fr7SxfU4bQCzPMhLWfquhxuoFFNzLAiujiEqiLlWOr7DDMyqRPTx0TOKEHQRmvCcdD5M1nMh9mRtJl55yRztm8Lq1lzpKikljbKt7EJaXjJtZ1glNT6fm9h9IIlfcOktrO0bm0pxuvowmupSCnpqmAWDJkQq4o2815G8BpZgP4nnowOXerZcZwTU1Sm+gCJZtLKUENiUa0RDc5dK7wet/PuScgI1BgYmnSEJ38YBb5nEnGRwaOMsVQFnCthgaRjlp9FsTg+puQOZeUtunDpBmwoJA+TF5XjZFlDQh6CIgJuMbhc7yOWS0ghACKc1ZQye91wfoRRLE7l2sZdpxdbBgHf1/tRCfJEaDy2ARSBXEEWsVElJ6G55ByNX+X1TQkvVFnjyRJ+FIGns+pImnMks0MPGeWjwgS4IiJp4hsJFACVRkMMOGWgeTD9e8cd52bGC+g0u/ab2slydTjjGN0HcjKEdQK3yw+yzH0dcFaFBgC/IsEUCmnzD0TOMEAwTEBYt7/CGDL0UNHkPpsx9wcL6465XPZw8n9MjAh2RMcewMAUh+gTAuyPIG5CT4vOigKYjNHnOfVjL9gzLJFi1Mv7dlrAf6r9OZi7G1VT56YasElpklIRzi+WY57mOMdFiwGkOgETJnjPQV8rn3ZdemZZ55N11x1dbSjV/4n86CD7mfu8U8+/UzacfY5wdSa4VriA5+2nrEtTcMq7ANgktWyH5nNAGy9UYClfph07a0LwpOlDfDh2MFDgOTch/h8JXOHjhxKC2AyjCp94/yO0Lb++T27YSpgus31lZm3GFZea1N72rxxS+qE6SU7pJo1sGbNCgA39hbuVfsx6VWmF0CKHndc3zqKIQEkuJcKRDtfg43DfcBW24UBd97Dsimye3DJ+DnBzAww3T063138e9lBK/YMfhVJfYDt+b7gZ8X7cn+ILYf/fE5mAmVWXzkHY14Xc6wE1jU+z7xGO3JmXyn3aud9CdKHpFhg3vNw/4qbKSA9HaPOP3dbuvrSswBe9Y8bSk8/+2z4r0FkY9uBlTIymzoEipAYTSMvE5iIY3acHDuZafp2cZyue7/cI6JjZjDvZK7RaYx7pEy3AHFkrhZsQ9eRDF8Bba+HY7aNjnwHD8LkYj+QpZWlZrJdi2YHERjklvdeslx4cC3kQpH7jCBcyMtYW8GeAiCyK6QMsnrlv0rJYHnWVrOPq4LlmLrwpVrE3D3eNxxMoSN6JML6nKJ9vetDkNuijCxk2TwxR9hPWN2AkvPTgrYa/IVegjcWHnN0VP3IX/01gM/W1IBv3KOPPg1byG5hWUbuniLjz33Oq9dGN73ynua+4D1JcLKUG5adJr0vub7jOgjs8iKLPT5KJpWA2QzjFqzTAhjKUzvPNcG5AMVZr3p8jeAF537/5a9+KXzb2vFiaiYG27Xz4fTAQ99NxzHIP/e8S9O1AEOHAIamcOr7zN8LDKV046tfyfXaBLgH85t1Gp0qAaIaiOnGhwe4N3EtAIayj1ltegvAkO3qs/tT5VEZgcoInCojUFnQp8qVrJxHZQROGoHBgw/P1dryVE8ebvBWGA0i5ZNUU2EkwidZlDH07rRq3bp06wc+SMkP/T2AyO2f/xwmlYfSytUr0mWYT6upH8LAcYJgcm6uNr33lr/En+A7eBCtxcSZ1soEayPIIUy4gvXD+yzA98JqpJKRaeQRAkR6k6jrN3Az2AwWT0gyrKbWRwVVhtDSxUp1GkPmEQlYYW4ZnVwCAMrBqMFSmFHKwjCcjmgse+GUgVZ8F0jxNQRhJmJGniVoYvAta0Iza4Pdkq6up4DHo8zDjmW5S1GRBBiIca5loO+nBogjK0qmQzAmoL/LwFDCYLXVxL/wWSpZETmJoBpoYiILyBZWBfh08vGHATXnYRAegbGmmXzmOIG73YfGCZRHwmhWYrygiKbCWfJghdVk2iTI95kJpgYyMsADE9t6kn8Btsy00ii4Oa1YsSLt3bMHSvyi8Igwa80txjOBPTOG9E6gEl+MtcGuEqY1dGA6evTwCY8UP0vZjlXVmH//zR3n5N8FO4qzaCVpbsMb6yLYOxuWL2XOcmywL0yw9W3RP2gQUGQIKcixvjG+256b8dCA2VBZBhlZjYyoUrKVpQpcFxkmMon01GFsauhCMw1VfiFU+RuvvjxtWb4wLWCM60nSlTSZxDiKh44cSVVNVbDpjoaEbT/yhOG5ujQAY2gPvkI0diHbg5Xje5rgwmoImaQV6QIYyjmotASZLLmTnkCQc9cuNjI0xpQh6HlRAkN6ZhXAYHQlCmYPrzEhJtFyjYT5dCEJw7QmmENjdrLiyAWN9OGJrmh8hb9OMeiylCLJCEaZ60jgRqPU3FLZa21nLOe//iDhjSQIyH8hGzGpkz1jki2uyVg1kkg1cK2GYJcEThOMAgAdq/PMxxbOUTmRnkDBOCOpcb25TuR0zQ8D+wyoBnPBvDwwU03cBRezZ5dfrjFZiSXbqASG/JvX1rESwBJANukNhlDBTPBnf+e5bd64CdPV9khcZeh4XrlDocoqjO6Vw8AoNPF13/K1fcgjTYLDHD+yOT4xKvqAc2JgsvAAi6vtMsf7PYMkagmMsI2skYkxAGiSWv2J7LLmGtV/RLBP091+AFCNkp0rJoLBxCMp97N7ZYaR8B3CzHrJAhhmGC1PC04xNwZITudpjs2/62FdTLJ/yaZh0Nj5uZasjyqBJyWIrF/BmSb2t0PM6RtefWOcRjfruHu4P23ZsR2p0X4YTN3p+uuuT5vXr0sHdu3Ec2V7GumBkcFx9pCAN7Nvfo9CwdZNW1JrFSbG+Po8+cRPuGfApmM/t2tjK+coy0PQTvBdtuIC9vkG2KH72IfGp2TReKGV4g1xTIBE+IO96U1vpUNmR3rosYfSMzt/ivfRq8Pj6Jknd6dj+OUMcT1WrqSVPUm9Hi4a9wYDpwTZvWdYeHDvYXLl+Z+7aflw3y6ZLXmDzxtUuTeXXbBObFxxjNmc+QWWZ74v5SknaMMYKyVWvsn4l75r/rn0CosCAMeRJaYZ0JQ3F4UHp1IBBpXspfKYgulX/N338h40PcX1RYp3/rmnAQydzXvZ8XI47UNap7S2f8hW48g+wW+PAQyNAJRUVcGCZM0KQjq3FzKPZBaW90BZUUoXg6nKsY1wv5ChJFjp/Thkp3av5DiD9+q6D0lUPt9gujAGvp/vE93JHBu+FlJo0aPIfShYSVwLjbUt7AQji98pq5L9aSwhSFEP68V1JkgbMkGBYwpcLTA9FwBkrITVo/n0MrqT9Q/0gB3xnnbmY08eGKF40IPhNoUtvbc0Z3dPF4TNBY/cjdDmEYJLq5e3p02bloeU7KJLzk13fOMb6Yc/+lE6ffuLmTe16emf7k7dPUp4c5c45/NSZMeyJO2yqt+YMYPnFV3J2E8saHmd/TzHxz0nempwPaNrJg/3Ios98TevfwHQyW6O+CX8hXL9yD07Yhj+U1pqm/pSLu5e/vVvfYWlNpXaYf40swc9JzD0yPeQEPamc869JF336telg/v3pClYVp/9u8/Sca0qveaGV6XtMHSbWxtCnhZG90jl9GQco4jY0sp9gQKKxagpGiy85e1/nO648/vsKxVgKN8AKo/KCJwaI1ABhk6N61g5i8oI/JcRGNj/4JxBdzV04AkTQoIgg0hzYhNvgaFBzE/f/fvvSavXr0+33vqBNEvyKGh02yf+ngCPqiAykKuuviZt3Hw61eN+bv/4jxBcvfeWj6ZHHn6QVqhtIeAwsQgwpqiQGhwthIUzROKUk8JskquZrEGeQU47oIM+NrJ/SoDF6loOpjBjJWAVvDB5llIdTAmDZ4N6vUMsK8aXwXhpfp0rnmHGa/AuaBQ0+SwDExgKGRqBWlTtzAN8v+iaBkhVeImMFe3jBZEEhsIfIXwelL3ATigYB5kxlJkupTzFsF2vFZNcGS4yNgIgCgNNgj/b7Po50SLc5KKQlYXMqIj6eI+oQBdVRAPqYI3wXI/N1rZTyigImgWGohJK0DgCZ95g2OtusOvxe66yQKTh2+63ikDf99E7RFlaI/TzERJHA3MNbxeSuB6gwrsEnyHZW45n+GgU4/nfSclyVbwGCvvidODAAYJ62/SSqIY0x4QByQSJtNeuNKCOynxof4qEqvgugFJFxb0FWsISzEWvvODstBT2jmmtbIN9+/fDFhqkIxgdnAhQlZJ19sGEQEoW7XwLoC1AIWGO+JxM5zczNNgOlhpJdrWms1Tb6dubqpGRrSDBeP3Lr0lL0Ce0WD22JTzHaEKtPO/5fXsxuJ1KD//4SQJqkmpcTKpalqTdAEQ1C5Yj2SHxIWkZQtLWTPeWEea/csYMDGVJn9fBZF+mjswSEyNlbxKJmrkWrbBVoqJN1pCNoe1yk82/rd4H88GqOnM2Mwdyxx4NjKcDvASU4NrKnpEFpMzEpMdqdq4wC2RoZJrXgmMTHx7+IRlcaiCJ1960nH9TdrayUxSgQgBDdkMC6DUhEjxqkVlUJC/KMQVSqhk/110kiQFcAQiR3OnXJPDRC9OkWf8eASBTEP2CGGyBRpmFrhWlafnfjIVAUFT1RYtylz/XmAmi/kKCXwJKUUFnDjQATgneODayfjQMN1lzDMLknYd7lPNR6cdKjKFlOciSaCUpde5r9C0wOsM1FFgVhHMN+XrHXXBDgCH8hjiveJ7AkNdFAJtjk6kjXljPuBw+fJQ5MZQuvuAC2EKujWwKrl+TbcdN5MrW3gK65d7QKvjOmHpMS5BeTZCAHsXM+Td+73eZg9Xp3z/+qdSIxLYOhmg3z5lHIui+3KKBNWtbwFaPKiWDAkQCqMpPh2RCyVJgbOywx4nEnjjI+S3ftIHW9evTwQOH0lOP/yS9621vT/M51/XLlqWLXrwj/csXb09v/pVfBmAa4Lmb0o9pYf8sncquvuJq9oDD7nzp2V27Gaux9BSdz1q51nNeC45dDyVbzAvoyJqoZp4scN4zR4fxauvRQF7ZJizIV9xwQ/r+Aw+m08/Bn2nVkvTVb34ttdQ1pSfv/zGedhgnF0m2iayyYPdj2ULO+QBf/BIr9/4kqML5KnMOxojXyesXxQM3oywbc515veP+4R4d21RuAuC/SlApfs9XeKYVwFDcb2SrKSFm3WrKHOCwE+6kfTRvfVnW6ncf/s75Xh5HGZyXPkTl3lsySUtgaorCS/XsSDr7RZvS5S85A1DWo5yEhQWoB6tsGNCcFQFIBZOmq4/7hL5KMquyAbvryn1axtCJew5HEd0LOYgS1JnP/HLuez/0qwSIPGf3KuWljm/uqgc4zPo5bAdOwKHcERGQhr17Kb5jx5kDWVacJVEWPbJfjvdHZemMKHNFZFZpmGOaJYCsNeaFBZdGbq6L2ylsjPan02B5NtM4oJG923Wz99ABYozFsKVgSR0HtB/SiB2GoPaKsb/qbRRXO/Y/O5FqZg3HL52+dW06/fS1SK52ADS1pY997GPUEerTadvOwVD9YNr57F7ubXTLQ8btZ3l/kzGtdNE9RjDMLogCNcN0yIx7ntFRMTZloBbMVvcJWWn8TaBNYEh2cpyvjDILY8QgXgvvCWWIIDAUDErewpjK4fWeUA/DqqenO33ne/9JiAf4CvheT5Fl57NIyR6+G2CoL513wWXpuutfy350ACnZSPo0wND4YE266cYbAL82ET/Y6MN7FmMJK6o+PIbYp1opUABmZ2CoMb3t7X+Uvnnn9yqMoUruURmBU2wEKsDQKXZBK6dTGQFHYKrzybkaEjx6Jgd4MKmBrbILWBh2diK6SgNUe38PYGjtho3pT2+9Nc1AF5ZO/cmP/0108qql6n/ty16eNm57UbSrn5m2q9n89L9u+Uh68IH7AI7aSWZbQhJTBrcBkvCfMpQxApo5kvzo0kFwZ/Iqzd4IWAmBSXqwFwhwDJ5HCbQMMpcROApW2EY3EnoDegMjwZPAg3IgZRBrIJ19UTJIE0G+iXPBsAjz0Dh3ZHCylACcTgBEBmxRscuPZgCVks1UJbDAZ873+PxQA3eOWxaBv/NFGahyC83V31z19fyVxMgeouon8EWQVXY0CzaEzKJIOHISEa3kfV2whbK/kIyjUmLgcUeXGJN+OxiRWOtLo0eIQVpUQfk/gaExguYqAmvPsQEmVFQrOe7wSKJiP4/AUVDAyq4JbFnlNekXsDCg9ZhMaEr5WAnmlL4RjkUpJTOZKH0hNNHOIJ+XLAOAnlt5Hr4ukgz+C/ZXmGbmaumJ+aMnCHOwkUB35cKWdP1LL0rtmGc6L/XJ2Q/wBP6CRAIzZACeY1Dje5A5DoOJhP8C7221WBNg500knkq5Qk6o14i+SMgzBAZFSVkHU8N9qa1mNm1bvii9+vKLUwvv0gQ1pQrQyJbGpPshW9u1b0/qJ5nevfcAXi5IBDCZPtg7khqXr0HOBoOqmS46MJhW0tXpyP59SByaooW7oJuMtFLGJ1BkEmQCFBV5/SW4FnYAaiFBFvTzXOYDukSFGXCu7GBW+lR4PZ3bwSTTfwLQYkIgldMe07Bd2VOAkzLqsgzP5MJkVbmlSZ0Xyvlmq6YAcJ2RJEgyweZx3sEwCzbg+AseIIJtyhgZm7J9u55BrlmBQLuFld32ZNDp6TM+lrvttZIogqCE3FKTcoE+14f5X53yNEBT9yiP2eMRNPJv8RzBNJlB7gWcj+vH9eW6ahAMjjWWDe9lCOZ2y1k6J8jiuhXECm8gwSFALVkSO3bsSFu2bMED6JG0DF8hWXOOq+Oof5PjKqiU1xGG64yxj1JKFobAAQxlA1pZFYKRMsKmOA7ezYp6GOH2AniYEJ+2ZXNajmzNZGsYoGjhgra8j7EBCJC5T3psAueN7KOej8fchTRzNb5uE8jQumgf/cZffVtqWQIg+ey+9MS9D+DDczD8n0YACkIiCmuon+sxBXNNkFhDf+eXzC+LBZ10E5thzHoBYwSvvF8coZ15GLLbvhw20crlq1kHnBNsnHPPOCO98XU3pn07nwbY60gtbc18/kLYH0fT1S9/eWpYtz594ROfTBfjSzcIS+OBRx9Pjz3xZHrVq14VsuGvfvnLMJzaY66YMO/a/TwMubZ00ca1aRGG9QKqjl8b5/7wY0+kgVHYpdy/dtKSfim+Rvu7DrPWu5nX1Wlh4wIAx9ydz7XgnppNx7Oc0fnu/PfhvCj3mfDV0tTfgoDAh8C8IKuzP4D6DBZYeChZpdm3KHeuC+mvgFHx/Ej2vRe537uulXyGTCozNsMrSMCN1zinMssjuIsvgP/F/hfeWN67ivubx/6zoHzpN+R+ENJGzqMJb6Z6DKc3rV2SrkBK1obkZz5z5HvfvwdJ1QD7iWb3SMCQP3VjRj2N91TiPj6JD1OAzkKxglnFfTSAT47TuRRgMp/hPaieOWzx4MS9IbbYgsHEWek7pOzYv/vwb66TefoPFnt/LQCSbCSfU3b2E7CPYo7MXsc2gLWiwFOwvDJoq0ch+yQAlQDjEgoGg72dFF5m6Pp3OsDjKCAI7eMt7OgJpi8c83CQdvLHey2iwNAy9DEm8DrrX+Rn8r4C2csWI2GfHkGuuDiduX1DetOb/0e694d3p6/8+1fSqtUbYdIsZs4eSB0UAsaRLtdxf3V8xvk898x2pFwliCZA5JgKGHsvbqZDWnntBH68z3pvkmntXuH7hBcfxxyeboI+jjv713g0DcjFgpOBIedSbpRhHJNBxVpAoAFkqHff8/UAhRe0NsLYq0nPPvNQuv9BzKeReV54yVXp6lfclLo6DiPF7km3/fVtaXqkLv3CzTeFlKxW4yZjHWXR3BtsYjIHk7weY+9ZWFo2upiea0xvBRi6U4+hWWhFlUdlBCojcMqMQGVBnzKXsnIilRF4YQTm+p8hMtaUNEtFpvXFsVqKYSNle6KjSZKG4+k9f/D7mEsDDL3//WkGurD17U9/5jYCQRgegBMCQ1u2n01LYrpfUXGsmdeIx9BHaVf/YCQaTQSDVqP1QmgiaPQhIGSwbgVM01mTTGn1SiVkDhn8jRJoNENLV35mZd+AWIbDUiriBksCFcqb/JKloMQivGKCJJSZQlm+lX0W9Fw54dsTAX8O7DNzJzOKZK0o1QmPIYJRu4IYwNd4bERcVjhD2x+SLphFHENDeLBYmcvvUzKGTCiyJ0v0oclAlSdv9VQZgYa6fnYBDOU26RkkKrAQn5zlWSXwVIBNnkvJEikBk/AaMHk3cYhgEMo5SfaoYBCJ7wRAgibbMlZs1qZHTXmuVsitaIZpKpm01dno/EKgGd2uZJsozTOhManiyyS6/F0JDHl6ZUVZ4KGUkhnIBkDBeOW2xnT+MaEtKqSOdyQyYcaar0v5Xga2ASb6fzlWD/8IG7avB6h5zXVXplY73eFt8NxOPDPwMBlmbo1yvspiuvGQ6B3ESHsSEMDAmbFUmjfreQQ9TkZO7rAiS8eEWaPgST5ulOOZJWluBRSqHuxOr7r0JekM2m0vxLuiLrxvSAi5XrKERpFA7jt8MB041JV6Me04TtexyTqqxkgLOkGlaloWRgccL+40YF27Xe8YZ+e9zKwJACPNjwdJfvWcCEkbVWgr8tEVh/liItYIOGkCALEIb4vGAI4EhkLWVYxTeFGE95Hd/bIHiV5Dsk9cQ4IvmqBWC3AoGzXR5HxMUr0OIU0SFJV95OzluK2Y5yQJMCwAZIC0YBdlH6voRmUyK8MosuQXZDjuA67/zBp0GSL5GEeWys91GmcLVLAm6jnHKr1TtEUhWVK64foIFl3sTZjEC7xmb+5I7uV9ybcw/VQyEV5KVtNjPWlkPQ+pBNIHGXkBMuWEfHIaY+ACPC69mUrfFo/TfWYrgJDjUbIgoi03x2uHQd9D5uMA802pnHPTPU2vlQDiQgoi6y+b6mZmomsoMwFNdmc1onerYmyGRlgTgDI/+elP0+pVq9PpGzfEHjwte1EmpYB2MBIdh7yn5ffL/l0mlzK0Fi5ZlDrxj7nul9+Qtl9xSfqjX/vt1H+gL11O1y67i3luB48eiT3C+e6e2KAfkUCqxxWGtV4l5KTMw0mOe5y1NMR1scufLES9t+bPR2rEwbtUW5mTehkGA4qSAAAgAElEQVS94bU3wdKBlYGcpA8p2TgM00E8TfphqG3auo2OffvSNOd6/qVXpH/49O1p9aat6dnnn0+9tMiWidgMgHFo7770hte9Lu3cuSvdd+/90e77t375dcEiy+w3WZPz0uNPPg2gQEcru/Mxvr2AwruRvtQjoRMkiGsZTMAMCAloChBqOO6ckTGknNB5lU3V3edzZ79yDxNoDyZmMC8KaU4BDmXvNxlDbukZYDoZGHIJRIOEAIZyUSDIJwIbHkMB5vk6n+O1dK3mZP4Fc+vS7yqAJVdYcRwBZMX7MdeDeVk2K3gBRLeAkMEmAHl2qY3rlqSXXX0he0E3flkt6SfPPJN6B5QMu3E0IumaTl2d2WOoqqou2ILhkcd7C0Z6/3P/DpYd4zLMnjLFuJ522mnpEH5Odvxcv35D2sd19hF+RAU7V0A+CjW8XuZQbuKQH963jSU8jwCKAkzNLC3XlM/13hSmzPwsCCs7SWast3yLGCPIJ70DByuMed4EY1FQv4n5OD7cmy6+8Nw0M4bMk+2pgXtPV28P8mrinPmNdCiDVUr8MlkAQ+HpFwze3IE09jn2i3Y6m60FFGpqrE4XnHdmuoT7wZe+9MW0Z88+2EIvSv2DEwD9PanreH90NwsJu3txdDa0sJNluI6LYxnhgPfY8HLKssH4HXNAUF0pXwBhbOzuKRm0L5hsxiE8V2Ao9t7YXzIwFI0AoodHnhMaq9exxo3vxtl33W/v+t7X0gT71yK6/9kMYufTD6T7fnRXdO687Irr0uXX35QGOg+nYz1H0ic++gk2t4b0C6+7OW0vgCGhz3kAQmwkjCnXwXlYa3EBBpOd8mAMvfkdf5Tu/t59yPWmKnnkidle+aEyAj//I1BZ0D//17ByBpUR+P+MwHT3U6aDAYDMhIym8OUAGKqGMTRHojuMIe3vvPt30nq8If70/e9LU4O9BNEz6fbPojm30xjVvauuflnadtaLU88xZTFWtmrSLX/60fTAA/dS+V0SNBeZHwZ5i5GH2cUnKnYRENVkDw0rjwBTBrlRjYU9pMmwQEHQ/g3OiAAbCapWkTQ9TyU5QAx+Z2cegyX9hIwSxWwMocvKbiSQBqT8LSRNBJx+jgFTGYRluj4BpIwWknHlIlbFo3OUTKPoCJR9KMKrJaqW2ZdHdpBBvsft/xuYmsxmCn4+7vIRptEFWyg8LYoqbDNBol41tqK2fbjJqO2bw/xapgOfEYwewa1gRRUMJZMFjisqsSalcdwZGIuW3jxviGriKGyhIZJ3Uu241nYoW795Mx5Ra+ke9920aPEixnEkn5eAFq8VWPAcbTleVoAdgwDNeN+yg1UpXyjHsjw2E06PP0sfiso2h509NLLnTTZPlTmUzbpLtpDXJ/t+5GpzjHtkQbYMBhQjKK1ljm5eszy9+tqXpqVtSPkAEp948nGMREfw9xmG7VMf/hk9dNgZHAaImM4m2iFJ8ErZMUtPE68vlU/ZUsoTI5HhvzHOUTNesorUDFDaRKvjN9/w8rQAZGoxkqea6FjEHOGtpvCd6Mads6v3eNq/twfD6ZEAhQ720XK9vjVN1jCnSGYFc8JXnLnaFC6ogB6Mr59tC2KZQyb4SoIE7kzMlKcIDGmQ7nNllpi4KIWr1quC9uYes8nGWCQgL/g9BRgpoCowCMg5RKU4uotxzLaKN0nW6yhYCJyPcygAPxkg7g4x/hkYErTNmahrwspzYRLOr2SYuFb0b7KK7PHUAJ5lRpjJ1bxoax2SFBNqkhzb2Ptegh5eb7v1KfuSxTENGOe6EQgxea9XCuYlk80R3ixKL/Oc0iMJMWMkca4Tk/8prtt8k209sbimrYAKesp4jpnBx+fwHlPsMyXDyvMuu0gJUpx/3vnFnHS+ywCyFbbZnVZrmIazRo/h4RNdm0zgGGMZRF4jK/7OZS+3e50sxFICG53n+H20xHY8+JrhWEf1AOJ5uwBGTBrPpTsZfM4wlB4C9JBdpoRSCZxoTOwVnGtIWHl4/H20A9fRZf6y9nTT7/wGzJq29PpX3YRR+uLUyOGvW7Q8XivyNkwyXcM11Lg/d2IsAEK9q+x6BDNBr5UxrqkMvCENbk3q+bxh5yYzZ4KOZm2MlePx27/9W3RoupjXsj+O4jvGBRuGKbTnefxWMOjvwABboLamiS50vO6ue+5NMwBTm7ZtR9K0LxcQOK6ejk5M/penjqOdAb5Psndt27YmLV2+BHnZsvBKO3Skg3Xi2NLanrXm8Xr+/XhW9SF/HoFpJZgfsjuul+bj2dstm5fLunLeB8BWrBGlXcr5Yn8L8CavAYEhHwLt3ouioOBuxHeBobwtZbDPe5KMsgAyIokXRBVczfckSwSl70uA/sEAykZZduPLzMlcpAiwqShgxDyP4/RI+D8BXYGlYk90j3CyCYg5d3InK7vzZdPiaQCSqpnhtP00mkVctIO114uPT2v66c6dqR8vNMdxGobQ+NhcMEaGMeuvgu3ovI/z0OhediXH4x5pN8vckl5m4HSAeiE3pghhx1A9g8pOnsEq9aj5rieWhQb9iHx+sFFlnjLHBZjKNRgt7JVlCty7jgXo+WzH171DRuvihUviPUSaBSkE+5Xh+mHecWb0LYQd01xPgWeoJ114/jncMwAHBZl53wOAozUNLQD6c3gMTaeDh3uY78YPfJ57X1yHXIlwX2lGRtaIFO20rWuY73106Lqe/XIkPfjgg3jKHUvrN5yGx9UexmAGIBmGGh3JZOTF/ZD3iGKHxSXuHRZMyvunjKEY0+K5Pt/zNgYYtKOfhSf3+2JOudeWwKHHGSbgSnF5zjRzyPjHjxoH9Ip7q/dSWZUUMfQgG4dJqHfSN7/9ZZoQDMMYambtNaZdT/8o3f+j76be/iHW8dXpkpfdkEZgWx3tOZw+8bFPACLNS2+kU+Dpp29MddB13duUklUR7wkMOQXnuCezM9GVTHl1U3oz7erv+s69/LsCDJ0IAis/VEbgFBiBCjB0ClzEyilURuBnR2Cy84kAhgRABIe8s2fJldVUgmASBtk7v/lb70rrt2xN73v/rWkSYGg+SfA//uPnMVfsSnpbvBTPiK07BIb6SciMcGvT+9//UbqS3U31EFkD7yOeYeVR+YOV6VztzP45Mgb0ILGDUHR/iYfVWKUXSsts661PCMESXyaMPi+3bJ0D0MCYlGRB6Y2GvNFYtqBel1R/Q1M7pozajYnqnHK1AED0IwgvFduCW32zfb3MEkEm6QqGmLnKmbt/6QMjCJWNrQ1CSwZCUPpNlwQ7HIai8huBv3+LyrRSsmwl6fvx4UJYtF+H7UHwaycmmRiCZXGsjI3dWjTj7URy5PuEqXXRccrPlHljIGmS4tjOK4Alz9mWuDUkO4OwEZRd2BFrgCROCciX/uM/MGndmf7iIx+OoNwA0iT67LPPCnPpb339G7Ah+mk/vCz1IG8pvZnKinHJEioZRI51JMNFldzPLxki4b9RJGBR91YuGOdSeHsU4FHpv+G8MKErWUmlsbUJuOPXoGSI0PMlZ29P1730YhgKBPf93WnP3j2pgyR0CJZBP0nKHIDM7n2HkCUqQ2iE2UJ2LBAhG4cEXt8LJ6fMmKhIEzhHNy7+G2duCQzNQ34w23csnb1maXrVJeenhQTYzQHq6clEgEymOYk5dWdfJ6DUAKwlOjGRzM4gZdnXPQhjiCr4PM2YnbeCFVxzxkiAKzyVTHiobis3MgkQGDoC4KCcS4+hGr2ONIgX3NSMXWmeACi+UbKHbP9sgmCFWV8ox7CsRpfSlyzdgkXF3yeUcdjBRxDJeSkYa9LL70zSIhnTq6dIKp3nNmr2mjnvS2BI34pICHmNScgAXjuuAMcwKuAkYK5JwVqPYwFSoPg3D6+v7CU/uzY8kXLCrsuICZ2eQBN21jJ5Z7EIDNUXvlt28Qu2nfOL9WdCMs923AUzxDHVXyhLzrJ/l+vLfWaWMZVZ6P4wRWW7WgP4wijaMTuCefgVV1wRMo5S6uHx+jyTcQGfkOzxs52UWkhgR1hjmvIqR3MsZHWZqMVc5rwFhgT2AhAr2pNHv6NgDjEnBKwFIm0tzjEeYJ0rJdy2dj0ApIzK+amz40hajnmt7K4hWJuL2UeVzQkWuz96zTJDjGOYHE3nw6K77FfemD7xVx9N933/3vTiTdvT/OGphGNTjEl9IwliwTJwf9arJeRugJMa2QbLjDUU7d0Zz2H2C/eOUT5rVPYM19drXl/fTFenvvT2d/5auuLqlyJ1ZP7CVqqegU1K27PuQ3SbAtz88SOP42M0kLq6e9PyNevTM8/vT/c++Giax74mWC1rLxa889BEVzZpo8xNOxsCmtayN7U2pXlKnwFqBNGaYOAxE0jSYY8IUgESVDG+Y7CUlMdN6lkX0t5CTiwoH3tOZmn6N+8njkdIewOgzPKmEswIGMZ9yzl10h4lGHLCLDnmeA6TBZFM1IP5yHwsWR7iCwF08py438QtIe9x8RmxKIqfAwjJ0uFgOhX3kZAvFveY8l7+gjw7A07OgTBzBhgX0Pf+5hvXAZDMTA2mFyF/2rZ5JUMoI6UxPfHU09wPkELOAtaMIcWF8TIAg2gaILiqGgBanEUAn2Oy4OEeUrIEPb8oRnDN3AecT3qNef8NwMzjLyRyMk7f8Y53pM/dfjsxA76D/N1x8jxdd4LggkxhCs5nlcy9MK7muW2A36696NJWMIgW4Q/UD1uv2nNTnpfhp2As6sdV55pFztoMY2hirD+9+OwzUzMyMp4egOgejLfnYL3NsTcHMHREUFUTf5g7xgG81ksu2yazFOeQkC1Jixc3cc+FKU1BYpg97F//z79y3PXITNemn/zkuVjTI8jT5vG+Hkuwnd2ouKCC1gJ8sndK9nFmFQmC58mQGWWZGRbxSABiWeKamVS5uYB7jOMqSFaCmAJRQcTi/YaHxorPsIDhHquRuMAQ9zP2ka9/61+xzkOyZrt6GoE899T96cGH7sG/qx8p2UvT5UjJhruPAAwdSZ/82McZ08b0hptfl7ZuXgv4LYPVezr3Ve5vSsk01iYCYN7TWQ6wbW5ea3rTW/8g3fGtH7C/WT6pPCojUBmBU2UEKgv6VLmSlfOojMBJIzDb9SRpRAaGZqn8qMXIHaT0vdHolECPIOKdv/GutG7T5vT+D34Q8+kBgu+JdPs/fZ7K4nGMTpekyy67Mm0+7czUdbSPAEUz3Pr0vvf9Zbrnnu9h2rrcFIhARsCJiqFBIEBOBICGYAULxyp4BMlG5qFlkMttZzSqkgameowQ3JiMyvzJLASlZ3Yv48tkIlrVGmQpW8tsBgPM0oBRQMiqfziUmIDwSYI40Z2EJEcwyKBQFgYHmP1oDMZJ4E3GM0vB5N5WvtmXxEeWdRStxgNs4jyt8hXBfZYAyOKwOxJgAK8xwQ72kIG+FUKBhgimM1giIKTBdmZm2AEqS0YyG4JzskV1VFT1ZphL7bYGlnVAMq1EJLwl/FR/p9SCwLKPBGBE7xiriZzXD/FMGeM9vY5Kmp5GwvK5z3w2ffgvPpz+7z//c7r/3vvwmOqLzzUx8DoYJJfVytJbomQMldK80vMiOkV57gUoFj/HfyZFuQvViefEb7O8L15vQsTntlDNtDrt72S9OEdsab0EJkQTXlg3vuLqtHntijQ3gR8JviajJOEdPX1UgfFH6QdYoIPac88fYH5j2klsahc+O+TVEwzrz2PHNSVbKrzi+GR/8T0o+ozRCJK3+QBDNSPd6RXnvyi9aPXStJS5Wu+18zwEFkmAu/A16ejtgIbfjSQBaUNVberHb+voEAbuGJpWkdzq6xReIgEqCmR4bfEI4lrPMN9lDOnRMQqIZ9t7CQPj/E4j53m8Pmas7KFg3YT9clq5ak0koAIQAi+TAnxFsmXicLI0QQ8jwZYpAQTGMAASpTCuMWU3jIGV/pCf6TfDsbiOTNrCGatg+gjWmtiabHg+VvYnnGORQLtGmaNklMonoisSQIrrQ3+kAE2VonBeYyRVphIaffvdjGYeyctcdL4DXDGB4WdBoTrO21b3soPmM1a1jF0p3TTRm8d8EmByHY0BqGoObVe8RpLjAGFNtvl3SMkKby4TyTALFiwQ/CCZXoy3zZVX4n+DB9MCjKdNroPpw/XS5yxkIQCrh2ivrkda+Avp4wU45DlFZ0Llo7xfyJ6CXUX7a4EVATiPQ8AomJEAQnZN5FoOsifOmniz1xzDCFpAZgHX/Owtp8U6mGYsBTRM5vu6u2IvkrElwCEQ3MzYOmfd1xYsXZCueN1rUj/yoQ9/5CNpmA5gLezLq/E/aaulNTVgVlfnsWAJZcYWRuoL25m3XYBv7DuyxvR8AaiyAUAfoNcUxzjGNdU/ax5A87CsM/xTBvABuvZV16crr7s2LVq/mr0JcGaOfQmfkVmu3/7ndqY2wKNHH3gkdR3rIqmtTW20CH8e8+lHnng69WFyPMm9pxEWkewPGWEm4ZN+jpIgjk1waJDxn4KNMI8OSrUy5Ghx3wJjpBH/IVkqa1es4b40lzowFO6lQ9k81sF+2DB1sgv1wnJuulcLcCjVlVVS3O/ch6J9vH9nzE+AQAVqU+5Jcc8qWJhh5l4wJ2NfDMZV9nwJOSfP87iz9DZ3tArAlUVdgh6zcfc1ic97YvxYfJUFjfidrB1ltq5X/iEzpGTD/mxA43vbrUuAUjDF+4D3vSbGbXigK6RkO85Yz9xl/tTXpF3P78Vbx66S3JehhQ3hMTQEMFSFUfnIKGuSQVLe2gIAHePDeJbH5rkKes5j/yrvAbLIvDdHV1D3FFmZxdh0IxdcRRdTWY3eTy1o6JHVAJvPvU/gydc1YbAf60igmNd7LgJPsigzACrQ6l4g4491z34sCzTP/8L3ibnbJBsU+Vd9+JJNAQydkWpm6Uqnopz3Pna8GyYcOw+gzshEVTraNQg4ptciYywzjPXjPUkA1kGvoWB23vlnsE8cTxdedHbEJ3pePfLwY+y9y1nLVWnXrgMct16FsvhYnxSXosthNJSA2Vt4V00DOll8cQxG8E2006odDb3GzvkAv7x2skNlbzIYpRxbkKiUNoZ8nGOzO5tjGHMucEq7TNqBjzEwnjB2Yd67rkcATpXVfvWO/5NmGMtFgEJ2eN0JMPTQIz/AfBp21SVXppfe8Aup/+i+1NF3JP3dX/5tamtYnm7G6H39ulXcP4nXZJMqG57hGgNWhbcbbPLsMcSeWrsgvektf5C+eYft6iuMoZ9dq5V/V0bg53kEKsDQz/PVqxx7ZQT+f0ZgtvsnAUUIhsgYElAwMK8m0bVlPeYqJCRj6Vff9WvhMXTrBz+U5jSJpevEbR//u5AyLMJX4uJLLk8bNpyejlFxm0eAWQ0F/ZY//XNMGe9JS2gNa6BdK7MiaOh29qLaTIIanY3shGaCKcXGCDh8EgzylGsRmJm0GlybDJIBNkZHMaveAjGCBZk+Hm1qg1LN2RikCJgQMJVdhwxcI0jiMQm7qOgjk6npBJW+jwCRY6HptYFx9hnI9WSD6/BJ4jCt+itVKYEhE9Jcbc5SFT/Lbj9hJBkVatGMwl/B5IJRN8nMMqucpJiUB2PC9ylYBSa+IUcLn5f8s4GyoILUdgNH5SwBtPA1SgDaAFvBJDYAIZI3pRHyPQ53kpQ1NJF8AlgAPCyhy9JnYH3V2z2GQNzSqB1/+giWScfSnd+8I336ttvCgDfaf8sgsWV6XJv8gXpAlF4cJ4NC5XQT4PLYSiHdycCQsy4q4mWZPF7kOxdlc2FDrkcjCY0PkwwDY5kijYKDBOUb16xIN73qurSYTmEjyEcOH9qXjiJD8fwQcMBsmJ9+unsfSS1JG0BNNV4SgpICFPOYh/orCQBm49NcbQ5ppbOPeai3yhjXuQYJ2YKqifT6ay5KK5ElLMXDpJo5YnahMe8sk+JgxyFMb49Dw+9OPSMNaYjP3t8zkgY0Y59PUgXVXomf19s5YiJqAiCIIhvICra+QX2wL47T+luAyrU5KljENTJByJbcHqadijh0EgQ7UAXTSPmXv9Q3huTJeW1yYRIVTAMBCUCISf5tBzC70QiSys6w05UMJv+WuzJ5FQQwYKOZpLFeAgZTgse8jec7X7n+MiOcAybnJooCQm0CKhyvQEs5f/UCyT5d7itZwjPFfKt2/cf52K2L9/I7DJaQlrrO2Cca6aDlumtk/dWyJjSVrdcHytGwsq4PjOyPAF71aEGaITDsfmPnI651eGuwHry6/i7AZp6bgRu9emYCFFpHu3VZakpeBFCiU2Gw+rgWJMgyiUZYE+Mkc56fHkN9gqeRtAtKAWbxGb7OcxeoqwWMyUAZjD0+b0qQ12MMoJp/c9mGmZfTsnDYh3cdPhSeOfXsSTuQ8K5GVuVe0NVxNLW1MBdI8mRTzirHjFkSNMnUjmnzAGDbim1b081vf0u67VOfSI/++AnGDZ4QbBDOBi8uPKqY/zITBQhnON5F+BqNcU3beL3Mqi7kX+1cd9dcZ0dHdAcbFgAj4a0GONGvjBMM5uEKWE1vfOtbU9ui9jS/3QRf7zhYa0jJvJbjgEp9nd3puZ/uoi39UMypBYyznbC+f99DyFsZlyBnck1CzovZPew5P3sMIDskeIzjMObAs+z/Nch5JrjW065b9rYRNCv1dCBrEkiUYSmohFSmBvB8hATXeWBRQRmhjDKBIkGiKjY1JcCCFgI3gp6OZcneCHZQAEO5q18k57LQZIvxe/deAeuC6xN7uUm6e2K5i+k1FXB3wfQRiCs7jDUpoULGUzJ+YvcrigQlMJXBcE3Us5zL+ddk1z6eG0yaKKLkR8nGLOVWevA0Fp5Mvl8LQHhP50EMmLem7UihqqvZBxnL5/ftD0+ZKnwBR5kjyqBGh2QQCUQg64ORI1tVsFV/QDlPpQeTx7B02VKkyiMUF3qIBZSJK2nKMu4AVAuJsJIxx839RRDDncxzkt3UAxBaNiIIhhXrNfvlTYfULNiw/Nv1Fh0MXWu8j8FLANjMFw2tvYKu1SgacQwyhjREHsNfqJ17xJqVC9My/HSUhPm8QebvCADG+Ew194xpmG+AYkjAXI/ZD8o9GnN8Zd6cx5IlrRjRb+E6dKfFS1po235a+vK//Tv353rGZkE6eqQH43g6swqO2d6eOMT17T1zAWvLeMm5qMl6M+t4lM/PhSDBo4m0iq6HHcc6AviL/YlzlOHqOY6wFtx73JtkSAuWGc94z/c+75zTdzHkh9H2HsAeJp3vkdlCDj9rhfvNKDJLY43/uONLaZb7wDJAN8f82SfvSw8/+kOY4P3p8iuvTRddd0MaPEbXusFj6eMf/YdUO9eWXnfTTWnjhjXsj0qbc9w4SxdaPfncl6rnW0xj7eGvNK9uUXrL296TvvHNe/BRqwBDJxZr5YfKCJwCI1ABhk6Bi1g5hcoI/OwIzPb8xBgkpFMnpGSs9mqAn6oqDWpJIEkeBYbWrN+Qbv3Qh6gCE8zy98996pMRqC6konzxxZcFMHQE093582lLTwXuT2/5s3T//fdCG28N9otAjQ+TsDJpirg7DB5l2UgjN20rAl6CKVkE/kZgwYBKNoCMGyvA0bZeMCdAoWy2qEmprKEsycnJX/Zs0Ug6gzsGWUO0OS7Caf5NoBlVN3wzbC1LoKOsowEZg/4avreBtZVSA6zwNVFGQCB6ovvLCWBID4rsGdEcbc6zX5KBfRnE5+qxIFA2RI3OOFHFzi23w1+ioJJnfwUD7CwVicq1bIOig1J4L5nIy4wSLJJlRLJiNVYWh11z2vV4IgHqI2js6aeqyLHc+Po3pF/9jd/Cc1Ngzve0hTseRHSBqgdsOLjvQLr3nh+mL37hC1G5N/lWwhWyL75KaUP4WgRC5P+yF1CuZBejW8oJisr7zwJDcV0L8OuFuSlb6IXA2N+Hx4W0eYJYmWULSWwnkNNce+Vl6eVXXRZV4Kd+/DASkmGq3314ZgAMYZw6CXPtgcd+kuqa20m0AcgAiJTlCYDayWk+SafAkIBNOR8CdJFFE23tNdAkMaPV8drWeem1V5yfltZXpQUAFXMknubH9vKaZu4e6TwKs+I4DIre1DO3MHUNTafDvXTJqaHzHowhpWtxbQXWCJwDWCHJtuIqEyo8eUgkekmS7FIWpqrMORMDDaZrTU5kMik5kCHEsQk4tGDO7mtN9k0SfGNBJl/v/AyfKLv7yczTs0n5hwbXeNF43WWsTQEI6TektCyYdgEM5cRYsGAStotMPM2nQ9ZZGLIqhfF9sy8RLBJli6wxDeMbSCI7ABVku7kWnZuRMDufPV/PXxhWOY0+YiWbh7/LJFq5YnkaACSrArCoZdGZ1AsI4jGeWkiOmpXJ6EHm2nbOcx4NdtRzfZEQeo6tSOxcW2EsrPxSQEXmiZ/F7wWFmmFVOJ89xo2A37KuTEpXrFmT6gBHRmXLCKS5vmT+FKb5MzEmJJf8fYjOiAN9/cEgUlYWnlDBhCQ5Y0w1aBUYClaj7DeOUflHgGMwC2ZNwvnC3iWNA9w+ioH6PM5lUV1jamU/uvjCC5FJ0jlsCvYae5/7Zb2sNcajf7Av9rvYm5RMAaitAhi6/n/8YvqjP/7jdPRoR1rYApOMjkv1JG92gGO7x98KQNKxgC3SJiuBa2EDANekUj6PrZ2OTs6fIYy26+iYZGdDJgjnh5xH83Pm9Ovf8ta0FempSa/zzn1UZsXsQE8axxdpjLE5hh/Qruf2hLRmjg93fA53HE8PPPIEpvAks4C29TD7wpcpvFI0rWfMuD7ObfexCTxwqnn/cZgWjCDyWIFSgAE8YgRUM4jCPUv58RzsE8aS2UCK7ppjjrFeZJrWu87cd53DLvpImHPjBYEeP7cEu8v9rJT2KDcN+S8P96Pw8XFOC0QEly13jRL8dA5ln6C8RvxZWZfzSPaQDK9BxqcEgU5Iwgo2UMm6LO8bvlb/qlYAHh8ZrMqM1VLqdjKzKQBZrqHHE0wTAbfGqola9lYAACAASURBVHTOjq1p3aoFHDu+aQB5z+/dF54yUyT3A4N216OgADA0CBMsIb11HcuGcw/O1yebTofhOWvQMZD1IgtOcMZVLZDseQmo+DvjBMdN4LiUirkOYs8TmBPM433LcS3HuJZ9tvTPmmEfKO+BwbaMeII1zbHMsv/aCdAmABaIfF/Xp5226mhXP43h9CzSxmvoXtkCsD8DcDmgaTwFhAnkuGCOqRsJXcfxQa6bLBhBSuWMSLGQfC1ahIcWz91Ci/q16xaz3+HTNjWULrrwgvStb32HsVWy18RaoyiAP5MxiZ51VbZy9/7K/HMsJvFNc/0qP/Xf0alM0Jv15Bpbv25dSFlLNb1jNQx45P2hiT21ZAyFqxrjL3Dtnq+cLIAuAOtgvEbRzI6JeqIBqEfnOGMZ/dZkHOtDN5e+8o0vwrSdwDR+UeyNO59+ECnZ96MT4bUvvyGdf9V1aajzQOrs3p8+e9s/hfn06197c9oAM1BgyH1My/9Z7m96DdVxLlU0gJAxJDBUXbsQYOj307fuvJd1O17JI8swo/K9MgKnwAhUFvQpcBErp1AZgZ8dgbkAhpSkWHMmiIl2zlb1BIaIlgggrEr/2q+/K60maHn/B5CSYbYom+gL/3h7tEaWMXTppS9NW7adnQ7vO0ZgDfuEpPxPb/lQdCWrp5rXYGIL4BCVP6uIBIsGxsow1NpHJQ39vtIIK7nZGNoE2gTSJCszLXKr3AyiSDufs/NFAEMG9nZUovpOwFl2PrEqqeY+jKQ5xxqS8EYkCD10I1HTH4ElCatG19PI4zSArOfvvVRQhaVs1WugZfYg68eEQl8Koy5Bn5BD8fB4svdQRPWRAOjVE0GtUV5Bb/e50flGWZ1JumMd3IyQ60dSW7IdDPxMpmXpGFgvWbI4kjR/9vnBYIqAOsuFwh9ENoLSOT5v1ZpVaSHJ9Ybt29N6vqpIPA+jcZIL9hIYXitJfKWC50QsV3atsPbgASIy8CQtpP/2r/8mHT2kZAb2gKBDgF4Z/Ak5mTBeyGP068hygjJRiR88d1lOXsDiUUrJTG4zYyieeNLUtOKZ/116GWVz4OzPov9SK+wzzadvfs316bwd26iEH0n9XcfSgQP78dgZJ+DHNJ0CZQ9V4ENdyBsBKqtJsk1ulWHV0oFFoCWMYpV1nXQIAV5Y7davKpIvktTJobRhQS0dyc5KS/CooCFNJJrTtOk1WR4h+e8lET6OlGwYEKm3dkXac7Q39Y6RhNS2kkRrTh7uOSEJ9EvjY5lKMyT+/jdFIiNbSJngeFxPTUMBSUJKxrGS0M/KLisSKf9mhm9r6DoZLsq0WF/hPSFToZiPYRArAy7mmj4hGrEOcZ27gknTKEsF5kI/gJTry+Q4klqO1/fT2FqZWAaG8lyJORskiwziBjOP53gcdRxrPcw0u6o515W1OE+ikxDr3vUmWyXAB9e04K8sIpkFrh3nBO8tC89kVnBaCZk+Q00yC/lds55bGrjyxFiHykn4DF+TPcoYN5JoEyKPoU5WFq93vxFYNfk3SXW9LIbxIBh31llnRYLrOWg0r4ws/IdIvqZDLsZ14HV9JE2CQ0osXXeyj5ToySLSF0djfV9XAkN6PgkMjejvxfmNahjNsYe/CtdltugiJMA4LOuR93vi+edTNefYjnl6Lc859+wdcfxTsB8alc1oJByAqh5AAE6MkefjdZwiybz5zW9KSzZtSrd//p/SD77/A4zZl6QZ1sR8GT+CBXT+crxXAYI1MfSTsHeUGrlXO/bu+X6513oeufsU94Joj8f6a18IS2Q8nX/NNeklV18Ta8kd1vGfI/lNNCWwG9TBvbtCXnfg0JGQ54wC3MvGPIaMTWBo1/MHGQ8AHKRmdjgT8BZ8HIPxY3v1KtaI4M+YTCuAIaU4MnIEA92/XRcej3JL9/9qNtHJaVhhKlo8T8Y9rF2CQZLlhLKE8vzNnR/ju+C6c1QWULDh8nmXrJfoIJc3tgzE88h7Q97/fUeLAUonfdPMkssdtgRNo3ukr5VdKPPI+RqdHvWeyf51ztNSUHaCKeRveF2AyHpicd4NJN+xN7lOGa+8F/scwafMTorOXbJJXd/ROt5ijnDCRDrnRVvotLeSdYB5On5Qu5GS9VMQEdMZGhEM8fLRvZD5UlUDmM5yauBeVhpye57Zk0/5qt3sslm/rB9B5BH2X/clmS2uJcGkMVh/jkXZmS/2JMbNayljKLzpHJeIDbJhsnvhYrrryXzy2oQ5fSGn874u66ZvYCiYiTJXxjnwGdaCXoOCLo3EG3qY6d5VDfN5cnwwveyqS1J7E3OCQoLyyA7WsB5Do3Qi68N/q7PbrmTGEvneZWTknMseiM0YoG8EoKmCUXMw3fy6V6c777yDcVIC14K5Og0PemlygK9PlH5k0vA+udGCUugX2HACzHHP43q1IpX2eQLKS5HlK03zHmV3QeeXgJDy3oWLlpyYSxa/jAXCG6249wsMKbWTfWpneCVl48g0w2+OfVA25QQyz1qPi31DSOc/vvUvxHPIsmUisdZ2P/fjdO/9d6XDmL5f/bJXpste/urU37EvHTj4bPqXL/wb4HsrXQdvBsDCo0pgqCggzMKKnQeYVu/cFLblOoxxDLPVLenNb/uD9N27H2Sdj1TyyJOinMqPlRH4eR+ByoL+eb+CleOvjMB/MwL/BRjSIJYvk/gqgKGof07iN0KV6V2/+RsADevS+279IAH6MHThqnQ7jKFukssmvCGuuuradPo5F6Yjuw8RJCFXIm1///v+LD366CMkglYOoU7jBSFd3EClv78vWg8bGFpl0uBac2p/NliPjmQyE4KekrX+smjmE/jXE+yqk48AXVuSSKyoXptU6eNhUmxFuAAjppSaBS1d2k6CIdCGhl6pjgF8ZqNMkcTMUeWSqtLAcQ7Scnd+PcltdAkx+czgTXhUmEyYIwSgk6n8gkVlZ6OyXX09CbcAWLCGAjDKzKPMEsqsomANFRXrMCO2S5JdZQioS38Gj88gWUaIr7VaGskAn64cwWRKUCd8Xhi3dRs2pKuuvTZtOX1baiLga4Am3krA6XkYrI4SCD5HG+jFGEoLrrVjBKqszy4xfXgNbdi4Oe3dsz/t4+u2T34ydRw5GkGxhrTZY+aFxMnP9RwFcuoBXsrKeHw/MUayjCKCjGA4gCFZYvF3xzSDDNnVJz9HIKGspHs9s4GrVUnBOUAD0kVlZL/yi6/D2JYgGfbQvl07I8HvtnU4DIROvDKOEOiPCcrUwg5qpCOWsgPmj6CLvhQCY7KQNHeOCrzmv843gSFBPyUggDjNyMjWtMxL1196bmqDSVcXf5OlhjyJuTFAIjyKhKbz+FGuw3A6kBan/XToG6eKrJytpo5qr0lcSE+cM8xtgSGNr034TJhhOfXDOjHBzXI2mUvZDF2Wm7KnOY5XsFBwyPkcrbhJ9ptJkjTSlg1Vb5LudVFqEmBa0Oli3QWIIjuMcx7BQyfYExzNOImjiYjzMjMU8swWHFJKpg9OHJPMnmCPOQezhCvkUoKLcsY4LhlMgkO2j25lLUWrd9lIAnA814RYo2bZQlp86w3kV5WyUT2keI7eS0qABFyVjekv1ABYA4xGUpe7mDUDYsgIcE0EkMSX4E32MMKommvaz7opmQsyDR2Pki0UBrqeA89dA0iqwbpd01xrawHBNZVVpue6EiiSkWOy24uxucnVYYxrB2HDtPGaERlDmL6bAJc+VSXYYBW/DmbXGEma17YPc/K2hW1ZvoqvWd4Tq9IQfx9mL+vjGu3GeHyGc2zndWSAaf3a1WnN2pXIXGD00Q1I5kEzbbOV57bAinI+D+Ebsuu5XakH5sF73ntLenLnc3RZOgbr79/SchgB80BYNCp30dUwdo5pO8nzAhM6xr0BmZZjLKNhlPfS/FtJViuSl4AUmWeTgPCTtqYm0axhb/lF7gtVXN9WpGjh3SSgDwtimH1kAPB9FKBq1246kvXSGZDj6gB0rub5R493pG58jwZhplQB2gZbCIRIVqLrXyKiMiftal03SoTrWdPTgonsAcrBxAyd/2F2DvNOETATKfy+gmXpSmNtuhMJyESBIaO+cayxJxV7r4CF8yS8ojjnktVSMoXcoEr2T+k/VgLIsbHxkXYeC+N9gUmZfXyUfm+trIfotiiY5X7HccSa5Bjd/2X/haGw998A0vMu6L7nP2VxxXeLD97TCkDqBJMo5ntmMlk08BgERlzPmqc7Z2UmNWI2XsPetXXTalrLr+Zawh6FgdZJU4ER5F9TtmlnCWo+PUgXRzabkN8qSQoAv7ifhpQ0WDBFcSCAB5obuH+ELA92MLLZEjSLAgInIBDqqXmupeeQrCGZm7KFMtMqA83hpSTAzT7l/S9fh9y1MsaS+5x+PEMAtLldvZ+R5efKrASjYzwEhrivaz7d33c8vfr6q5ijeCLBKJOJeeBYZ3QlG4El1Tc8zfykIISRsgw0pWPVzKcavnysWracfWE5LenXpY6u/emyyy9Mn/n0pwG2kMpXNRDTAApDspKxOh9pWXl3KwHHegpgTrlgBouvFkUgO5TJyKxRTiwbjXH1PhSm3rIUiSOCbRYMqapoMNALkOvfgw3mvGJMvFd4//N5yh4nuadkNiKAOrFDqyb53KdmZT8S0zlDv/rt/x1ecwvZQxrYl/c+/2S65wd3pM6unnTRpVelq296QxrqOoDJ/rPpC5//EvZBzZhPCwytYg/IDFD9lOYwLq9hH7FoM0WBrYoxm6AD5+RsA13J/h+8Jh/BvH6okkcWEU7lW2UEToURqCzoU+EqVs6hMgI/MwKzx5+FdEM0aOWdAFSPHbkYJhxVVNlmJweJUybSr//6b6ZVazcADP1Fmh6l61V9dfrcJ/8BgAXWAQDPy152fdp2xlmpE409sTuARVt67y0fpvXpDwhOkX00txKYtkQQb9DXHUwj/AgI/Kzq51blVhkJ8gyqC1ZRNq02uDf4JomKdqtUQcOnKANDVk3DlJiA1MqaiYS+FAZXOXi20mogzrsoOeD9p4pW6UqIDND8kmmkdEgj7hoSjXGSNKU+mkhahQ0mBsFkg4avRdgnUKV0IbddV2aWZSsmv+GVZBIdQIPgUAZIMlNIQCSzkCJBibRajKAwRQ3QKksRfIQ3E+Nk9TWCdBN3fidIZDILsYnqZ0/asHVLeufv/lZahCfJQr401FaOZNcq20lHFxTHlvF++L77I8Du7ulOW0/bgoQGnxHeX4+DJtqsKw37yF9+JO3evSctbGvP3imMn9K88oYgWKMHhFCGQWl4MXisXKNoD82x6lsTHklRIDWUNBnKlXqjWcG/YD7YqlgpipV/JXRFJX0AAENPiRa9hkLGxHUFfLnovLPT2375jWn3M0+mQbrjyeDoRQrXS8V6dj60/r7RdKhjgESW7i8ti1Jj+yKIbPpEEXwzj5Q0Rbty5ksdzAwTuxGrtTH/BFX4osJax/xvB9zchun0S7ZtSnUzdHGhI4umyPo8YE8Rvi7DJJRdrAerwz8eWYIZ9QieKE1pWm8h1pTAnKygANYEPJm+7cgsnaFHDh0lGc/sgZCo6LVjV72oyufW83ZPsxocUoFgCJBghRQtt4BuX7gg5r8+OSHrkEUhGEOyJdAYXlu2HUcesRCz0Q7AB1kjcwBPAj36Ds2GVIyryefaWUegWFaTLB+T6UhylFByPbKBLkluIVMrE9LohuYYCgLp88XPg4AC4ZkkY0b5BNcXbDmM7Wu4no2grbMkKK7zWhN/zk/QyjlkC3v/3aTnjoiBxwqQ2ya7R1CX49B3pxpgaRR5yDLO3/mnN5bz2YTLayK4aSJq8ix45rUzkTzjzDPD2NZqvUCPQJCSMv9u0qVcQ2BIuYYAgowg58oYFX6Nn4eo0vf398bzPbdm1qMeaq4Hk32NxNtYPyabQyRmw4DgJoPVzL1W2IkyJapJqo4e78ccfiL1s5ifw9i6WvYiI6IrWhXg52lnbgVU0VSFBJiukGeduyNa0bvPCRLu2vU8gFo9LeE706LFiwHAF6Y9dOP7+tfvpFvSSjxWFqbTtp9O4vfDAC9d00AFdGmCbcZ5bFqxJNVxTexE5nVpYo5XT48gvSHZ0z+KTpOjsClqTIQXNKdVHM+Nv/RLABBjqZG9uAlZ0hwA7dDhQyEpPAAodQy/lUMdPek5fL4GBoaR3eEtw3OHGdfxYl/1+pj8x/7AlywXWUbKyJy7XisZQfWM6QTH5d4ng0Npb5j6O1cFcE26ZVjazQ5mlV2lgvXmvuxzYyPNstnIogWgCpDCfVq2V/jTyEhjrpSSWNu/RxdFni8IL3gj0zAzQYpuUMVe797mvcT1FzudWxw/lxLafLyF/Ja/2yms7CYnuOexZUGx01wgSRDJzm/sscpbGQ8Zf1N6fhWbsMwQH35uyEDzDhtyNr9nNpFjJiAznVasbE9n4ZMzrw5j/eFBQI7jzPtR9gVNsav4HTIg2teHifMcACIgr0w7W9BHoUP2leBMWaAIwCizpDRqD9ZXdNlCGun689oW7DzXRckwzPJH2IMy5+L+nf3KFrAW+wBfNUOWWRiFosJQP7qWWXTwnJSNxVhmGNstNbOrOBb3UcZFT6f5dpBskAnbka4GzGmsVco3CQAMmAsrSpnvOMWDfoCh7t5h5mUGwb03WntSsjkFS3r7aRuRy2P0z36146ztafee3emRRx7l/ssahB0zgR9Tbw/yNOTagmMC9jG/ZL3FPMnFDdk6HldImpkbgnd6BOV7fTYpd283FlJeJriqhFhmVPgwMUfivu6YRyzDfYrxdszd3zL7Kncys7wXwB73EJlyEYfIBgQYk7X8NcynBZkXIBltQqO7f/eT6cH7705HDnelS698ebrk1a9NA92H6SR4IN32V//AftGaXov59Jat6ylQ6EnpteBcmSdyPwW9qrlXytqbZU8bnZif3vHOP0x33fWjNDaLu3flURmBygicMiNQWdCnzKWsnEhlBF4Ygdme54nnYHzQSUKfFGn+9CQO8EWPzUR72+mZkfSud/16Wr1mM13JPgIwRLW/dg6PodtIhDsKYOjl6fQzz07HDiJVmq4GGGpNf/InH06PP/FgBFfZRLglbd26LdhCghQmaNkYMRtLhqwqgpdMhQ/vErpBKbuxRbNMEdkDISMjqLGdclnF1Tha6YzGwmNW3+zgZGeRSGZz57IIl6XBB+PBNtLKMHLV1oNURuL5j9r23oSP97I7mTmEbA2p/AI6eu6YeFqKq9EXiS8rd/UaW/Pk7MPC36ICrBm1rIpcCQ/GS4RQWVCV2QVZQBDVZAGTF/IGM5mc0BgA6pFBQOnn2BVJ34flgD/KmOwsds0rr0+/+La3BKtkkvNqxftJUMtgPLq96HVi8Bwyqem0d/eudMcd30ir12okSUDvGMv4oNq6YuEKxrc2/cu/fCl95Sv/EddnPrIMx88qpFVNz02afQBDRUW4HWmKsh4Bq+hcZTLDWBiUltT5fDqZNRRVcsbH69lIAqr8x+QuABHGy6TfCumwXhwcXz1BpwDAKiQGV15ycTpjy6a057mf4u/SA3uNyjefCwyVBsE6d+7vTM0LViCbWUj3pNboUjYT5tlILPCZsBJv0levGS/Spy4Mcls4F8EFj01ZTsN8QKNpDIepOG9bszpdQTJeCygx2n88Ot1Im+8Z6A+vhY5ujacFFsbSY+NrMDNl7spksO03V7GGKnJrCwAbvx/Uy4nAf4L3GhjoA1TAyJzAXnaNnjSCOAEAheSAYw3GSmYKlV3TwmDUhJf3N3legA+GCYZyjgCFwsi3mGPM4WD1cM1kpDVjnq1/zyTzSICryjmqn5it3MMYmatlJdg1WbBlsoDGxLQGVsFQAbrm1tsCPV5zQaHodBUP1kLhQTQMOOK5OPNzpZs1CUhVC+jbCuAp46sWkFUWUYtJN6+DtBgMQeVmAkKNfIaMFiVo7QBbzqlgDoWR8miwnpoFmT0OWRKAPHYGdA65Pt1r+mEqhdeRc1eZHDKOiy+6OEBPmRXOIZ+/coXsnHyOttb2vCJZ598mrOEFxXN7SarrTT5Jko4cPZL6BvthHCIrOd4bMqdGvjo7ukIuY7ImoGC6Jgg7yHNdOyZ5SkNmqutoCz0IoAnz5+BhwMw22A2MCdfjeH9XOvfCHUirpmH/NaUrrrk07T24Nw1yjHv37iOR60wrlq8GcO9LS2nhbeejBvbg++5/BKZhe9p02hnpoksuDeBjId3HnnryiXT77f+IJK8xtcHqqrL1OwDoBTt24M3EeLEeR/o602I6V83DmwW7f6YhxsMY7A5qqEtntEtvuCZddtU1aYxEuInrWIWPC7qUNEpHMFko9z78JCbR9enO7wNAK7lE5isrTv+pXtaYxv6yJF1rYcBf7IFld0evh+Qf914ZEHpgKVVbAADqfiTTT1am4J57otdKyZR+UL5Wb6vs8OZ2xf+77xf7cQnIF4rVE8WIAHQCjEUKA9tHCaKgdrDimLcCE+Vcspjhcbm3+/Yn1lqAQZllEuwW5cQn9ry8HjNzEoaoTCHvc7x3yBsLtMfXlAbPpaTNv7nOXEUnvI3cywXSo5CQwRj/U2pVAlv+zoYG1lG8l5919mlp3cZlgDvTeAr1M+d7Q3I0A0Ai+XOYvWgIoMh5KRNEYDo8hBjzWOuMSe6yle/bsacwf7MEjEIBTB7BU5mQiwB5Dh0+HKCPe5Sebt5j4lqx5ny4BjLDiTnB++nxpcm0v8sSuAywlfK6DLRxru7lygLZI2xN7/0mumLxWbIl5wAsvD/VyjZsQCpGrHIdfnRNdQBD1TJ5qzDePso9H+ATLmL/0GSw2LhNZIN4WDXzeO8G2HU1eCpu2bAS0Hk551GVzrvggvRXf/s3aSOdWvUT6uV1ExMWaqoAhwZDFmm8kHlrPiwcZaaQv9OI2nMLuZ0yzbjn5PhE8N4CluOp2bT3iJCVFyxRgVS9EL0Ok8Q9so18neBUsBABtCx8ud9M8Tv/pszLsbEj5QJA9IHB7gAKv/6tLwOEjbCmmhmXmrTn2cfSAz/8LsWhnnT5Vdeni6+/CQDtCMWjA+kTH/37hONZeu2NN6TNWzdEl7USGALGYtY5N8OeievLvYYxGB6vTm99+x+kb991PyLGivl0MRkq3yojcEqMQAUYOiUuY+UkKiPwX0dgtmc3ESRABkFi6POtlkGlFhiKBl4zwwAKQ+lX3/nOtGbd1vSBD300zZAAVFdPpc999jN04OgMxs81116HlOyC1HWgE4kKmvUlK9L/eu+fp4ceui/Mgjdt3hhBkX4HAkMmYPr52I3DgMiKpECRAa6SJAMmA0A9GII5E0bURVcZqm450NXX54WW9IJKVs+kkueuKBlusaKlz5ARptKDacGKaBHNuQY44XOkolshJeg2oCKeU5pm4GnQH6wEAArZTvq1xGebNIckKjN7ZAqFbKGQBgQYYiJSSJMiOTBALKuCRbKQ5VdZpnZyEOxrQ1DkH+MYc2oeVWHeU4aTvi4r165NF+P1ccHFF5M0YiJJ1bYG0MEg3O5sVgyn6fIUwJOMC85/gPHvIGA/cGAvgfuh8CAwoDxy5HC64vIr0+K2RakHL5Wvfe0/07333p+lDhy5bXWj4i1rp6iEC3AYkAbIYmcsZQEEryYxXrMZ/m2Vu3xEUF8AFnE+nr/JFRT0ZpIEK79RreU6y97QiygDgraxrqIt9dK0jCot2E6wSgQUDJwPd3Vg3juXumHeTMHU6RkB1GnFWwXG0BRzej6di6oJhj18TXz1Q5BePwYbYpDqsewWz89rqrQuwIvxgbQIs+mlzfXpJS/anjYtxoS0F/kkeXIDQNZxfubkMC4dSn0kNn2Ymo8Azjw+upSEg0ou7znN+Dt7rSKbqTZEC3h+x5gd7TgS3XxkfCgZqMGc1yp7VJCVSNmum9+bnAoO2Qo+xt9BsmZshyUWqoyhNhJm57DA2giAT4Cg4TOi4W9hzsu1sHLt/FWSoqRLc/lqPUtIrAT1BJBCdul8KxKtYCMUiY3vJzvrhP8K88Bz8iEoFGkvv/MYlWha4df3w/krS0DWg/uLgJRt5qdg0Aj2NTAmypnEoxUp1HL8wRjiddGFjJ/bBH6YE82wx6ILlJ0BlZ/YUauFdu1KKhk7OwKW+0nMQ95LDkd0GwPYOc78d2wuAVw0IY/EFCmYHcZMTE18fa4gm8dcz+eaqMtuaKLCr59KAL4BpM+kY0dz8itIK7g8ITsApphzaz5rUOC0AdNggSgZMYPsgc575VrTdiUTxEZSdbCrN+1F3rIXMKmKxE9fMMGyMfbgFeuXps3IWDZv35h6BrvCYPlHDz2UwUNoazKC5kgEB5Ejno1f0qIFy9K9P3oMgIu27YeORYMBmVCNHMci5sqaVavSd+68K+SLDQIssJmaADJ3nHkOYBDJ5jjsubF+9oIsJZusQrbatCiNwDBaj+fRqs1r0iUXXpzqgsTEmsN0fY57wxhdK3cCOj+5a2/6/oOP4fE1AOMhSx7r7Ebpmg5XngxhhDE01zz2Tee27B9+bofRFAly4RkXbBqmpfNboDv+ET5bLgUZEzLJssl6yIhjU1UGnL3J/J734AyOx5wI1mXuDllKCy0cuDaj6xPXwE56fob+WOVcCWAqwNvsLSQ45Nor97WTpVbu1X5ohoPyI0AbwUkBsWIvdF2Fj0/xPgLBfp7/1jsm/HU8P19anIvH4blGp64CuDl5b/Wz3POzDM3jmOBevIrEfhU/TwU4eRx2jqCCnaVG8RjKXwB8MEOnkZdJsJI1531R4MzPci0EMyf2m2zWXUrLZLB5Zb3Onq+MIyViwRwKhosSLfexLKFz3LLsLLNgHQdl5AJGgrtRtwnD9dwNzf0pgBalod7/9QGS5esNlNdr8h5rgvkm61N5du187nk9nQBDl8MYcjcGnKZT3669B9MYwNAk5z5MN7ajrL9pYgBBFX1y9GXS7Hv1qiWABI7/pwAAIABJREFUrTNp/fo1dFldBrOoPz3x1FMRa9QSrwzTyWxs1Lk3P0BhizGOjyBOBuhyN1HN0b23rcD7T6lqOZ+U0sW1ZRyd2w0UK7zmsol6MJ2P+69jHKCgzCPmJc/rQVLmZ03bor4AhuzkZmwjy2qcDq0yiebzHC9/M3vfGCD8vJrc7OM/v/lvyOVH6DqI5Jz74Z6nH073ff/bdD/sTZdf/cp08StuZK87DPvxIF3J/j41AAz9wmtvgmG8IQNyEZcoI3OPkDnEOoDdqARvjvEdGatOb3rre9Jd37kXk2+FoZVHZQQqI3CqjEBlQZ8qV7JyHpUROGkEZo8/R9xKIog0QQq91cF5VHmtLs0D/KHnMAyZfujA78J7Zlu69c8+Fh0+5hFgfubTn6Ka1BNJ1dXXvCxtf/FLUs9haOn9Y8jElqVb6Er2zDM/wUCyPb34xedQibSSRpBNMGEXHw2p9UGYZxcwAuJBkuuurq4wXzQoDvq/5qEGH0GjlzmkD4/BkzRtjXQzO8EqcZg9EoQZrAWDyFCcRFowKFrG8j4GVAb+Bn65rashWybfB0Cj+S6B5UiYmWJ6qq9OEcgv0K+HINhjN7ENT43IPwSU8uc5bh6TiUaW3hislulA9tOJ+DwqzFlaZnIRwa9HEXz4otpr8hK/8/+sBgKiFNR7x1wGUQOV3Jdd/0qkZLNpJ4a1Z9Ad6OU33UhVvi3LgZQD8PJgRSnNsHotuwfgowvvoOfw5dnD63rwBDHQlrp/wfkXCGOkQwcOp2/Ssr4fz54M6A1mtlBkOS9UQrOhuOAdQE0AQ3jwKBUKGr/+GFny5uMFUMifM0sgg2m8VpRACZdmw4Ay+k4NIT3ZfjrJLODiCsy3F8N2mNOwleuyCKBOIENz30N08ZomUO4GXDwGQNO4eEVqW7EW3wiAA71J1HvZoUiJn542HL+eM8qnpqiMD/T9v+y9h3+eaXnne8uSrC5Zcu+9l+meCswwMwxtgA2hppCQACHnczZns9lsEiCwJwkJZCAhJDlk93x2czgkWbJp9OlMr57qMva4F9mWZVm92pLO93vdz+Mx2fMPrD/vOwjJ0vs+5W7Pff2u3+93IXEpbmlCEI23jyMfaGAD3Yb8Yuvq5Wn7JjybyCLPQIbD5XHNU0hlzqRhxtIYjIguwKVBABBNencOYbhsFlcJUihXDFZtD+RRbtJpl06AuV4qSgWAEiCbmXQtZQiyi+ApwCLngoCL/h0ByvmVB4ZjR2ZKCQxZJcgAQ+mNn+uPedYQZdGV1Awiy4uqeRxC4LKfymQXDPIcJ+E9kU1NDQBlI4UPV8YlA+jTn0nmRIAuDm3lCnwpM/GNHlfmU4CGhmx6WfDZLHcp5hg/NWH+Xe2cRtZ2HiBh/epV6fihA2kOTJpafq+kaSbn1xx7JgdVsan0THPqFkyJ9cdRlqEHyZgl5PmcQbbriGa1jjuDLUFU2UNhxmsQzecMLvWsWYvscg4sK18yrMpx6tx1zM9FjmX5dxkrzfgs6ZkUbAeuo7sHEIR2rjdAY9zbHv59kC/ZMProCBDVwURbtHBxfF4Zl1n2LvrdsT4EY+s0xu419LvG3qO02ynYBq93noqvKQAlA3oNp7vpp+03bkk3vmU7XlnTacdLzyJf7I21ah7eJx3Iu2QM7afyl2vh2972jvTkY08j4ToOEDQ3Pf3MiwTwmJPTnnq7LcRwW5C6CcDr4P4DsaZVI2E7j5RtDqyItUsWpwaA2tYECAcAygfTYDUmvTCGNtz45jQF6Nw+Z1Zas2RJmgsgNxvZ2SD+WjMIMk+fOpH2Hz6Ynn11d3qNwLsPNsoIc8wiAROszQa99QI7sb5lD6AoKmA/C4bGeggILHgoIyIki4LhMhBzxbnwu3Htdg0OoDQDRLGmFOCDYJALy0VgPs5XDOaCZSOoKJBtv0YVND7j+TRNDi8qxobjxvVTBmOWebne6z3m4pWvO5irAeQ7LQumqP8W+NGjTjA8sKDsn+Zn/SkYpIy3AC/5PlaUHS8lajJTZWEKEmQouDBbl9nktelBQ9uEPw8/C1698UzJ7KTw4CqAIdkuTc3VyBDXB2PI9eB01xnayHHGc7kfn5wx2oSxYDJlClA9bI+8F5motJXHCjlYXtEvGt6XVdKUy1oxzDXOdaxJ83alVAEiUXYdwK1c08piFM6fYlErmIjIv/ica5HS3+zHw1goKsHFfTH/ZccqtXMtt3CCY18puc+yqiqNkAVATD4goWX/cdP2q4IFWgU7ThDHKp2j52HSwJYahvFzGjmnEseQ4elXxbOoo6M1XXvNFhIlh6i+up351Eolsge1QyMZYkIE0AmGlfZxgjBWZHO8ZjPwnBCJZ31QfzXhnwgGYYCJguohv1airXwvg+zuiUpwsQ8gx+dqPpBtL8CNbJO278N8O3YV/G6C6wj2mvsH9yQ8S0fGsseQyTafy1adbGANqoaOWYd07L//j/+GZH40LVg4JyRzh3c+CzB0LyzHXhhD76Bc/XsBwY7DiAIY+nIGhj700+9P6zDhVvauxM3nmsDQDNrb+XGBtq1msZ6CITsyVh3A0AMPPsn6hpFT5VVpgUoLXDYtUJnQl01XVm6k0gJvtMDUmX3TF6apuIPmPpT1bNjrkAxkRoHVRUbIhJ2jXP2n0+p1WylXDzA00svG4nz6y69/nYAIk1IYI3fecVdaf8W16Qzl6s+zQWnF0+Xzn//9tHfvnjQHlsWVV20lYLasslWPsmTJTabVTmJDX2R59Vo5QbBk1v88m676Rrw5YF7IDHCDqzFqvCKzqDeFG7Ask3Fj6WZVDxw3aG6YZMzIJFKq4bZe7yFxmjC5jFjCqlrZoNfNpy/NqoeRpoSBLsyLsnTuLHx66gEWhmAWRPWj8Kpgcx/sdTPHBji5LLYvZS6+sg1zDlqyz47YBOeLGKUIlg16Y/OYPyOrIz7j55WaGXALfPFvWSRmc3/2E59Mu3bvBAjLgWNVUPun0y1vfnPauGlz2rh1a/id6DsgMOCmUSaMFZa8jz2vvJJ2796F98LZdOTIkdgEKx9rg43jvZwhYDh58lTQ1qW665HiFRnke5k5g6kHVN7Eep/2pyV+I1hTRiQYwMeiVHFx83GHQXopTGENCPWq4fxWnGphgzo6OkhAWpvm4/syf14bATx+KLxnjH5p4RyNHF/PEQGQKT7/4p7XUh/B5wCdOkKfz12+klL1/J0kpQBf+CAQgCsZIp4AbIBZAWtjkk38GDKnWoJeL0qAy2xrGGgC/FRPjaWl7Q3p1uuuTvOQ27WhbVkwqxlK/iBMjAGYQnga0f6jGLV2EtT3UqFmkH93TgFg6QfB10Qwxgx6KSnPBt3gRQNjQVFZVhdkrjFubN/xQpKRAx+ZQoJCWVIWbKEIiEsJIkGCAApBoTLNNkCzVgIOWVbZtFTPrUKuyfHtgwB9zDgrpyL4GbYUO0CJ41hml+My3mMGP4DSDAyFXxCfMYiR4RQstmA95OloEFdWSBJgyYEzDR/jOCLLGMsxhwVPaX9ZQTXI+mYQKK1YvCh1Io2azfXrV1NfyCs1oK7n37X0t5IQ/YWaCtNpx0ujhtvcv7KfANj0ouHf4/oACaQV64rX65oSjCVlaqwbW7dtDdA2VxfMYJYyP4N0mQoLMKPulakhg4G/G3QrqamycqLZf9prThuyF9aDMdpwkLE1zvjpc+2ivRcsWZq2XX11zJllsPosK2+DjWMgPYXc8BiATAesiP6zvWFOrfl0LVLDb/zN36ZB2lWO3yigkESzOsbe+z/wTnxhptLLu3bATjuLb9AczHCXAe7ggURQ1tY6K/3zP34H2e+vAsbPS//lr/4aNgjm0W2L0re/fV9UKRwGtAxpjOw7wKklixfCkgKQl6EU4ID+YJS7h1G0nuPXAj7NxjtIZ58BpGlLtr85tS5dmzqRXc5hbZmNAXY79Lne0yfS6kVUTRqgMh+SuoMAQz984EHWJMy6B6hiydwbhz01hX+RLJx2A2OBG/si2B4FSFwAJQKgmZUSK2CsMQbzsiNkKNpXF9k19E0d9+RaE6Cq0sgCNC3hixioAfxeAiDxL4+hdEeAQhDGsS5I6DPNv4VRNH0q+BLm1vwvV9aDZWbVyZCTZbZLNo7m+M6bWMNdeOIpFIF6TIPiPwEu/1UCWaW8KpvsU63MKmxxXBiGhW/bxWeDUt1izPq9BNH8uWRxlkUAMjAkkOZai7y5ZjLNW9iW1m1axrVhdg5YcoZKlcqqLmCSL+tlDOaMxsXjfMndc42NMvHeu89srsd5oTTM9SEncazAZaW00vA4y2IvyuFcw7iWOkDBIeaJfwvTZK5LZlD2RBN0ytI7v2TL5GSN/ZT90kpZXv59lMcIrxs9z9wj6D3lGBm3CpipFpdL1tca7rWW+9+yaS2SVJik0BKVNg6wXo/BFrL6Wg+G2109fVEF0me7RSR9Di+Aobp9+1ZA9MNpzeqVqR9Prb17kXHyvYl9Tjdg0iSJBxM3AsruATKwl/cgXk/uaxnTsmut6JbNxMt+KkFsx6/rmQmEUmLobZT3bqLA/Uw+LusUz+YMxCs9K0dXBocERke5x6hSB0gz5dhi3i9ZMC+d6Dwi0TX903f+lrYCGFo0J3wlD77ydDCGerr7kYm+M93wtrsBwY/R38fT178kMNSSPvyBnwYYWh0yO4Gh8PESGEImHJ5zsD8hvpLs4Hl9oS597BepSvbgU/iKjVbiyPy4rLwqLXBZtEBlQl8W3Vi5iUoL/GQLTJzeRbKJzXGAQ5bYtVoNHhqWW9aUemoYUKCHcvWfTus2Xkm5+i+l8/y7BvPpr3/1nigzX0f2/213vp0qWNtgoZxlb1yNZKIjqpI9/fSTaTFB3y1vuoEdGgF0YbLoJjb7JJjhVT6G0areOQAe/ZaRPX067UeKMAP2krr98CCKTajBceFH4abX7HFk1QtDZI4VlTgCw3DjZUCNlEzGCv+OaikCQ/kN4SURm1k3qaxyyg30JzD7r5eFLCazdUqhWjWvBfSQXSGzJYCgYC6p79dkWto6mUtLY5tBLkxB3ZSX9P7IOBuEcs4yKCjNQcP3QjzF/6zuUzCGcnBL0KuBJAFLH4yYO97xjvTxf/u/p098/OOYgi9PxzESbiWz3A+r58477kwvvfRS+ve/8Rtp1bp1UcpaQC2CCa5zlCyxGfCTR48jJTucdgIQdZ3uCqBk5cpV6eiRowEUDQeoIHOHClaxmc8BWVy3rCjuVf+nUp5mu1jARX8JJWGyqsJziQ17AEO2uNK9jIhlJhT36GdkFxmoCiScB2xcTTncJQSmA71n8ERoSEuXLGIcDoR/xUyAn2UwHo5irPv6wUMAQwAWHXPT7sPH0kmC0LbFS9KStetSD5tmDQ9y5jWPC4GEntOn8GLpgg0EaAODwRLetexkBdUMApUQ6OvAr4mdBtP1MJbuvOl6JGV40vA3pZRjVG3qh6nUTVuOMaY6KVPcM0wZbsChYbPITXOYT4wvpYgGZjDf6gmSGwi6T504mY4dPZoDKYKWiZDNAajRVoIrEVDEZ/TP8DsSjJC6aJpdjqVsQC2a6HvMyrfghaOhu8F/ADOyJThUBLilrNFqNQBTrfjgDBDcaQwuIGRUMwEI4XeDuQjACgAqgCGuNVgHGnST8XculmPBAMVgsQSULgaw+pEArgkAhBTN+Sc7QsYBgV4jAEsLgdzIANIL2kEgsJl1oEHQIuJmGHG8pwFWjmNJKVmTjDTmerUZcr63wMRRmtWFr43m293d3Wnu7DmZfaKnBvdiG4RxLz84B5T6rVi5Iq1dvy5MbmfPbo/xL2vGcev3jnYMcGH0+Bl9PgSPRsi2O/aXrFwO4CG7jqCSMTYJmDcAcDpmdUABDe51LoybTddck1asWRMgoP1TA7VogGOeOHQwXWDs1NAvi/Fgmebz5wguR/T5oST1p3/zs2nuSoAk64ajl9zz+un0W5/5RUDemWnfwd2Y3u5JmzB+3n79NaytsJE0sKYPX37p1fTtv/sf6Rvf+M94Cz2NBPR5+sQgtTE999xu+l3GBt47rCETsOGuvfYqgKPTYejsutfZeQaJy3J843rSHIComzeuSzV4G83Gz2mYNp6FxOw8f+/mspYsWZ1WzJ7HcfoBp+Zb1i7te3lHOoek7syxI2nfa3simNdw2tLl6JQDhG1gntmucwm28zperOXKhX00FeCKfSfAKejg5233ZsqMhxSJdhOkjLWJ8SsA6XNAzCcqNgaXIoMx9p8rfZjJC8wI5hfgvOfKcmOfexYOyMzNMC0m6SDzLDOB9JITGPKz+VlkgkPPNcEi2y4qZDpPNF3mb8HsCVaNgPlPAkO+T2AogPI8zC8yYvLzCtCaMSj45Lzzeai8MaoN+pwKECBXhgz5c8zNLFu+FBAq529UwfTeFLTCElq8dDZSoCXcykTI/s4wPoNtMqkvX1VIyQYZ12OwTaLgZEiiALl9BnMegYuzSCkFJDPbNXvklcCQre/7Mwt4IOZl9HSAOZRhB4i0wqb9YaMJUkcFLtYJ1xL7QAaRUnP3IXGfBTOxlKv5ST9+QdAOBkwY53O+BtiEDbBpJrhWvQZzgoUEBaCiTJmtG9emWc3KnGXYTCIFpjy9PkrhMTSWTuEZ5jzOQM5UVP5bsZKKgEvncC2DaTnVAXfufh1A7QLPydMkrtoZz3jGDcp4yizFMJh2nMXdsR/Aa0cwSOCwGVma+60MAFpJrqy4liV6MbaVH7MWlOBgA35wATLy8lkgCB1SNdpzNHygMmDnku1YlYnm+UJqTr/GVTDvxmnTOax106ybo8hEBYa+f+8/8qwbAWSezTGr0v6XnkpPPfZA6sWE+023vSNdf+e7LwJDMobqp1tgDP10Ws8zUcZWdJbAEFXZvFdZ3NMkT6rw5BN4Oz/dkH7h4/8h3YeUbGiiYj5diT8qLXA5tUAFGLqcerNyL5UWKFpg+PiL7I3JxGG/aDwqS2EmwFBIyXR/nYQZQXb605/+Vbwtrkqf/8IfAgxRjrWlNn3tS3/IhoWNDEGDwNCatZtSD34S1WxCxES+8IUvUylnF4bTq9OmzevYrGQmwgQBT5llddMSkqyCDp9BEEqqs4k5dqwzPfv0i2xY9GTJG81pKBLKZvT80IDZTXiZpXKTIrhyUUbmdjQ22tl7yKy1AbdSsswWylIrqw25sXIDGaoErsEAfR7ggxT+MP2VmUFAGyWH3cDq7eJm/JKXQYcAUmbnGKUo2clU/pK54PY85AsRrOdNtZupLKuKiCE2pbGxLIChvKFm88tXH5vqa7bfkOrJpp6iAtbHPvGJ9KP77k/7Dx3CiHohzITlcRwX7BvxHNqGhC98PARhBD7YPWquLLA10NOLCS2soVdfocz1PhgSC9gQngMswneBgMu2sbqQkoLM+Mmyt9IIs5oNvd4u9oHVmbzfejaunkMpmXyimqJPsrwhN1b5c1SD8/69NIFCxkUTAenGtSvSPKoe1TMul+PtcHj/vrR8+ZLw3TmJZGwYA9tjgFfTZLhXrV1FxrcqTTDmDp06myZhebUvWprq8ScZdrMsYKdxbVTxIejBUFrO/3nG1wRmtvV8bopMq9IOgaGQiZhZB5kYwfi8hQDi/be/OW1asThNAgYtwLizq/NoAFhjbMJPAcSdRXrRj+F6V/9EOt07jKzM1DAiHL1NDKrCrwsWHj+fpFJTb/fZyOI7DiaUNBKWDAtm2hJutB0jgVuWwCcAW+GBItgTAUd4DdGz0rHMusNkaYLRNgf50yj3KlhUsvAEgqxoIzNCAMF5ZKDZRfU5GUIGVH4/r2xSoIr3lxWHMmMjB7DBEDModizItCmCFeeH40MGVJiuF2NFRo9Z+ilANiVCNTDenEO1Sh2IOGcRJNUKpnJLFA2KMvRNSp0cO/zsuGgAxIiy9RHcZk8ppWTBcFL2o6E2LWdVsXOagAs0yo4q5pzX7f2GzEVGEGCDQemtt90WskKldLMA1E4hqxwgAG/WmwjgawAWUKMGzmUwblvzn7KeKkADKwQ6XkbwlHKtGEaC1WuVM8DTFRvXp22Y07bOm4tviVWZALWQW+3d+QpAEgxLgQjG+gTnayHAmwXYKchZi+xsz6Ej6e++94NUQwA3AZg7RAU8yuKlP77nD9OjVAvatecljjedbsVE1wBzA+BWC9KW051d6ZEfP8pa3JD+j1//D+mxRx9P//RPP4IBondaS3rlpf3MAaRjMJIEcvXlIjTGC44KY7S/QegxDKxdBg0+6+ift2zZlGZry8t7hwHoFt3wprTguptT86JVjJmqtBi56hQJhRNnjqdXnnsqvf7yi2mYCoenjhxKSzHFP4NfmZKxURh51QAOVj8bh2WxfOWKdAxvLZ8bEfiHpAbwkL6SNengL9d7A2cBGkdgU2OW55TsmpItYx9HVbNY+2VqZFmrUtrsMZT73jETsjJHdLB5MDWnv2QgOefKCn6Oq0aAPNcx2ZFjVlVkTDn3ZIP4cn3U10WQLYogBFCqP1+Wj5VgRkiwihnkEhnTqVgD/cdFLyKfAYJFfFeK5LFkp1nRTgDUkvdWj5TVZCn2uKbwj8tl7XOCxabz3IFRxcmCBMu8yyxWfHuafAYiF75+C+CX/T5CafKzrK1WJBT80WcIzzUqKob8erqG+dERz0HntuyeUvYVz9bC+yafrqiUqRSbueB6sWDhwjBlFzRxDXJdMsnQBKBbMl1qrULnGkSnCfbZvzJUS/Nsj33x+VM0oH+zQITHGwWUdG213Lq+Oo6RBubxKGvqGBW3AoBjLRcIuWbbRiTJVvLz+ZYwmx6GlYckC1/EKVh3p1mbo+g97T+OD938+bOTvkIzqkbTliuWRRXJ++57lPaymAZsoS4q7dFevZhPl/5IUWEzQEf7Xg88Wco50dPk2hXIJAUXBJdZv8rKeN6zbWbyQ7DZV+yTwuoty+19iJbm0zKaZSmNhaei61xepy0iIZMtTKjDOyonRgTXJwXVlVKzt5tm/fjRA/+C5HWYvU57MJxff/mp9MwTD6U+gKFbAIa23/GudAbGUB+MoT//8tcDGPrgT/9UWg9jSMP9TB224h/m0yQEZSJWAYBPA/JPsCZewJfsFz7+G+lH9z6Whs9XpGR59ldelRa4PFqgAgxdHv1YuYtKC/xECwwd3xHl6gWHggLPZnMmtOColqJ5xhQafCRgH/uFX8SX4Kb0mc/8n2Tn2MCQbfzLP/8zQJWRMJ++9bY70rrNVyIl6ybjpT/DVPrc5+/B2PhAWrxofrrhxmvZXChByR4q7tXKDKQbcjc+brDLamQ5M9mYHn7occwP+9mMwmgyGI3sqr4C6OxDFpaNQjOoU2yKIzuaA+z8cqecS2+bIVZGNk4ENME1ysQYAWDKJp+52kkOMrLHgUFnHIUTa6zoNdcpESqyp0rK3KT7mVxKmPLPeHgI/FwgoMlmklnu5ubWEst6tATAJFgSwFDOEudNPlnPorR4DsjzZi/8HbiGZVRBkRl0GJ+SRqQc19xwI6yTlG560y3p8OHDadXyFXgDHYOh0IRX0DVhtDtD405vQTYU55UlMU7AqsbqxR070sHX96fDhw4j0WlMr7z4IplWNpqyZoJSr/eBnj8yarg/7zMYOJka774wU+KtHAWDiGDJ+2vhvLKSvF/BI/s2Q3HRFfnLezc4EiAJ9pg+NtVpMdnLJrK72zasxM8K81sC9zo2mi+/sjPNlDFEsL5kyTI29TDLMAsdJ+g8zcb8JONkHIbQvGUr8jjmfX2AXzPZuBrkjRIEKROrIgi1Xgy75syWYUM9yZf3FddolblGxiJsjcnh3vSpD74vteOzUs+YmBjqo5POkzE/ixkv5YmR/5zox1+GjOnpvjHKjQO0EGBMGCRxs/ZNB3K4sZEJwIdTYfY8TbvrnaJEaQhwygB2xIy3zAjb0vEgiCkIFGNEyZh+WgTSSsAicBHjtCoM48pS8jF3Z6TFeL6YM9bjw0ZWUubY1vC89ABx/ti3SspktQkWGTA4JicAh5wHVtbTk0IWn5nnmF8B4uUMfwTARZCWGXtkp2GY2azB3rAlbWd8YYIhBHgSpegdJ/RxPffYrBSUc5nJbxT4st01mfb+legIYIWsMQNCsuwawisIhpVAE/OpDMAMEDPdjuCL4NVAtjRsDaNg7sWgtpvgehEsm7di1m779VNmvhEZ0lmYAucK3yDNiB3DYWhbMCW8V6uT6aU0k+BugvPIGLId+63Qxngb4fo6OPYtd91JRR4y+oy/ACZpK4EkM/LjMA5HYaxNs2b0nTqZ6gi+p2DYeawhsv9PvPByegKgdsjYERDyeG93+tS//Rjnrk+PPvYwwe4A1cWuS23IGW97y62sjd0ApcNIwXrSfRhJv/2ud6UtW69AOvaP6aUX9jIOkOLCGDpKhb4hynE3AwzZfgbTDYzx2XPaokrZKQDXAcaxXlxWZWyjbRpgEr17+9VRLbCL673i3e9L87Zel2qaANK6e9OD//h92IhD6RyJg4FzPeELNQXwOgH4NUL7ywizupxcwTrmxExNapGXaGw+A0P38HkTaAyvHbrPxw2/c82wr2zbDOq5xuP11ZoLEpRePhlYt49iNgcrJipXyVCLNT+Dec4DwRP7IUD5gn3qWwLoKVhFHs+x7DIQFZ1ck/hZSabviwp7xZqtPNdngmM92DiCpvxd42DBR+WIvpx/JUiTAaJAfOM4wSYKFEcWlOXDYc7A2pPxEqbYsmHivGFdH6ym+BwXaFXDNsBv78vr9hkWQLuAc7BrTITMoKJjC8bBvVFpUhlxfeMM+rwJv6vlrD9IFRkH3YAhw3ixWYFMkpo2cj1n++L5O0N/NtbJUtaUK6fhhaTpe8Ee9Xel3E9GsPMupN2cX7BDxp1sIJkucQ+yKH2OF/2WH6+5LWVJhfk9z/efBKf/Z3Ao5J2OF9YPERJBxRIYcg2tgtHlWPeZanl6De6v2kpFtiXzOcdwSN5l/YV1AAAgAElEQVT7SDL0DZCwkjHEHkNTaVlIsoX4AJVY56cF82Ag1pxPN7/pChJd+/DtOkZ/wV6EFXqEeTVA2wmmeU+aZJssy0tRBoagtAarURaPfdRI8iOquyHdKvcRjjV/19RoP7GfcK+gFNjqffxnG8ocCyl88UyWwetzTmBIcHo8ZGO52moYUHMfVgO0LV259ZRzmRSYHxunChrHfeDh7yKbH0SG3AwjsSntf+Hx9OwTD2NIP4TH0LvSNQBDXV2HWE9Ppr+452tRlewD7/8pEn1r4xnuzqs6jK2p3sezN4pxWBUChhaQF8/1WqRkv4nH0ONpcLwCDBUb0sq3SgtcFi1QAYYui26s3ESlBX6yBfoOPwNe4iZIYIiNA2nE6mmqWbHJqaUkPaRuNj296Zd++RNp8xXXp8987vfxx6AqGWWT/4JyrcMjUMXZtNxJVbKVq9eTuT4benZLxP/OZ+5Jx46/RhA/H40+wBASgtIHwY1wC4GPRtNu4mTgKMMKUMZtZgR+6uzr0r33PcgGaRT6NuXWke14jWrrDX5LYMjvZuHis+xYYrPuJjp241a2yaV2lZWNBz+eDTdRu9R2Aw+D9KBBR9DN+/icrAolan4+DEaL7G/ICiKoyWXWy41waTqtX44Z3n7YN75KYCi8GLiuyIDHpjr3RelPVMQIEZwINvlnN7pmiQUYiNLTHRhN74HdcwK2Ry3B06q16yk3vyy96z1348UzNwKSM/xt9rzZuYRvyJQoZx4+LFS7InjvQW4j22kEmcczzzyD+e9YNqCFJbF7587sZ8N9CdbkTGSu2iMYEdVhimsOplOwfjIEZwA4brl5dp9tMJosPV+vmQPtZPB2ERjy/bKMDLKCacSm2OAgJ/GR7NWnJoLKtcvm8Z3SvpTGNjh76NGn0kIYUW1z5lIavocgGUNRNvcXQGAg8AMOUdK+HtYMpcYDFCHCqeWA44ydC8iArLpnCeJpNu6aGct6mURuYFWoSYxHbTt9luqgr5y/wPsBTG+/6ep09SoYSHrhMC7q+KBSo7OwU8YZQ2fJtHeDsXVR6ngAE9PzVUjCuBklYgJDljavhwlyGMnboEahbNJD1KHxEa9h+tlS93oLKXGMwKkwLrVVwyMlo2i5alkEZsEBy+aftF+wVwgCRgmoFixamIGgADeZQ2VwAQCkebpBl15FIfuQPWQAp4SN9jFoHldaZjCuJIcxXo9MVIaf/RTll/lcGMg7T2TExVgQEcjSUEE++zB8Tfhex0JSTbAgc0ygRXDVymMaT1uCvprPNQIUNQoSya7jM4bUlkv3OpppO1lDjqlxgt9WAE/ZLQEkA1AJMjv4mhlv/TCWvIYwmw4PM4Gb8QAZhhiLvufYiePpjrfdmVasWhn3oXF1f39vlD3vQr4a1QppK+fLIH4hZaUo21wGh8drQRpzgX8LmMpiGwNgruEcdfjmbLoac1vkfHXMxQCvospelhlNAZ6MI92xClsVbdrCOXY9+RQAGUAToFBtQ3P6z9/8W4DG3vAYAmJJi9cvTDfeth323/Xp63/xVYLpKdbat5Lh70iLFiwGWITRybg6sP9Q2r3rtfQff/MzrLmd6Vv/79/jD0bluCk8mGbOARjC1J8Atg2TaoG+QQDOmYKdAK6z2vEh0yMJOYxyFGUxDZy/hbly1bKFmLxTcQiQvJO/dRP8zV22Np2BXVTH+JlBQmEYM/bztMU0bT8CYGE/1rgW49OlIbDgeZgtM8AJT2NdZ1WJ0e26Eab7zpcCRLH/bLtggzGJAghiPDVgnBysvgjcHf+CiRkUirHnGqTc0rmt4bP/FYtKGK77t4LJkU3chTNkVGX5ZgTyBrv0p2B6sFIYDz4TwgzYoLdINkTVKm24Qt1ZVoyyGAFeSjwzBIgyg8n7lFXh6XI58WC1OSaYG1EZzWeXL25AwEkQPXzbnFvem0bItpNyt4KlMwLI4/GjMhrHEFQRxNRDLdhLgl/xfuFYmViuzgCzPJoXLJgVHkNKyQYH+wEFu/iciQpBB+YZDMizAEMNjMfG+mbeMxyXZxv5rNK/Sql3AGwFa1bGrYkUnxm+L8yw+fs5noGzkXYKCuVKWSRW6F+fuQEGCeAIVDMfZA4pl/M5FWtfsAJzXwdmX7wygJeltiIwU6zNygllnrlu2ZoZ4teTT7DOdQepGuP0mis2p0WwY6pY2/th+40grxyFSTcBgDIAO6sLvz39ieoxU5c1KjNm3hzm++Rw2rJtXdpB4mQEGVn3WcvL4wvGzydPng0ASMAzgD+TDwx4r7kKxpXjw2sNhk1xZfHstwBCJKQcezlxk0eJTMmiKqvtxn+2Z/ZrYo8k86fw+xMY0pvJPcUoSQoBwQs8pxzTlwJDZhAyMIRMl3E3Hsm9qXTfg9+JqmTts/FPxP9o7/OPpheeeRQm5Ui68c1vS9uRkp0+c5g18hTl6r+Wmqvbo1z95i3ro91nxHNGxlABDOkhiTdlDew+GWdjF2bCGPotGEM/pipZ7MYqr0oLVFrgMmmByoS+TDqychuVFri0Bbr3PT4tM6KqWv8B/XHQs08ImpCdRyeeqi3DCmsC8+m1m69On/vdL1KSuB8D1gvpz7/6lQgwlHG8/e3vTMtXrQ1gyAon9XXN6bOf/aO0b98rac2aFWkTFXncPEbVIDb8BnUGZqMwJnwJHPi7GoJEq7i4cTKzWMNOthOZxAMP/piNLGXHYYfM0HSYTUcwKdxquQFzI5bdRXPFGrfBsdHKzIbYKLHJtFpXlAIPgMYs3XQEjvrlGGjMITsoA8qg1Gs4cfxYZII1a3bDnrPUVkMiwxvyFkAngmo3bmF2yxnHYV1Y0agPdkJUzSno9hGwC1goI4uNrhfutZf8przx9uWmy5eMFqUOgwQAV1Bae4R/95DVtPrRKAHsPORjd951V7qTYLcjKijJjqGdYSYYsE8UhrsGTG4UlYr58zkNhKGZ/823/ibNImDuPE7p+sNHYE6cKQyuyQoXXjNl+WErutlnYWTqV8ia8hY8gAO+a2RskK2XwpD+TIU5eJYyFGarsqMiu80xwlOEbLIeN4AlSgmsQDanrSHN56uGinnLly6ietdg2rFzT+ruI3jFKHSC3wsQ1sBOsz/kJVgWvn3u/GgXq6g5DkYImqc0k40IDhYU8gDLsgfl3fa1zC9IjkGeba056ATU+lmtMIC6TqYvfvY30viZE6khJClWVjqfzsGGGOIzvQTD/Yz1M8OTAQyNIG27ME3WFE+JWoyTBGzcOB+D3XUGDxs3+xMwh2wL5Y6yCcYBoqxIprzRfbPeEQZ0eQzIfig8mQws4n4zOygGJ/+TxWAwZYBkUNkEi8y5JFMsKuMwh2SUGDDOhbmUWWqy2GaG6XiAfHThKJ43AmPDeCY59gWFZPxYwtiARNROKYKAi0FceGUFMyOz3Ox7gV0nY1QP5PfhJ6SnFL0jOCBzyPdFRTF+bxl6ZQ2yhBocVwEUmvmH9aPhs0Auw2MWHjfKdoIxRBsGc0m2Ae91HjrzBcIMKEvGoecr1xoDUZlZflcidMNNN4T0LsYv5x/m3m0D50Q/cyu8smxjAeMACzN7xGOHBwjtXUv7DhJICurJFmphvq/DU2jW8qVUosOYmDkVYBDXXUW/jQDW1gMqDnTB3OnvsYxiauM4AzCVnC89GFBPMUbv+fNvpEkYBQOcuxcfoJ/62HtgHp0H7DnC16G0YeOa9Nbbbw1Jiv5KynoEMp55+nlOB8AG4+Cmm9+SvvylrxHcD3P9bQCAM9PxY92MhTqYRu0RLA9hgD1toA5IqslvA95bw3iXjTI+h/mqp43rAAkXN9eka5CUWf3pNIHnOdbfAZgJVme8ABAnuCdTrA6WS5ZZ5UpO55HwCP6wyARTLCpMEkBOMl8EDxvCw86/CQbmMVIC7wGkCwwwlgROfG4IyTTwnMoAgQCO1csEsAUGCHQF211rXaMF+HOMnQEWx2QA8a69+X0Rl7uWB1wi2JQD+fwzY1NA27Vc7xsTCT6TYmm+RCYWsrH8nCrZnwH+lF45jI1gw9ouyieVq4bXkcwjmYGZ4SaAEqXoBVW8Ntue8Z+lWRlM8X2l4XJIOrmBqD7Ic8HvZdWqXIQhs1VKlk+YO7PeBBMLKdmixR1pxdoFsc5Z+dGqZOP4CU1PKanD+B+QqA8GZlNTa9z3AABKZraSYGAOCfa0sM7YfvaNLDqrbOlLJ3hqwQbnl9egvNT3Oje9T/37onKlSQvbwWeoVUOVwwn2MS4CyC1kVd6L57DvovVj/SpZtlZkRJ7IWNOc3rlcMsJCistxBUkcXxbSmITdfOXWDbBqFyKn7g/JreboA0MAyJy+l/F/FnaVAFYtex8ZdQJDbQCjSspcjJ58+mnW2zbWVBioAEpDmHV3I5/3OWTyKUz/WUxKsEdTeKuiChDWw0y0P63UaHuNwWC1Lbxf21ipbzCyuHT3DKXRttLmUnIo+NQKi7IbHzBlrUpYlYrlvVWWwHnP3oM/h5RMwIp5F6b/zA1B9xIYujekZCNpNvK6WtanPTseS6/seBIp2TBs5FvTzZSr7+o+CmOoM339y3+aZjfOT3eTnNqybUMkT2x/ma7VVQJDeCuS0Bns604tAE2yvMcm69MvfeJ30g/ufcTkTyWOjFFceVVa4PJogcqEvjz6sXIXlRb4iRbo3P3wdEMjAR+08mCWENSOj7BZtQIPQWGqMevelz75yU+nNZuvSp/DY2h6BGAIn4I/+5OvALIMhkfHXZRHXrlxS+o6dppgTZPFtvSfeO/u3a8mNforVqyIjaYBqpvZCMDZxIZRo3RwaeSaMfLvUpoUmUI2NG7wHnn06XTg8Ak2k1TLOktAApNApkgpocklgzNIEeBKZOAEjwxKsqmoG6UlS5eFQW0tm1wDgQakSW68DbgXUkVozpzZUUVtiMy3ANJiGBiPPfrjYFZUwzZygyuFO/sOmRkn40jgbaUfWQYCL15GbNQFppQfFJ4T8RkDB88XrI8iS33Jhncm7RAZZIMmr7vYS+lf8qW//Iv0V//1v0bZ+GHApwE2snVc/8/93M+l973/3xCwurE3sIA9MkzlI+53RmTYkd21wn4CTLIizCDMLQOefiqwPHD/AxEICwodO4K3kD4pXJuVdyI/bjaaL8EuK5aFiXAAXUrr3KgX4Jb7cII7gSDb3YBaxlLIGziODJ3Y2BcSMo+bPYb05YD54+bW/iSws01byTguW9CRRgmiV61eEVWQDsJSOAMA0zOEuTVeD8qDokR6MDKQ8Fm+XtDDwF0plYwu/q28rco2FyhjEyw7YgYXFAwxs7Xy4c1gm21GylELK6OKQOKWW7an67ZsSPM41OhAX4yRLjbk41znUao4DbIh7sWfgvA77WPct89diqcMARbXsmn1KgCq8bTj5ZdyeXTGfARB0ojCzwi5kmwE+lgfmrKqm3ISjY0dvwZOIZ8UqODcUa0mDFkzG0FAZIYlm3lvLX+bYdtzKwYUzUhIDNJsB/0+RmDYZf+h0fD6MBjpRHJoUCvIJ3NGb4tuZE4esMoAVgmgGWCOp/+EPj8B9rD5D0BN+RmgqKbsBl/jyFJkc0R57JhwALFclwCTpecFAOsFvbjvZua/xwuQSNYdY8QMtsPE8vQCSBrKep0ymxyDAVzJSIt1QpA2z39nvfIP5RN6xmQzeK8j+ywZ2AtyOt/ehPzK6lx6wzgvBFElHhwjqBUgNKuu15JgWpR3FsQu5q1+QwauAkK1tJVzsB5wpgmG0Nprrk5zWOMmBIq5ribAFtuIjksn9h9M8zGItnj2GYDmMYJxBhrg56w0hOG7965n1JPP7UiPPfcCBuoANK5fMNduvuta/NyYH7Tzntd2ptsBhebPnwtAtD7WGK/tyJHj6aGHHk2bWH937X4t3XD9W9If/eHXCCDncX8CbjDWDp0MNtD8BfMDBBKQtCKVa5zjRPmd13H27DmYFGPBZqrBG2om7NDrt25CGkqgT+DXjdzMBjvP2EDniW8Q6zhAkuwAbVFMLtTw3BiBnTE5JTgtU6cA6vEgmYSREpJCwSK9vALgyVXJSmAwAye5Tex3WXV6/bS3NTKG8jqvl46vkGPRZwKrgbML1IWUKksfy68AHTiWzx7HzaX+RKUksgSGfJ9jzHEVsl/Zc8HqyF+xjgXlo1jTMv0j5ne5ppfJgJAMBcPjkkpiXhufECzz/QJCpXl73BPnCIDA4xX3Uv6+JM7IGrGNZOj4THU+mMzxe7ACAzhmXtO/mjib9Ai2HyyYhYvaYZouZBpSRQ9w4hzMOKtqoRxkyuLZAwA4AuDQhGTw9MnTAVbn4gG56qegz1lA5VmAjLaDz0TXHZ+L2asvJ2s0Jy4BpVLOKTik5DUM9vnsRa9BJXyCXfxdwDeYRK7dgnUFGChwniXMb/Sr616wPENmlwFdZXUC5YLqNoNJgBoSX4yStBim3WKeK40wggT4m9tm851nooAo4GIXQG0jkqoZMyYB0OYiy9wAm3Zvuvt970733/8Q1bxOA+TbEoC9tFM/zyLNuoEko5qpa30wKoMtJINM9pd9YpEOK90pwbuQFrGvEEhzX+T6VMrZY7woQ+SzuW3okwIYKh+gtouMoagOSt/oASioNBkg0BtSMvcRAkOZZQdTiPEm+JOBITygOO6PHvhnkmzDJMRmBVj/2stPpldfeDrMp6+45qb05vd8kP3SUfytDqc//eKfpKVzVqZ33vX28IycYP7XsSa6zamGbabBtb6DfedOIXeHaYbETcbQJ3/ld9O99z9GMqcCDF1cNCo/VFrgMmiBCjB0GXRi5RYqLfCvW+DEroem6xtgChGE1Ah4IBWwqqhsgDpcYQWA3OB/7Bc/ntZvuy797he+mCZhCWnG+DWkZKMEAPoY3PW2t6fVW69Mpw6dYHNpdrc5/T6l7ffv3xOGjavxxmlvn52BEy7CkqZu8NXeu910wxL0cL4LoAgYhZysup5NG94tfUPpwYefgJFRQ+ACbZoU3zAbD8t5u2nN1cGK/G/sJPPmsQY2giqmnHnNm1b9FloI1AwyBwFX1lLByq+Xd1G5B2Bg6ZLFsJzWpNXITZ555qlgCSi/OnUSyj2b4BZkYnqYWD1EbscI1bKWEmxu2bw5NuJuyq3s5Y4pAn7us8z+mVUPL6LwWSgDjTc2uwbpKnPM5pemuQaAWyh7/Y4PfTDd/ygZvZdfxYT5NJneLqqkrEjve99700c++uE0C8q7mfraWlkMbgituEUp6S6yi2Qop0KOkzPM3scTjzyOf0BXlPh+/pnn0lGMb5vY6LlhDhYGG0m/NNMeZbNtmxnEGPDbZ8p+xOBy5l5mfK66IshgkBcMkkJ+kIURxc7QmCWAPD0+NIqlL2E9jLJ5nYigMJsR92OKuv3a9WkhRrZTbDrvf+L51IPMobqhBYBvKaW2kdKQkZbJ5f1YRv0sgbZhl6wb2RpjBPi2tf5HLXphuFmmj8PCpxhjjpOQj2gQyt/mtDelU8dOpN/6j/9bmujtShuojiYD67hBAbex//jJNMIBepGxjTI+9544k2ZStnjiAqAJ437x4mVp1aJF6Zt/8y2CiOzd5VgWZGC0ZjPcyJ4z/mmvHtpbfE0ArSxJn0vER/MVEr5CZulYj5LFWeoykyB/VMYaY0TZmoas/l5mTBiFh/9WlseEZxZ/swqXAUQvLJXhwuRVbyGBgT68k+R96Pcj8BPAn75aVtuzkwv/kgbmrVXsVjBXlIGNA3YoJbJty7LIBrd6Bcnc0yNIoLCR4EhTan2jzhMs+e9g3hUBnzIkWWcyh+Z2zI7rtCx4N+O0AUAr5JDcr8GX91OacbuOCCo7/5yX3qcBsuuCTCrBTn9361tvAxhaEnLJUSLhMdYAq5xpjN1DUKhput8dU3EfVlyjbQd6LUkN24E2HoIhc4EOakUiU6MJPkHt9re+NY0ok2MOTrLm6LPmZ88xVqoJGNvnzU9n9+1Je3ftTBs3rIt2HQgJm5IL2EgwNb/7g3vTy3v3p27mKNF3mgezYcv1q9I1N29Mf/t336Itzqe3vPmWtIp1SSbGqpWruLaW9DRy0OeefxGJ0OK0jTX4ySd2pN17DrMuOdZZA/GMO30ag+HhcQLAubRbU6yN3UjbSmAo1lBnNffV31/0oWv0SF9ahefX1pVrYN4RsAMOKS0cweuoiSppE1wrXLBgAmn2y1ti7dDYtgpW3yQeU65lVTKGmMN6nuiv5Vxzzc+m4iYAst+QQbzgXmb5ZA8gpb+uWY7B0sQ/Fo/o04jBA3EOgIj3RX8X46k0ys/PB0EPgVGlTNk3Jyo1XgL6hEeRLJ+CafT/9/eQgil/Do+rNwCjstR6yWgp/y3oU1b6y7KoDO9cZIc6xguT82CdBpiZ2bUl8yeDLQUsVIBSAsWO8Sy9yh485fWXxy4BsBaYsiE9Q0I0b35r2rx1ZVQo6x/oRRaF5JnnRH8vzwZsYPSqmQDlq61tpKLeOcYYSRjbtWAjOecEMkyqeMxgAIXsi3FONT/BXCvPuYblNmc+F/cU81JmFNfrcz7LlXku8GzKfkEZ2PLl/ZVFA7y3YFn6/HF9KqRkmTnGsQr/HJMz3XiFaW49iNG5iQilZA14WjXh6dPeUp9WLluQVlL1zwTRqe5zAeYPIFNvpI32HzxIQ04BoM5N199wNW3qAgzwxD099eQOKqxZ6v1UVAOzHLuA2gBSZUEhl9oxfu91x6AMpk5+PjoHGlk7LH4go2zuXPZCtJHvLYFA76scn2EUbfJAv6Vw8inZb3ncCzYN+OzDB0rJtCDRvwaG3pCS6XOW/f5m0hYCQyZITMr88P4MDMkYUvb7+q7n0o6nH0WeOpo2YR1w2/s/ms52H0lnzhxIX/39r6Q1izbiY/a2YFI5t01YCAzVzGiINc9n9zBVO8GrYAvx8/iM9KlPfz72bvy7EkdGT1ZelRa4PFqgMqEvj36s3EWlBX6iBbr2PTJtMl/GUA3+PdL9w0hQYCXK1eNZUDOZPviRD6et196MofQfpAtUJauZMZH+9E+VkvUHy+Yd73gXpZnXpdPHutjY8nl2Bl/8g3vSwYP7AFKa0mZAE72H+gmCY4NrtpjAQGBB8Cb77GbzZzNryqfCR4TNBrARGX9o3M+8iL/OYf5OJhPz0zE2sJHNtHRxlLXNcoRy/6ykRk8cAQyPK8eilWByRMNfNi1m3tqgZdcjgzBz147UZv3GjRF07iaA239gf0hpBHkMUPVK6Ce7+s6735PmzVsIwNScnnj4IQycn02//u/+Xfr7v/82kixYGGzcNqzfANByOMcv3EFsdrkwN2cyFQROopyxjCJBgQBKNPbN/kVR4azYOLtZ/LlP/HJaum1LeuHVXYA0Y6mTkufPP/d8MBu2XbEt/fZv/8e0ev1q2mQYUMBALRsGz2DjevTgkdQOuNLKRj7L6KpiU3oc+dgh2Awv7ngxnQH02v/6/iznMMAqQC2vsR45nyXo51FK+4Kmo7AF5AB4D1lWZlCWJU8agRpQR9aTz8Z7bITolEu+ol3053BDzTEZe+fJrpqNbWZT3wAouWjurNTTdSJkQG3zFodcqxf6fi8BrnLDVfTZYu5LtsEF2A3KScYJHIZgRp2mYpvZ/mk9Y/i9XK06740g0432DPweLHNskBPBDWDCJIDDDO6tFVRq45rl6QpKgs9vZpM/1BPBau/AcDqErNFKZN0EE2OM57NkjccJoEapStbSOpfqaasZtzPTj/7lnyNA1mvIu44ghzbUeNq2ELyyLHYz8r8ewNIAhcKjong5MQwiI+BlTopuxmDSyBQQSEaa9+3Y4R7CbFU2TvQBlQULs3Az8DJCmAkxxqKCGPdtGelgEgHiTXEQ5WOapUeVuWDb0FaMQ+fllL4nnoMxIbtM89RWDZhlHznHDFwI7MEj85jT14MxJAvQKnVTAEECjvaHx3HyzVEGgUmxAZBggCyNkG85fzWqpQ+bZTxxT1YfVP4YldxkUQUzgiDHNihYBo4tz+M9BpjE+WSHhM9K+Jhoujs7XUe1sEbGl+01RJU5AavuM1Rno18GNayWoULA1cSaIMiUxy5MBsAbPZoEZAQvqy3pRDvPgr0zl3E4b9WqNEmbTNM2khyrimp4Q4BvAwaS+F81cf3tbc30GUGcLBQCM0GWeublbgChx554Kh2FGTcmagkItmz9qlTThpSpqg92wYF0zbVXpm3btkVgeeON1wPqnoF5sBQ25ePpwQd+nK7YdnW66ZY38/MTGND3pL17D0fANgk41EtZ7hEC9LkAQ5kNM415+7lYl/SSCaNuxykA1RBGujIEpwHuGqr4DD5E12/YmOpQFI5SxakBtsUoRQlmtuoNA1uIOVkFQHoBNo9sOWVAysgaglmmdBPgizlRAxt1CtbQuEEs7A3Xf8H84BOF8X/2G8qebMwPpL4BpPM7AYQGAnuZJlkwnMeM4/2idYkAr35ZGp27JgVzjGMUvkP24zBrif5vMe6jcIHrXcGCDJYK6zKf12DdNENZqcxnloF6yAqZD4J+MQe5ZhmgAWqFzDJXmYpqi8oZ+bdSKgFYQQ1/5zQJmVzBlvLGy+IFMn4EVAW8PVaYcwtCSWvjffGckLXG3GmGqaesM8ADrqGV8/TDdBWY8XeXglAyb227SZ7nbe11eMSs5jmK6T2eVxouCzD2AQydh9ZxAfRbcMifXVNlaXnfHs9rU0omAKR0ynnofLM9olR6MFbsniz9si2C2RgyQ/snz9/zxfPN34VkNtgtMGB4v0BsrhRqW2b5tu2v112YiAfZKLeFbRJgs/JsC0YAvpxEtrtw8aLsuSMAyXpXixeWFRI7ZjWla67axNjCW0w/LID8k13nUg+S4zlU5dzz2h72EzPSWp6l69bBVO08km6/4y1UA9yX9uw+zDos8NRL/2AYLwhK2+h9qBjSNhYEU8Ycz3YNsV0NIzmCDxqA7DDAUMjK8G4rQbU3igJkmbrP/jrGX/gxxrvqxR4AACAASURBVLMij7vwVHKdNFmDL9lZfPZq+a5MMBeKyJXxSo+hzKJ0DtgvBdtT0FpgCDCoGjafVcnGAYk65rSyVpP02P18euyhH6p0TZu2bk+3vu9DsIWOpzPdhwGG/hhgaEN659upQEvbKBM1EWGWRSlZvSCVpv0NMvMGsBtoQJ43mT7xK59PD//4SUHjShxZiT8qLXAZtUBlQl9GnVm5lUoLlC3Qe/Axt8cZQAl5FAEXwE5syM28Qjefxi/lAx/6ULr6hpvSZ3/3C5QcPkfgP52+es+XA4jQpPnd73lvWrp4OT4dA2xSABMIrP7wi19OBw6+jgdRezByaqrx1GAzpl9IAz4yekEI1kQwqUktX25s9PjxK5do9b3NBAAz087dr6dnnnuZjVtr6iWj1TdgwFgAQ6I/3IdZ9cgih19L9rwwS6YUpvTGiQ1zBCN8Rlo4m61mfEzq2dC5g1sIE6UVhk0TwM+rVAjSNDtKcbsRZsOm8XUD5ccXUop384a16VUqe11z7TXp+9/7TgBPynCWLFpMoE1mnY2gAa8bd8kXBgCRCnfDx4bNqikyJgzWIosdm97MqHFDba5QD5qv/MWfp1ECUSuSCQq9tnsPGcwn03HkX+3tbekTn4DRtWUjGc1WMvkEYLTDBIyIfrwiqgj8v/Mv30m/+PFfilLc1YIgnOvHsI/27t2bek53p9d27UmnKaXeTEA9yHuU70VAzX8yMCYANRphp4RfCNenpMhA3IAlPDQYRVZZ8apDGuL9sFkvy4brKyIIVvAJCqBOpkiWAEWdMACPZkojb9q6BXCILDXskybOuXff3rT/8FGyj/QvYMwQhs9uQpXEWKK4A/ZJczOeRPgtTdiGlrhmI92Jt88xJHJHDx1Ks9taUy0b6GlZOwS69mNctiwmqfpcawcb9yaCgmX4SVy7bROBxGRqx2eiiiz7KIFy17kBKo/hyQFA1A8RaJyx18O1jDJnZs9byvmXIfNZkp4gwD9y4FDO5Bu7aFcjS4ixZhuEeblgA/NLiY4eN7aPIIQBsIGVrCBBIWU7M5SXBSUrg5mlFMx7GLUPZOPEgFYOyvyV+QcwJIsoAjODBRhDkUGmXQSEPGcJVjpzovy8wYczQ+BPuYtSQAFV+5ZL0QdIFpjl7WVvaBhslbFG+n2az0zBVjNj3Ah7x/FhkNhOKXXBJgEYpVVZeUjZdPpOGZfgUbAvCgadbWIwbHsIaAVQVMhpoqpUIREqKxg5zgQConw3R25g3bANQx6nN5LBrFl5ruuGG66PUukew98J1PXDegqPK6Qzyh2tTKY/kSy5c8hlGvWFCo8lAGuCYitOOSf1DZpvBTjWlQUAQ42AxqNKb+kTzbIHYSP08zUp2xEGUjNju4Uv57kgn4yGXszeA5jgfE/veAH/kmcBR2eks0jV6gEM12Dwem70ZBpPfYzl4+mnqY5XB9jS3NKQrrvu2gCsTjBnjxw5wVrwXLrqyuvSLgyo5y9YkV7bcwQGHXIR2DwTsECUiGkivIiAWWDPANW12PPP1LuKgFcGiMG365ttOg3Y2krwOItF6fr16/AcIqDnGA0EtYPjg4DNHcGEkVHSgzdLsEC4xwDS6EcrH8aaq9TTapDhIcbcFASQUWRSQMDR9UTGh6CHD6bC4ykkn66DAQogE0Ty7JpZgqd5nWd8cKDsycIaWzBTBGkEYwVQBDMELex3x7zzomT1eE0RejshPVasB7KBcgEDgYzwbKNdXKvLanwCR8o+ZYIo1fG6vBc9ZrKsOUtlvSaZbY7PkP4ULKWSkaSXUfk8CjamIFHhjxXV2GS5+nwo/O2iChrn6cc0WnDA+Rz+WwGGsjYytwWGPJfHjQpbdIyAebBsKBoxZ25zWrUGQ33kuufp486TZ2h3QC1KsCslm6CfR1nXrNpVBZPIZTsXbshSvNKEPdCOojOco8onBcDEvjXJzwmgvNMoEw1leXu90fxoZlXpeuWzLoNvzs0SgPK7wKljwb4oTcJzUsUjk0hgnVCe6VPduWcVtkUwNgVLJmADutcYAwBbsWQhgOdI2gIoNsGabptoti3jZ4i1wOdeyNIYZ9uu3ELypyOeTa4pjz3+ROqYvSR1nurmuLCnWE+HkJ/pdShbaAwQ0zEeptAF2OholsEUz36TD/SP4yB7UCnJnVlU+4QNx/sEVL2/+fPnxToro0nJ6yggeclws/30mlNmOco1K5dznMg6lLFUVvCzfQXbyn97bSZQrDbrGjJBe9h9P3rwHwHkxvArwmicMX9gz4708L3f4ZqrqUJ7c7r5Pf8GU/6jqaf3WPqTP/gK7MF16R1IyTZsWkPbkNCJHZbJN03uWSsZH/UtrJNYDMxgfPYNTKVf/tTn0kMCQxUpWSXwqLTAZdUCFWDosurOys1UWiC3QN/BRyLh6oZ6RtDYLWuKbCWiZja8bKzM7n7oIx9JV9+4napkn01jA+fI9FenP/7jP4qMrBvf97zvpwCGlhJsjPKFmWHH3PR7v/cH6TUycMqLrr12O1nAFACL4IheOurtDQoCINJwFo+cYXwvmsj6mTXUy8TqL9lcFwPV46fTE0+/wObJrN0Q74UhQKY6MrSAV2w/s3TBnwBDNIx2M1mHxCS8LDQ5jeCjMD8mAHjDxwCvINJkjQSyrZhpN7dSCpgDbdqymazhifTc00+FSbMbyKDZkw0zAF23akUYqQpCGByPs4mbIvhoJ3u7AsnK6VOdbJsKzxXaM0xGNfsoJD5Z7mLFHRgzmGHKTNGPRu8gnQsMouYSzP3W57+QFqyGvi1DhKDj8KGD6bmnnk7f+Mu/jHLTN1D1TePsD33sZwgEqHgEM2GAylkn8B85jQTqB9/9AeWt35KuvW57moUnitnrI8ilHn38MbxmTqRnADMmyHxO6eciY8hgi+DYwE6uuBtVg3WxNuE2gQElRm7Eg82hbwTHFNRyw5m37I6rbDKdmVxu/TNLKsvKinL1BpJmkxl3dbTx+i0AQ4CJBgjK2mSPnTx5MqpGuekfgCXVh7RwNnT8ubyv3o0ufbcQMG723AUE/9Lcq9LreEN4racIqo8fOUQZbVgO3Fd4OHGNBmKyVWoJfFvwvOmA8TGLoGDNskVpDj4TbWzkW/n9ION9kL7pQZpwkvMep2LPDDy0gEEwGobZhrRt3sJl9GNjevHFnRGs9/QNwqqh7LQgC+fSkLXaYEluENcQAIkeULGbl4GVQTOrk9n3Biv1SPc4aHBwrKJXvhzv4TekZ4XhlOPayje8V++RLMnMVcnGYEGNh/+EAayBQg4iL75sC6+B31kxzCpuXtMMvUAIaMIs2uMyv2oACfTGCgkhBzDzrNy02nEd1W4kA1mFSXwEaZJzTiYIf5eJk6UMjJXoe8dHlk3m+ZullVF+O8/QCLANQh0/4dPEV8kYcg0xYHPu5OBYz5scpyolEgRrAFy8yLLgWHe/511Z5sErTHsJ5gzURoLNoWeSTJmxNBs2xJHDh9MC2ECylWI40z5lSelqq54BIs+BrSb7aN7S5cHcAD4C8IAVyPUcO3okvJTGBCYKFsR8qjl1UhZ+Pl5mSv1OARhZIr4V76d/+Kd/Tq8DYk4DLg1yLzNntaR1WzHsrx4BFN0DSF2frr+R0vGMz9mAv8p31yJ3fX3fgXT06Mn0KIHXrbfeyfcn0tYrrkvP79iVTp3OTJCJ8SoAA9Zl1l5B+nbWi75evLIYGwIoAkOyOadh8wisDsKmcT4B7aZGAuN2+vaalctTrRX0rILlKAbQmMn4Dqko9z1MdTTBWQFHEZ94qDAHrQIpqCK4fJ6gW8BIw25N2Z2HwRaLuZAD6mAzyWxxbgoaFoCoAMuFKtem4BdFH5Zxpu/PsipZFfih8aBxTDUB9MrG81kS3jWuPgXzJ0vLMgNJgKr0KArPIq8/AKIM7vhyfIQJtUC5oHIB8FyUejmFCpZlhMrKa32mFp5HWdqVvdsEOZQjR1vIUApPuTwjgxkTlcyyB52gT8n0y/Pa2ZPfE+ypALtoK9stgK0MDmgIXQ9IJ0M0ALYArWCfTY6m1WsXp5XrlrOuCooM8uw6Tb8pJWUtg/khSDoiCwY2TEK6bV+WkryyHL3X6pwtpWq2kiyfAOHkELp3kKFZspzi/n145bb1FYwo3jMG6B7PZUEPwVc9iwS6ALiiEhe/LxmQvv8iICjb1kQW43cIObfyc5mqFrRocH00OeGzVik383Px4gVhtr1hE74+VBkTYO8lcSIINsyYV1oqu6hjziySExsBiobw8tqUdiIxf2XnLsCmVek4PnfBiIKDegqJtsUxvN/BMOiWzUnFVGSndYDl2XA993u0SxiPZ/NtGWvhEcZYchxk+bzV+nKFvQ7kvt2wXv3ZBJVgvu+PwhUChSSmctXFXOY+ZHYAecEwCiZTZmFl1pAMOq7BynWOSUE5Eyj0w/fv/zbvBQDGv6uR6z20d0d65L7v0V4z0pXX3ZKuf/vdeDrCGDp7FGDonrRmMVKyO+8qgCHZtz5LBFHdK/DMke1EMsWE4Qz2SAPDVenjn/xM+vHDTyK1rVQly7O88qq0wOXRAhVg6PLox8pdVFrgJ1qgZ9/D0xoGhmmnAZyZVjKh2Qg0yzqU3nzgwx+EMbQdKdnnAIbwxmDj89WvfDnK3WqG+s533o3fzWq8byyFbha0Nt1zz1fSCy88j7xmeXrrW+9Ir+09mOUghZeAxpemIw38ZZvMhvnRfZYyyAYdbOqaCPwsay5oVWP2qXcIYOhFvuMn06fpI3CCmxHp15YvInDQryaAIf1bBC94mSnLwJBx4hvGlbmaTGbm5IDTVCebOcCZdRs2EyCNEozdSEYS/TzZtP/yjW8gv8hlfPU9WonHx3zkKUN9PWFYewHGhOdSkqTfzhq8QLpOngrGg4yI8DxyM62xMxuo0v9EaY2ZxdhxCmRx/jFLsbvDo2+Wr12dfv13fifNBmiqYbMvPV3A68DefemF559Ljz/+KNR2qgxxJ3e9/c700Z//mQAaZM3s27Ur7XplVzoO46aPa//4Jz+VVnDdZ/BsGaDS10uvvJIef+TR9MyTT1sXOaQ/YYAc1X1od+VJBCDcfsEO4pLMaBMkynaJEsH0p/2VK63ZxvmH7PFUyCAKQEhqv/cY2WTfxveQKyjD4DzNsztSFRtgS84vXLI4LaE8/YEDB4J9IIDhRv+MTAzaSrbHmdOdwS4LhhafHyGbu3TFqrRx81b6Z2V6krbpgP1lH72y4zkkcyfj/Rtgepk95oARADfDgqiGxXCBTGobIN0CNub6ErnBF3gZIDt84kwvpsDVVItijMFYqmpsxluoNXXMX4wx+vH06iuvhaTGoGqMe9J7h57KYIwxkR5PZJitIqOXjZ49F9hAOx4MH3KFJccgJsvIIByHU4JIsodCkuAYz4CJcrFqpTqOaVkXBUshtt68LSj+jn3Hs6ALwYnBsaygAEs8bgSeOVgXwNHfJ4NCBNiyhHifoJAV3ZQdzGBuCXTJrDHYVkYm28ajy8jTNDzMp/kuGBJBdbCO8rjX/FSAKNv6ZsnQpX4rZRAeptExFbKBcBk1+3PpMRKeOASC/i1MWnn/BAGtR7YsfT19rMHyAAGjjKoli5ekm266MYIrjWA1zzVgnjdnfurVk4SxfOpkZ6wTAQ4BnuoBNIjkzox/O4wzJTQR6NIvHbDTBNLnLVpAWwO8AC7NwhPJIE2QWEBVTyW/BM7aYQBp0n2aSoULmMczMc8fAmzsOt2TzjAvH3rkkXSW+ThJm/ayfjTNnpUWrVrKeBtNwxP9AXxvRtp4nMpkK1cspqpRS7Ai9A55nXV156t7WX/XAEidYs6sTi+/so/AEpC90SqMcpxgmXD8uYDHSnudOwbJUUKe/nXY1cLydN3UDF3goY4geSZgQgvg0FpA2Hb7C68tjaoHmDvVrMkyq3xOjDJvlK8KcGfw0bGH0YiMTKsWyeThvpRWNbCeCpJaocoxWGf5etcE2UuMEd9jr7vujtN+BtMyZs4D+jt2ZZTFXIjqlRloiLXcULcAJEICCzPKfjHgNkAu8RfX47JMeFQDtHUKNDuYLAE+XFzMYvzmcZjXNF+ZsfLGHIuKbII6SjLjmrPxcZj3XzTfzowXB2szPnch5eS5UR6vNBsOb71L/IJKdlNIzwJEzQzEnACxLazGlueSEq0SdGjWE46/CyCYYLlA++nJ34qU7IqrtwRI5Fw7QmJA6dgMKipOIYm9YJlxxuYkyZUZAEUlMOR1CKiGsbvzuUhylFKvLPGEYWSVyHL+CvC6BhVMJ9cg7zskaFxv+dmAxeMZzLOEZ6EMySz3Y23RGy4AtjzXS/+oMOdmaJfVAk0whSG3HmSC2ZwzGFcB8iVk460BjmzatgrQhCqFjM8DB5Cmm+QRpAJZHqJowxYk23Pw1XLMzMe36/4HH2LdZjzVteLL1U+nuq+oSXv2HkiLlyyPymCDJCscgz5bRhlz2e9QYDQXB8j9o3y+BMDz819gSMDR9nRtso2V+Yb3EFfk2Lf9vGd/19+P/E058MzMChMUzMBQlv55LrcRzgnHsuPBdo3r4d/u61zng/nF8b5379+ZjkBeCJDI/Dm89wXk8T/Ci3Aqbb3mxnTDne9K/aPn8Nfbn77ye19K65ZuTu+66x1UoF0SXobjkfgQcLLSnPMXcAwfp76ertQ0izW0AIYefBCPoeBtVl6VFqi0wOXSApUJfbn0ZOU+Ki1wSQuc3nXfdAOZVXfibtTddNSzYQpQyCCyYCR88MMfwgR1O+bTn09jMFFk83yNcvVnuk8B/CxLd975trRyzYZ0ElZPQz0bMDJpvw9j6PCRw7Ex0//iHCwKKx8ZcFki2c2acqE6AmjBoVauo5+/Sa+v53eNMIVq2HzEhkqaMpvWHS/tDJnEICV1x8b8W954SUZPM2ReaB4kcCKAUfqWKG+yMtYboFDOZGZgyA1U3uiLflBRh83WliuujsBPSc4v/9LH08HX94bniICK17Bw0ZLwWNCstwlp0uGDh9hMKRvDHoTPjRKQXrFpc+o6dTLADNkSpY9QVEsL+VzOxEa5bzdXtpQyCun13NN5N3Zc5y233Zo+9Wu/lhrI9lcLDJmF5KaVd/n1LOazAnRHjhxMyyiXffd73xX+KQb8k2QUX3nxpfQSUhWDX0Gfj33iU5GJ/eZf/z9pLlWKXsCr6KH7HgwAYBypyCy8VASGDDzq6YsWAsH+vnMhUQgPEG7Sza9MpVGMeN3sigHo05NNYx03OYhy42sWV7DIfpSaX5pyl2WbI8jT3JhAxopO7fMWpC4NmT0ubfnhD384neo8CQh0Ks5jm/3o+9+LrLB9bLsawC8AHBoAsLNcvPK7K6+6Kv3Ue99L4H8mvQiANgw41MS4PXbscNq7e1davXJJakOWs5Q20H9ijD67AOAVnjocU78KK3nZF90whY6ewv+FDDoRZxqHwdY2b15qap/DmKlP3/zWf4eJMY8xiQwDEMm5o0eX4JB9bZ+OWeadzznu9JAwlD1PcH6eTbrmuwH6cL+WTa6n7Hgt4MEYYN2U7ATBnuiRolRzsLQY/4I+AcRlmlZpshs0CBorKhLxeWVVUfba9wgkeVV6pgCSTFE+ORhAyn5kDukXZJabtg4ZJtcrI0gcRuNo55FyolxpjICS8wschoE01yhwlKvRiRtllofj3+A55mARfIdvSvEKb5eYgxpRmN3OVdgyIyIzhcrgNwOOsqOcU/lnvyZpe1kIyr0MRNtg3YzxbzP/V155ZRjKG5Q6Rw3gR2hnA0vPI6gpw0DGS1RQUj7GH0cY3waZSlJinNIRCwEricGQbLZEECubywBMaYcBZh+gSzPr3LmzmJLTD7ORf7bCQItqUcyFJgLUBoxuezj/EEyN7/3w3vDWEiC6QOP160uDnHH+8iXMg6506NiBtAQZzJx5Ggib/b+AT05jGPq3cpwD+w/jg4bJNUH86tUbMJ7eDxg0jZRsgPfW4REyyFhB/sWcnb9gXoA3Q4NIfhnrF2DZOB5l27QTyFmZaQhAfALfL8duIw3TTHus5/yyh+iRkKK2AnSdwuOkkTEajDCGgjKmgcG+aMPFALtKdcNDijZg1Iff1wCyXF9NAG3KrgKkUcIscCqrTCBaULIwmh5n/Mggce2aAKS6FDzRW8XAuFxXlS/nqmPZE8d+Pc/YDjCJ8wgml5W+/J19LKsjPIMENFh7Y4Yx1oOZUjByfDYG8FPMG5MoAdYUzw69ZDx+ycQrZWLep9cigFIaKsc4VS6ljxBggkF8aVIdY862cZ12zDEOSiD0IlDF3y3QEOy5gj2jdDQ8mUIma5WuXFxAbzL9lPyszEGBoSrGTkNjVdp65Ubk05ZJxy8NH6wpxh92UFGq3jkh4BjtRc8FA6W4P4/tucNYvmBNlb5eJTso/HYKpkwJpMVzgWuX5XeO+aEHWP7dG6BWgEaAQTl5k03HPU+0T/SfyY5sVl2af49j9ixj2X+Ps5YpuxLc9VnluAymGuuH64q+epq318ycCHCsC/ZeJ+zOjo45Ad4NUHlS5swS5l0HJvL9PEPb+duzVAtsaZ2TDh0+FTJm11oLDh44dBTW3kbary/Yw6639p1JogAFuTf7JrzOQgIWT/jiGZmfCT4fw2ewuObwFYp7BZwDhPUzjtnSwNw+9ph6Hb0BDBWFKi5kM/YoQMCZfF4IbmUGG23Kz8ruZAwdO3o0WM33//ifmOswvOdgPs0VH37thfT0o/dhPj2Rrrvp1nQtwNDgcDeA9N70J3/4J2nl/HVRrn45oHUVvk2WpzehVjcTSTQs10buR2DodOdRwPMlVG2bTp/89OfSvQ88npyJFxf8yg+VFqi0wP/yLVCZ0P/Ld2HlBiot8D+3QNeeh6YblAS4UdbskYCqLjL7bn/0FzEwnU4CQ1ffcC3l6j+XJsg8G5R9napkp7s604oVMoJuT6s2bE0nCVDMUutZcM89f5J27nwlNPNVZNn0onCDY5ClXGyQ4EQpQQceOVYOMTvmhsqgwOBFwKGuPgd/sdEkyDlwuDM98uNnCGAARpBIaK4oUyTkSTKGInASLBIIktpNtpjzlf5CZhSDLVEAQ+5V9JeITaeyCO69ikz4kuUrggFw0003Qa2Hfr5uDQauPWGe3Y/x5FkMKA9QxUvvAr1XThw/HmW3NeCdZkM7nwy7xtXnCJ40ZKwNJk7OFtqmcU+2bWzhJKMbMBOAFBnp8Cjm/gfY1H7k538uffDnfz7VA9iUMg03vQYGh/btoyLa0nSy8zhyqxOwZDDCBbCYBujoxVy2C4bMM48/yUatMyqLHT/eme5+//vTT3/kQ1Qg2ZP++pvfTCfIGO98+RVAEwA5+Ry0ZZ1sLWnn3I9+McEcsvy7wRHnVUJWZmbNwhrglSyPKVlb3qfZSSVFsk6irHpmZgkclYFGGG2bOUYOYKBcCzhYj4yPDwY4VUsW1UD76quuxE8IqQPD4CgyuvP0iTK9Os598kQnAQf+DZYbh8XT0DKL4FXTciQuBMNXkAHeAkPoqUcexGz7tXTHbW9KWzevB/y4gK/S0TR47kz0sSwZwUhfjp9GpAaWV9l3+BiZ0arUSQWbpvZ5DNCm1LFwSZom6DgFi+TJp56j4kwbgbfSHOVNhM+MixrGoqBhsIFoHANns+ktyBUNIFo4l2bETYWkQBDnKCXkD8E4sST6KNGHzJILtI/jQYDKCRIV3egTp0Sw5eLp7IQVWFJOkb0rnAfhiSOo4pymH6L6WSCpBZNJ3xT6QOaUkraGYAwKClkyns9xZJl3KEcDHAqz4IKWFEw8f+c1GbDGffqVhTB+d+5dlJDJePCdhYwyopi4pTcqNcXwD6XhG2wMgyffU8pW/EwEhjGmMssgQC5YDjFOY70wgK4JUEhvmNtvv511aH54bDWHOewk/lswggCrXZP0P2qzUhoBnkG1mXnlKaV8w98LmAryNhJQdVBlbCL8PTTgzRKQCND5rnfPMGukoJgsGZl1gqiCtZ2Am6vw66lifE5wkScBGx945LGoctYLKDtBI04wyJeupeIY4MvxrpMYqZ9KW7dtBoQC0LJEdD1yFxhFjv0VsOOeefo5jKjPUb0PKS/StFltc2EzHKKSUF9UdRzHTFifqh6YUcrIXBNlTSnXErwJ42DaXM8aA1/ZJRMCgIyvJtq4emIkrWENX9AOmCPLiLtcyJqzcctW2rAPptVJWE1jac3atQSsAhSySs6n3QDSjp+ZGsozjxoYj+dg+83D5H+AtShkLxpFBwCp11SWH2YQRBYSprjIeh3DmTGSGWTl2lEG0c4BXwIEAn8lUBGVCQtAo2S7xLxR+hJAgs8hmFsyPARsCuDU+WJHehnhb+VY9hfxzMgJhZB1BWCrL08O5ss1r2TBeE0CTuW4LcEQmWfOT69lIhg/+b7K6y6rkZXrZQl8ebyQp3G7pRl06f1jcO49+VlBEV+CAtEGYAORJIDRdR4QYAHl6tcgJasG+RWcO3XqDPfOz1YkG1HUGytWMIamzisXewP4cn6VlbP8XoK0YawdbKb8WSVysVYV61UAEwXjqQ8wqqzCJhgUbX0xwsgV2cJTh+NlNm9JLmUdjPeXwDBJB9ZM7yEAtGLNcEyVzKKSrWhSx/ltMmHDxiV46gBscZyjMD0FWFxHSMMAnM5GHtqQOuZ2IMduS68h1VSuNTldi6SM547gC6uYwJAQ9oKFS0k0nGC9gFlIO8VawvwJgNz1tujXXFWNhANrmcmGE6zxmSFkoiM/A11fvI8wEzd5FPkfZIHhUaW0L8sbY53RqysMujNbKHsM5XU02xxlIC6qYhaMKfcW8Tzn/+y7lczh//ubXwNE7uO+50Qy5BBVyZ565D4SPpPp2hvfkq4BGBoeOUuCb0/6ClVm1y3dlN5NoZFlsBat2DYVmmg9vpCN9VOhln1dXVMtz+YTMGkXAQyl9Cu/+rn0o/sfV2pbiSNjZlZelRa4PFqgMqEvj36sgFTgTgAAIABJREFU3EWlBX6iBXpef3S6tjDAVHrkhsINght1TQrDVJaH/wc//IF05far02d+9zPpPOakbnD+7E+/irziLJKGBem22+5Ia7dckbqoSmZVk+bmjvRFzKdfoGLXArw49FRQYtbGZktfD7X8ZtgFhDoIOAxWzOwJJBh8hocK7xEY8lyh6wcY6sX89/s/fIgKUXo1aK4JMMQfBVkyMJSzwu403fgZBGpM6a8C1IjNUZYgxAZeYCi8V9hGsdnKZajnwhi6Ms0lkNxOFSMBIcuVHzl0KK1AFneOqlR9GBAPw04RkOnj781sxo8ePhTB8xSB0Ww2eXrfDAN+acgouyIDVm4nc+AjQBKBhpWxzBq6b1JmpDEum9FxPXlolzvf+c70qd/49wHGVQM6uDlWpjEGm0HJmmCW4NMgGU8Dv/CWGRvC+PtgOvz66xgh70978EjQXFY6/oYNG9IHf/ZnuK/e9C/f/S4eQ8fTjmefDzBgZvhKcA0Ac/aF12h1oAVUMxpVAuDOknO2wZboQxZjBTEz5pHFLfZ9UZ3G+4wNvFIyK/FEtH8JOJTNqPNmF38pxkU/TBuJ/7UAJxcMgAA4mvl9MC2UXwBWLUU+Y7WjASSHsrgE2bz3c4BgGmZbLnsmnj9o7gCLLLNMlTLYVHNpl+WL5gFqjKdbADhH+s6mg3t34qvUywZ5YRoR7ORaNfU0DJwBQ00ws5cs6GHkkX1DmBPj1zJCsLRi3Uawodb04s6d6fBxvKV4n59TtSBjCBoPfg0JphVl3PHMcjwEuAbwFtl2AvAIbrjXFg2vAbU0Oc6Z8WkCmI703AsvUt43l7SXXxahBn0TTinGXIJDESRmfyelF6V3h+yzUnYSJrkyMoRtIosNkKNoQn8KsvOWjDeWUzJWL8hDnygRq2Ne2hJ+ee0aw/s5fzaYCRBXPgGfy7IJjh2AUy73HWObN7qGCIhaDl5AKoL+kPVkQOfSV5bQKJTM4G0ZYEdQWQCmZfDtHJnJ3PA6lJzoxRKANjfjKawGJ2sojF5pg6sAFhtpdwM0ZXCC0oOAP+PIQJRkDTCnG/FC0wPNgK1fCRlrXxncnwNEks3i2F4PE/AcVYxkqBmU+rKN+5hPAg19BP6WoT9x7Bi+ZE3RRv3MzWnaUIPeZsAOQaFmGDrf/geq1yGHPXbyNB5byGcI8kaZD2sBMydp126qIB45fjTdCFvzxInDrAEGo8rB6mEvnk5vetNb0lNPPcsadx455Yp0lCBVMOgYzM0RgvxagEpIZ1FGW4BFo/pYa2Fqar6tMXSwFLkGwdAAHwPwyD5otcoCYb5dsX5NamY91o/pnXffnW69407WJ/pTTyzauWEu5tsAORd4v32vpPA1ZMSP/fAHAEt4uHTDLuL+WumDQe5p2vPZcAU7ooWAMvxTHFUSN2kz+7UOny/bPORIBaBflnL345m1ktfvSDq4VjgXBFsECPkvgFFBQoDnPC8yWC07xSIDgoDBLCnMn0t2Sx5y/l9mD3m9YSwd4FB2wsrSNRkfb0iE/FRpFpyli1aMAmxnzDrHBaJkwghIBPAhAOX3AmAqgaISMI3nma9gF+VCBVbUEuj02k3o+BwL2ajzjOtTfiUT1jaUWRVAKiZgjp/Gluq0bv1K2KdZXqon2hTVKzUcPs8CKiCknEzQYZrfCTplAMPCEI1x/X6XbRQVEJlfnkcQzGdPTilllpHXkBMEMCRdh7g22YshQxPk4RXrQPRVxoR9XtimAYbEO3zOZxlePFv8TQE46cemb1PJPo01g/cpz7J/JmDA2beuK8pJhwF7r7tuE//OQMtLgJcdJIAEgZfwHLBwQ1MTMi7m3gLWhWeee4HS8gvwNBygSilzSgN2mWqYTzfjM+e6303CIKqoORc0mxZk5yrD20p5nZLbGBMXwuPL+7I9bEfbNUsNUxTxsE1LMElvIP/u/qCsMhcekOoBOW+eBxYUyH1lv7n2lVKyix5DATzlpI57kY3r1uKb2JnmsQ596+//innQS8ENno1KyV59Oj3z2P28L6UtV96Qtr/tXTCo+0mC7U5f/sIfpCvWXZvefsfb0uJlCwCs8N8joaJXk6blAkN6/lUDGA0MIblv7QjG0K/86u9S/azCGMqTuPKqtMDl0wIVYOjy6cvKnVRa4GIL9Ox7dDpMp83Osal386cBrVKXAIbIHJtL+9BHPwQwdFX67c/+NsAQWWv+/qdIyTQdNRt+++13prVbr0ydB0+wAWlgA9qSvvRH96RHH3mYDdfSNIeqPW4gfGk63QqgYNDunreFgMzjCRKZ3XeLaEArq6h2pkAJGyE2vIJAE2xgf/DDhykx2wcDxuyYnxHLyMCQr/CLCNaCx24G0EBK4ea0kDxlYCgHz1ENxY2wGXM2mVK0VwOcbL3qmjA5fs977o7qXvrAHDl4ILLS3T194RXTB5jQBQPAL49/DrPIvrPdBIWW3CUg53eaUcsaCCkZ/8608XxtMmsiqBecCrmZbIxsVlnF+8dldXDNb77j9vRrv/WbYfYarA8lDFywG+gJyuMKNmjeagUT200GyCHAoJde2gEjphN/oYMwmmAMASS5IV/DxvDnPvbzka1+9tlnAe92pN0v70w1eoGwq2wjeDW7bACkpM9qIwIIBnEyfMJHycx0sfG1v8JPwf8vgqkijs+ZdeVexWa+lETkjK6BARtWJUEwhgZgK/TBJJiFf4tmGAJDE5zPNlfe5fmtQhZltDVDVuoD6KPZ6IAAHNeu480IfVNDGWL9mAJgjBK9GiHDHHnLTWl2a3168Zkn0hQldTciJ5uJf44AnqwK/WJw0aHt6U/AvxFAzq7+4XQWQLJj7sK0YMlKNrztadfe19NevI+k7VvNThq9RruCogI4U/T7grlUtiMYa8anSKaEUh4r4bipL6sMhdxAmQHXaHsK9IwQsI8Q0ChP4nDWDAwZi5DieSvZyY6ztQsmV2nIa2BpIBagiverBIz+FvhV9hKhrcCNHlgGZYJyjMGQhllNi34QCJD1ls2ks/wyMwcFvGR3FDKaAJ+yj0aAQgYwAcgyvyMQ1qhciaEBSWbLeZ2ZPZXDbQObUvpWjosYNwFUZFZGns+ZJVKaT3seA+56wEvfXzKGJpkH/j7ea3ae+1biYTC2efOmGP8GXfp5ySTTWPq8UhS8fwLYlG1V+Hg4bvrwUitZHFmSkWAatKf5CwGErELFmDUoleklO08Quh/QQ8Zj75kzgCiDeBgRHMEylKo1G38fPaEEPZswuD54DPbjE08DksyEAQlzi/E+Aligx9CqTRuQZDSn46e60mlMqjdt2UAAiuxlNl4gDVQmw+i5E1D6Oszk9yMlGxpEDjJ7Pu/pQRI2B3P64yFTm6bqUnU1gDoAgmNGSZuAmsCQ7JqZgPWTEdA2ABQVUiSrbMVoIzB1/jF+165Ywii8kK69+qr0UXzKBNkmWENHmTe78SlrIchcRpW2rp5u1g3YPkP9tAfjGeZcDwDZc4/8mO+dqVbvIeeHpe3F4ulbjcM7YEdZ/bFcu10XHcNKoKKKmH0Oy0qmQzAMC2ZRyVQx2HasO7JqYEDl9SWD0YKpBuK9vXg1BfjIOOffgn9tbTkYjzUmmEKCJRYxeIMBVLKUSm+dWNMK9meWAnsuCZUFQM7fLmUJlVKii346rmOAWAECuP47xwo2jfdWAkmXblP8fQmKem4/KzgTvmS8UUDTY1qtsWQ8edxS+uXx65B/NjYh960eZzytBWBGckYypqvrbIDaAkN+D5CBNTQDRD4fM7DksWynPsZzyc5yvpXeNyVDxvUvA0SZueIrPwcA5DRbFgCLvpFlV5hN+z7bQRZV+J5Zuj6zx2T0hr+QbVCsNX4PCbhwhskHaVSezz6M55DodWbYOD9NaqxetRrwAg+hLcth7SCxZE1+7bW9adFCfMIAM1evXRmsIUGiNRvWwYY+k7oAfZYtX5m++937AI0WsSbwPLdiH+ediTfREAUJRngG58p5uWppZrLBLKR/XJM1efdnASLBobUw6/bv3x9tEmb7Loi89DVT7mY7Xsp0Uw75xu8yC03GUBiy0zdK/s6H11A2nzbHZfte6jHk9biWKyNuJ6kzCpDnv3/4wLcBuwbS4qULeMZOpYMvP5mef/Lh8BjafNX16fp3vo/+PpWOHn89PIau2nBdug0wetXa5VxT4llLFTL2dfqyD/K8XABAPEnyZdrnBZLuvpCSfT498PATFSnZpRO68nOlBS6DFqgAQ5dBJ1ZuodIC/7oFevc/nrdoBnwGk2xeLC0d7Am2SZMwZYio00d+9qNpm8DQZwCG2AAI5PxflFA/13sWCnRreAyt3XJlOnWEzDd068aGWekPfv+r6eGH70/btm2LiiGaUB9HctXd3RXB2WwApTmY/AoAhQ6eIDKbLcoymRFsirp6S3AbhNZEadimttnpO9+9n4paZ9gMS41XCparvcxqp2pYVCcxM+n1F1XIZC9wBvdfBqduyLLXRKaoyzYY42v5yjVpPt5Bq9etT41kkpcuWwm7BtkHAXHImAjujh8/FpvDV2Hg1CGN62WTPBP5xI5nn4tA6DieSv2wqDYhXRIMUG41yea7lB7IrokA2/PLboqEtIF3lt7otWFQbNbvPH8Tlrv5rbel38LbqUqJHUFsXLSBiGVwvcsolQxgRLvJArlAn8n+epxg7BCl3vsI1k7hp2Dp9lZkWgsXLUzvfu97+L4o7dmzJz322GPpNe6nWl9oAmXZQQJ+2RMhtt5ZWmiALpjHz54z/EC8n7wljwBPVlIuG53Nhc1ueo9KRAzkI3gKVkn2BhH2iOo2fMCqTN0wMWrJxC6hslgrwbNZ/VWrV6VO2r0V9oXylinacwT51wSAXyssojmMI0v7niM4GpFar500LB5ZHXpZGejVoYWSCfP+97w7dR7en155/qX0sx+4Iy2e3Upg+0LeyALsjGAyOkkgfXZgLPVR9W6IMdflcdrnppvfdBt+Ev3p2RdfSWd6qOpkprtARTSUnga0zJV8YGgQiFjhbNn8jjSLIP5KGCD2lWDjaa61F4aKBsgBFDr3DGgYwwYdOTiV8QIIZgBKOyknkz1kawtRRInsQiZTzukAHvmHwXYp23BsmW0P83XZPVxDHT+HLCy0CtkcWYaQDLfmKDVvUIWMzfXAfncd8F7DfMQuv0AFwSzHukAwVJqjRnBrn3I+x7vBkIbOrbJkCnmLfjJDsB3mIifq1aOGOS7bxgA/5GKyTWQo8F9ULywqQBkolj4t/uyxc2vkoH+Ivp8R7DkCWDP2HKuRdcVKXIsZ56tWrghTab8M1jRd9jNNjNezgDht+mqFFE8pJTZSMFX0XPO6DOw9nkHXihWUpof92IycbADpV/wdsKKB4HNQ1hlrlayaYQJ321MfH3tFv5CZAOBtsBOmDYa5xwcxfa+ua8GQGo8X1rdJvYpov27AzkWcpxr2UQ9Z+DOME/2SOqhGZgUhM/JtSBCdT4tgLe3ZvQ/miIy3hgA69Ic5dPAIl4zcBFNhuy6Ca/5ToisQ65rk+DmPkbpjyXkq68EgeqKY02MA4h2tzVG1rxlA4UPIT998yy1p0cpVPhJIJFQDLD8T97dx01ZYdgbFjksq+PUAYgHAjvUBlAP297Duf//b/5AGz1AljPklIKUkUYDZdaKUhbmGaCIsIDQbyY0ghNWpHCMjgF/2e+nF43iQgep4KL2FSh+q0vzZuREVuQichwEGna+eT68nWUbOE9f/ix5XMYOyp8swgHOsq7wnKnsVYJRgiO8q5UuZ9VOCFuGsFW1bAli+z+P5KsdwZpZkCZDv8/5iPOr35/rB+ZS1Kj+ti4pW5TprjiTLKv2d7KeoZuXc0fQ7zpK9ZqySVpaWFzhvxbB8RjVsz9lUXwRgbKBPhwGwe3sHmGe08YzGqPTpWJJJx8JDUsRnTGF6bVsVbW0blIbJUeGP35fAWZiCew0FWBzP42DNZMDmfDE/ox9sW2VuAt6sJ867PsAbgScZMxYmyKy8HIIEJBMgUAaSyGrF8fxrAECweAWhw9ia9S3YLGH4zd95hrcrx54eQBq+OLzL9sOotXhGA9UnFy6ez/eZqRNJ9tXXXZvuxXdvJkBbBwb1Dz38VKqu72Ccud7lghfDrOVjo5yb8eX8MnkVa1jBhA3AR9Yv1yIAVgJDPpMEgDLwnRNfvscxIgPMe/ffpVxwTFanJl4+ZQvZoc+qYGb5vktYQyWAdmlVsvD2s6AAl6Pf2SDSbCWamk//t299nefYcJrHc6oWoPvAC4+lHU/9mLl2Pt18211p05tuh1ncmU6ePoTH0FfS5hVXpLe86c2AaCtUe4f5dDUg1f/H3nvH6XmVZ/5HGo00TaNR792Sey/gAq7EYFI2FAeMIQkpmwKEzRKyuykbIGASIIHdBBLaZhN6YBcIBmzjjnvDVZLVpZE0mt6bZqT9fu/zHEnZze/3P/q8rz/jGc285XnOc8557vu6r+u6JxgXO8RZVGxoUs4Lq4r50zswnX7rXR+gQPgoXcnYmGqP2gjURuCUGYHagj5lLmXtRGojcGIEegGGKpwBYCFXUxtlGRjIkaQJMtj96K1ve0s666Lz0h8jJZukNetsArhP4zE0NNxL8t2SbrjhRtorX5g66IpDvEVy2Zw+/OH/jsfQUwRyx9Kb3vSmqHA/CTtF6cl8wKSg15NI+fsVtJLdQDKkqbV+MQJHBo4tc2E7cFxKZQSGTNC/89270vadBwjS6Ghll2ry1SMEKHbbsTuOQVhIxQhSgnpvEkwAqra+BOaZoWAFrWoRS2A3RhL1up/9OToNrUxnn3dhOh/z4j20Ob/wwvOCMbRj65YAY7Zt3xlUcquJvn8HHhtKwQ617wtJTjvmxrIvhkhqNNcOI+KqKizwI1MmEugAFSLcq8ChiKeC2WGQVsc4dPEeN7/j1vS2X/0VfG2W5eBQ1EgPGOVLDPZ01WJ+lp1MSCjGCfafp4q/G+nbS8/9JA0ADB0kQe/s6CQhXxJA3S7aaf/NF7+Qnud6PP300+lbX/06CRvSHAZ09crlBK7dcZ1Mon2Y7vhzmHhXsokMChmA5/nkOTbbSYj3EAwyITBYVyomIBDMJv6Qf297aWUfVB2VoPA+7/mP709/9IEP0c1kEYCYbYOXRgcyk/tXveoKEm5kEybaVFB72vfjKTMMY4qgFnDxsksvTTvx5zlwuCsdJtHhUuIRtSjaVStxacPstpHP3UTb7R/d8UD63V/7hbSsjZbhe3ekZ554JL3xDb8IEDSWXnx5d5pCinOodwjPI8xMmSfDnE9jE69HPrZn36GQLjrWypUEMfM1sQVwllEExwaACiVZWr9icVq7fHHasW1LJDRbXt5BQo08EnaX3a1MipQatZHw2gVMOaXzV2ZRtFYXqIikjwRfOYsARQAoWdoRlfFgE1RMHEFPvauqRLJIsMLnifcTcGV1AJ0p19Io2uuZGUL+LEtIkEigzOfOEKjhza04F1C1mDD7+ZlpkVk7OfnJEoeSJOrd5PWWDWWiKyiotFOZxRGSPtlMgjkmSQFUsI5tI+8ohlwsTG4z88H39TnFjNj5afIYRr2yhXgv/146J8k0UXIjMLRxw/qQUfi3DjoFrlmzJvV1McdZR7Itli9fHsm4RsSyjPT1EJgr3kbOo40bNwZjyBb1xyofsxfo+reW9vOCQ4IPei7ZiVAG2MT4SDAWBYt8Hz20pjiXNvyJnnj2OcDnBenu+x9K81mTGqYLDo0z1p3IzpbAsmyG6dTdO5gOwxhqxmx6GT4gg0P4BCG9HUYCuYz9wH1uir3IluMtSDB//ud/MX3x8/8Q83Eas37no9LFw6yLemS5cwF6HLcpzYv1jmEuC7rLsgkwkvOyXb3jtHH9urQHtuGcOTPTBz/wpwCjVwF870krON958xfCNFDKMsHaQlLDNZZ1aYJsAjo01A3I0JmmuD+0AGQtxVj+q1/8h7TjuZdSA62tjwyMBVho8u48kMEVYCL3leHwhcrm0bLiSvcr2V3+rhVQzuvs3CteLYVd5jwp3jyxb1WFAPeek9lGQo9RDKm+CiMnd8rKSbivKYw2fdsE132/Ygjt5wdbjb2/dDc7wXw7ETL7/FjLPAoAWhhHAkOuleJlVVhBxbA6ACoN0yv2nMdkV7ey32aT6rwuXGejsgHj3pd94UJixTFnRhHrH1LVwiUtgEMtqbWtOQyeO2AMjQFwpKMCtAmG21Cgz/MB5js7euO9yuflPTu3ZQ+WnaxA/i2Dqfwc99TA17K8LQBsix/KxWS0eE8RnK4MrEtL9Sn3GAAQJeYCfkqtBN0mA7jLzKoYH/bcwu6yoBOMMu9EzD+BpMJCci43U0gJ0JNxa0c+9bn/8cX0xU9/DG83pZNZquWcW8g9ZAbzdGRsiALW6tSJPPzHDz2errjq6rRz536YRTtT66LV0d7ez5iL6bvHoHxKppBMT5lWMjvrKKiEeTTAqqBe8dkLqV8otfMY5HmUoy/n9GEaW1g8U5ZXnuM5e43KvMjXwaJSBtUEgibwVhvH8Fop6P8NDJ1orBG802ioIDDkGNkkw3b1+k7NB3T2Xi0w9MRDd3OvnUqvuvZ16cxXX885dtCV7OX0yY98Ip2x9tx0/TXXUURbyXuwFhxDxllmWR3MR73qlJhNw84FKwqPoXe/98/TXdGVrEL3crhQe9RGoDYCP+UjUAOGfsovYO3wayPwb41ALx5Dx+s44V+gpARQRoo6Sdo01apZsDLedsvNaTNyhv/6gf+aJqmU1RNM/bePfzRaHrdQCX/Nz/wMf78w7X15LwFCE9XyVoyqP5FefO6Z8FC5kb//y798G5YK5r089CaaR7I+SaK/YvnSeM4YPy9CejEfk0irawayLVTwjlGeVss/SebRMHd+uoPE/tkXthNl4FdBhVMDaquoAlDTMiAqjwmBIYOuaNZtHsB3k/AS5BrwGoiKsyirWr5qTdqMf8i5F16EGeMqWvpeSJA2FOa7MmVaSOYPIM3q7O5NP374UYKwnLxqPN1AtbwPAGYBAZ4gQOOcutTV0ZGNfUleleMUGU75Ht1tIljWc8USL+kKyVo2EaVaSlg8zmtvxnz6d37/90miBbEyoOW3qApD9w/jVEEC/nJUryHApMMAQVu2vAQb5idIyXZFgN5N4Nk2D68dkuR7YCu87/3vozvNBembX/96euje+2lTTtWSBHGYxLSJCuoRZYQmi/FfljIIDMW4xodnUChkH/xgsBntegnsfeSuK5oga3hJhRWQQL8Hf2/CEx4idtEhou8ngd9HgtIM8DeD6vWu/QcBH5sA63KHF8fonLM2ww5akBbOa8Y4G+mbLKWJUeR6JJIEz5rhzqNL2Cjz5BCg3QAJlcycYBHoO8H8mmV1HrnAW9/4c3RgeSEN93XhOXRZgAFbduxMC5evSc9s2ZG27ye5x0R9KQDCDgA2qfu2KR5lvilxE5gzKVYiFCbi0fwlO/hEMkq1dB5ywvXLF6YWfD3aSOxlLNQhy7Nz2o49+wEKYHmQtJsUznKOWHXny2TCCq8gW+48lBkJwaMJQNEEIFePZe2EQa4JU7lLVz8HMy4SKkE6PcMEW7kmgpRxXanuCtLpXeX1tfUw5yO4qUeMr5Pxlk3hkcxVIE1OjnPnLhMajZuzl0b2bjHhERz00YB8xbkiyGtHQhkhgieyNGQxySTwnGSCmLhP6xlFouOxOZ8KMOS5lm5Lfq5GrTINlZ76KGazxX8mm/JqsjqaViNx0l+kSTaMMjfWuhJPQUY/J6QxyCt8rfufAJEt7030bKsty02gRC+iFStXwkRqocpOhy0Npjm3QeRjAlPKM1wfSunCdFt5IPukJtkyxZjQaTagUhdGtTuRdm5nDrTiJ9UDAzPs55lXIyT5/eypdrxbvGoF87gHlloPxs4bYi+SOCD4vQJ2g54tHue2rdtJ/EfSeUh5d2GIXy9bjj1qAj+URszYBc5Hkc0hDgqmUT3suXGlJHq5sH/Uw95x+3F/kZk2ZnchrpXz+hAG77/+G+9M73nvu0JOaqJ5uLMnnXH6uZGwTxwZBdjVw62etbckwMtJfjc40Ml9BGPj9pdpgf18WoFM5rnHnkw7XtzKCTC3p4AmYec517Pk0GMcjW5uXrtFSxZy3nQBrNgoNkg4ggeZchtBiAJ45M0c0/iKkVbYRGVOFOCnJOLB5GHfDmlgAeuDuai8La81r3sL96YeWIHOZ7/r/1IAKo/J/Su6NMZefWIOFuAkPHUquVnxlCnHFP5EFdibGx9Mx3wWvCn7pr/z88Knh58LwyjajDMWBYAq9/QQUJX3DIDPpgzeS7yPm68LmAEOVO3q5y+yMx4m+VzPblqw2+ocKltIyZQlur3Pa2njngbgow9VBWZ4fkWKlztkZTC4GFEX8Mbr4Lpxb4vzqFhUMV6Cafw7pGcVC8vnCpI7B/y9jJbwR+L4Jix8VIyZKLCwJo8DgJmWxN7lHpX9xfwMgRLvPfHZFbvS62Xh6cKLzkBGtjeKOV3Iv8886/QAW10XhzB7P+vsM9P9D/6YsWpK519wWfraV/8XMrKF7NkH03pYxQGiMkf27dO4OjNeQ0wtQOI+JSMxilL8XjZT3CNzV7IiGyuMIJmzjewR/t0x8zrLuBXMct+VMSkwVOZYLtFkHm+R6x3hWDLAeEJyF5IyjioDQ7nZhTHdHOalpvjuVxYAb7/rG1wnuv7hWdbA/rjzmYeiK5lE8ctfdUM697ob2Uf6KMQ9n/76Ix9PZ6w5JzyGlq9aCrvL7ql6SAE52a1TtqyAboNyQFjL/HtwdGZ63x9+NH3/DsynHaTaozYCtRE4ZUagtqBPmUtZO5HaCJwYge6t94b6JaqnBFgmQo2wVQwiDLamaRE8CybOrW+5Ge+dTekDH/qz6Aillv5vPvkxgtl+ZA5IyTAj3XT2BaljXwfVcxLC2fMwn/5kepEE/kKYN3aqOXRwf1q3fg3V+WUi+LSRAAAgAElEQVTpJSrtel3UI8NasWJpBK52n1pkNxAkFIINJsZ69Ry105gGy5Wx8I8feopOUM/QOWs+yQNJAifQALBksqkWy+QsaOuF0l15TYR3UWX0aFAVwaYsDYK7cQKrX/3138RLZiCtgrl02SuvSptOp3OVJtmc7wAVRKU+0r47SIwO4P3RfuAQ1e4j4SvSgzzO1vV2dhriuUcBVfr7ejIoFZq1fFxRVa38FwSzMqODhETfAgP6YKQLWJGgEmQNwTi69Mor0/v+y39O8wHN5hDcBhtDqRwBmQwmjUaVLqkZ6aSqbSZwAMPahx96WJ0ccrKXUxegkBXMNqQmm5DH7UOa1Q2d/Svf/176yt9+Jv3wu7djwDyQWjFurte/RzkHz89+Mfkc9MUxiYvgPAJf2ViVd4yAkXIkglwNPyMh48wc42hVL5OA58oEs+Lqe2oQqu9F+OIQCD/5/EtgL7QZRqbUAWNHZs7KNavornQo3kMmwumnbUhnn7kZ6duzaZLEQT+nIxN0htPY1eo0n7fpTLqQXXBxGgNke/aZZyORFCDowjNiEV4mvCAtoVre23Ewbd6wJrW2NNBx5qV00SsuTy/AGHph516S86n0m+9+b1qxehWshH1pK8n3iyS1nUhhNB8NwkFcucorSaSGJEUWl9dmFmBlA62hlxBwb1qzAmlRf/pZTHsfevSxtPvA4XSQFtGH6ehUr68Vz2+ysmx6yjwxeXEutDD/TSwM7HMCLACXO91EY3iT3ADssmwl5lEkt1nylTsoZRNnASBZSsrDBB+VjwnM6IcTAE3ILdQSep2zH5Gv1x/jaMVwE1QKU1+70FQ+LiYsssEycykfZgas8vXWkyozA+UpaSxr1zS8aQAqnAsm/L7Wqr/yCueQwJDNbkyuM2MjJ0Mmg7IIfMgoMKFSemaCalIVCadgpewKxySStKm0As+qZRj1ttrWWpkmz7dd+xDzXbBMCc9s5qHJZMjSWEvzSUyV1ARoxxgJdq5fvz6AiUbYL52ANXY8C1BJA1wNgE1uw09kTuoFTFBiK7itOfq4oF8915q5/SRsvm5K6WMc6yCd7Jz7ssiOca7DHMOwJvyc2yKAqG6kJV28V3Qhw+vH95uDx9AQcrNFSD697P0wPIZpCLAAUFQA/fCBjjTMsWv2L7OxHjAypEexj8LWJAkeGugD0MdrBFP1emgkAYIBZpvcjgIMCeB6PfUiegKvMvd5IIpIWhsaWwCOkGiyDoZHB2Bl9abFC5eH6btykgmSwn5YBoODB5hbY6n70B4AVZgVAA733fmj1Lu/MzWj6prJsYXcRwCQcxcIaIqmAyTD3C/cR7wOgucCD4sw6y4+U8Vzaglj0M+5ZDZG7mx5MrsiQNPwqOHoAxTKwHoArQ7ecTQ1Y90+goVCkmyThOIF5DyQIVTmn4m7UiR/n0HI7MHj8RUPrMKWKTI337vIyzIwINvCjk6yezxnu2dmNkye89nvSCmmjDVlUOEtxJoJdl0AsCT4gFS+j/NfIMRrHQCZhYdYl+4V2eR/Rv0x7iNNMMe4t7bApOH+0A8DeCZsj2nAuqFBuiEiI5N9ws4eUjIZokWOlY2V876eJXIw/xgvCwLKwTzXwiYqrecbZAryn8DXPPbf8MMJsDlfh8LWsken16h4OGW/HNmPlXzMe44+gYxXtId3vwSQlFHldXYPifJPtUcJohQWk78XmPGzli2fxzpGtsX9eQ3soGXLXEfTrOlD+P+clrbhz7eLbmWvuPzVeOt0pCcefx4vJj17MgDkXqBn4gRr1XUT9zLv3xyfEm6BofB/U64o20eATsby/wUMZblhvtbFy0wA0g5nzgfncjBriSWKl5bXJfZYgcwADbPHkCFGZo5lL6aTgaEMorFu9XGUlUcMo2RNKdkP7v5nxhifIOit+obtfPZhikQ/CPPpy668Ll1ww02EEANp68vPpr/68McCGHr9a2/CZ21heJ2FbC6k5srh7FhqkYL9mD0AimLqHzoGMPSXtKuveQzl3aX2qI3AqTMCNWDo1LmWtTOpjcDxEeja8iPu55m5YuUtpGQEvZolGykftdU7wNDbaVe/4cxN6YMFGCJu/du//euQHC2Ahn2DwNCZ56YDewRL9BeZnz7y4U9Rzd6aTjttI8kLsquZ0zBxluRW9QQmgi4teCrMQ95gELRv/56gdC/BW8JKmYlqE8nsUfRV6vqtRs9A5vPs8y+nO6EmN7cuxg8AwIZkqBEwKSjqOmmYpBs0VpmqHCGD4mhda1FLbwmDGWVAUb3N3cneePNbw3h6/6EOKmht6eJLLknr1q0JNooh4QSeNodlAZH87EG2JBtFY86D7QfTgX0kP6PI2Ei8OgHAjlSMBF+X392ElfENQCcnupGTVDosgSEBHXsyGfQ2NFAht8U5n70egOpPP/TBtHrD2kgU9AIxgWhunRdeJi14ngQwxHndSRegNUjBHsBfSOnMFF97MEk+iAGsoI2B8ZX4hMwmiH7sycfTp7/whfTEAw+mvwccGqKd9THkek2AcfXQxIMJY1IVXkaCRZomZ1ZIJDNWQQMoinicB2wTmUayQQJYzJlWZvxknwWNiCOJD08ZvBmULBEw15Mwb4NBMYE/1Qi+UZo/2yFpDSBde/t+kl7awWMG3ASY6HwxkWwhSe4G3LEtvKBFGJoyT+YvWpZOP/vcdNX1N4RUcNu2bekFgCTBBDupbXnuWYAYGDQwDebh/yPo1YMx7frNZ6SnX9iWBnF8PkJSbVeViy6+MC3HNHgMY94tL21Dnrcv2BkmhdnxIpv0ulaCL8RcFLyZz1i3kcjX499w2tqVYZL9Xz/6F+lbX/tGuuehR1MXPlW9JGQzvM4E7s18ny2gFIkyATfXPcx7A+DIHllZjpiBuTyHTiRVkdUKwPmfsjaTI54SJs4Vm6tIyfRoAo89vsb1N4om3pXkMl+v3NXLBL0k2gEy+amRqGU5iYng8aTc5KhK9GI2uH9wbiHjFEji5xXLYcEgHfVhoi1TwoeV5wIMHQWoFRgqZrZh0M5BmeCU7kfOpdyNLQNGdtyyK5CTrch27ComQ2kp7JuVfK77mnNWo3HncS/gjuep/0/2rkHaphyH97Lj01669clccL4q7VwJW8jjHSMh7CJR10xcwGIpfknZLwspC/+2Wm4SKEvLxNl9QQBwatbctAXQ8TkkqUfdzwR23VlkQ7r8ef0YxztilyWu2Tz2wR6ONeR1yCdXsq7HYcg10jXJ1tsel55CBwGphwBdWgCsZstIQ0o5zN5kpzFZPZqqRxIuMMRhul/30NWvlX1jsA8PG87NhHwm8zVAZ0Eq9rVBEtQ/eN/vp1/5tV/B/wgJn9IYPFtmI3uLDnk8R8lhP7KxBW1L2ctkZ5i8071svBe20Tb2SDqzzZuVnnnyibT5tM3pvrvvS507D6beF3anNjzaBMLdpmWoSVtyXdvxsDBHigTXsZ3F+QS4EWC+rb8x6xZMYp1ER7MobAhiZCDVax1m69ESXo+uPD/LtQpwRnlmhQgVJo9eXsG4qSTAhblT5JL+zcS6ABhZBpnZGkUq5hwsnkRFvhwHVa3jzMBh3QlUcly5zbnAW2beOQ8L+OU6ERDSmyYASMagsJBOlkbL3nPuejzOy8zYFMDSzDnLl2fQzKG1bQ4y3Vb8+pDtUfQYAQiaxqR86ohFEL2YuG9opKxcyfnJcJaxKOu6MIMKK6qYUMuuEhiRrZMB4qNZNstnC+A0V8y8co8OgE6AhD1HtmABtrwHagQf+2y17wm85M5n3B8AQQSIxjjWAiCXY/T9ApSL7SAXYwT6BgAQXecbN7Efj/WGof5VV12JPHMgMzQB8Z27Dz/6CGbM62macVq6884HiF3YAwE+ZAlmk2lk6xVIOMrnxzF7/fXMimqBXSQzyFXvnhn7dS6knMwY8nrLjPYcPQffd8OGDaybjtjfizxwikYQZQ8WiIr9X9m3842Nw2vrFM6+U3lOh/l0xRjKkmPXFuPA59gxsY/9SxD2h3d/k+fhZ4XflD5pO2AM/fieHxDDzQjG0HnXvxaAti+9vAPG0IdhDK09J9104+vo2LaYGIWiTDSQkHfJdQkoEcbdlAbdxI2s757+qfTe9/1Fuufeh2vt6ssGUPteG4FTZARqwNApciFrp1EbgZNHoHPLHRShcgteO2GFFwlJy2y+DGiO6ilAInIrxqOboFj/2QdkDA1ofZL++6c+EdViu/4UYGgXUrJZM1rQmS/Al+JTad+enVEVs3o+h/a4fp9P1bCPADLa0VO9Ehwy+uyGdaPXUCPJR7QwR6JmBywTGtkgMjWmqNrpL/Td7/0ozSUZOdihiSNJIsnNTJguuRNNDgiDqWOCEP/PsieZMOGbY+eUSCyt5Nn6ek666trrw1B1AUnhBRddTEV+afiuHCHR03i6W8CIwFIQoVOJB0DKCAl++/52ZFodBN6YwgJ6dXce5N+H4nM18C4yMr09csvlXA0+qVgdxx3HG5IkjDIZg3E9njjGFqqIH/zobYAdZ0QQ2dFxOICwJUuXhX9RHUH4BKbbvXimPIkZbI8dkUgoB2BgbXnuhdSOn5BmsyaCMhxOhzG0eu0agr0d6b3vfS++BmtSOxKUv/nkf0v9nd0AQzINqPwCzgme2XHN79lSNAe4AhghmapOIhcyqXDy2pDkGJhXAF3ImeKaVAahVFwLuKBp+BHOsxHPhrYlK9JPnt8WZs/jRNiLli4HnLAybdWVsZgk6ca3Rb8ggTO7xc1rBuxCuqIEKo6HcbOz3CyApjWY5K5asy5dfc3VaR9j8Cyyummp+wTGTz3yECywrghkp0gynNB6vPTT9tuvo5iO1sOMmEeyVUdi3op/i5XZMeQsdn6SsTGDZNnCvqbpmS6joXNmDLUB7rQCrrXhz1I3PRbHuYrjOXioE7AP+QZMkZ3I1RBJkDiZbJOUMFOc780AXnonWdHVMNs28QFyit1WoFBmA2V5Qn5UEkOPRUlBsIYyWBX1ZVk+VqxlOkVnOdeFQABJh+blAd7I0muJ8VbWIaNNFoMJTrCEoh28bByTI5IJTYE5hpJQByBVJdmFyZObzyMLIyERbHZ/GWHsTOI0xvXL18tciPbUtjvX0LqaX9nHJANDRSZWgKjw7lG6pacRxziut5VjEqByNm9VMrEUD5+VeAg5npHI2t5ZcBJ2z0wQsj5Aa9/firsMIhNYvYT66T5osu2/7dq18bTTsh8Wx9QE22Yvfjt6EXlughDO6WE6kc3By2eCuWoiL+gUxubIyPYeHkpPP7c1zKdV7kyYEGPEPMuuf+xtE4A40xzHsOV6rnubLeCnYRAxF3qQqbofhuk04KsSTBlNywG8DuBpZFe8ZctWSjdMg0iDxgEvZRc4A0xYo+W7neYEK3nvkVFYCbISAQJmyUJTykICKmg/yfzXMEim1e//x/9AV8Rr+KwstxOgPwYbLpusKykcoQFBB95lqxg75XhKhPxcWEND7fgVHWAs+tP9998bPk7PPoNp/+SMtPPeJ1M9gyCA6byS8TcBSCGzTCaZrJIsU8rXPkyi8RgSyHPOOFeKTEk2aoACzmnnJ3P8+N7j+Vf7UDFsD2AonsMcOWnOFnbdMFJPgUFBjsL+KX5DBewIU2zAnAKQyp7ycbwoEQWHHDYX2VO575Y1UmRuAjfOFT2fRgF0vCcKFGR5UGYjZUPl7CPkXDexn8vc9OHrXQOrkEweZC7IVLGA4Oc4RoJE2USbwkiDXTyHabCwLs1proct1M8c1Tjaa2pXxRkBfMsacudpYN5yU8yAVAX6ZoZU3v/9nevRh58Vcrhq7WZmo//0u2MNEOKx8fp4+HeBIWep7ET2lBgbQeEKGAspmYUZu3oKcrtP8zvnh0zZATx/2iiQCMSNymSO+w4FCtcYYxKAitA9r2mmCDAPKXXLXFltg2k5RapNmzeH7DOaaFB8mEER6uvf+Gb6jX//rrSDDqvPPiu4ORFFoCaukecTx1/tc6OMlcc0prcRwMrRABSz55SbbbgzHQce3bNPpFJlfjjHvX7FWN1zlTFUQEwhngJUho9R3tHjbUMWyX4myFiYmscZQ5yzgHtm0bH++WhZk0rJ9PRq5np9XykZkE0LoJh73/anHqwYQzPS1dfflM66+gYYlYdhTm1DSobHEIyhG5GSrVm3IjyGJmAzEXhRyNCvUUN55YvIgQGyj/HvboCh9/z+bene+x6pAUNlA6h9r43AKTICNWDoFLmQtdOojcDJI9D50h1SWkK6rgxhFrICg/PZfDeQmAYgmEmi+ra3viWdQWelP/kzgCEMResBeT75sdsIiEYjeYquZDCGdm/XY6iZCtSC9Ocf+pvUjnlzdEvBjHDjhtWRNJnoHaHqPgf2h4mI7er1CpHaLcikmbVBpt4RxBxGVhF8TRDAkhsg4epK3/zfPwAYWoaUDMkEwasBfj1Jj7F49kQ5AQyFD46nGCyJ3LFFGZZgRsRvVpr5vGtf89rURJB5Ph5DvchaBI46kWAto2uJr9OU9/nnX8Qsm+Bb42BNMQGqBHOGSC5NNGcDdskYGhuhFbGGDcpw/HyrngEM5e4smXsRxcUqRuYyGOgpA+Ako+0tBzxJoHUBxsq/+97fAyDC8JKDf/TRR9O555+fVq5aGcymnq6O1EpCbzekQdpmL8Ecdg8Svk7YTR34Hz14331pN6bHB5AwLVkyn0CSCjLjLfW+blZruv2hO9O2p55Jj9x5Z3r0wYcCcFFyZ/W9JOYmKzKHDIqj8syBBzhRVUM9iWko5Caeeh5EgG6QqGSvqop7TaTK9/f2hZRgpm2r7UTHa48Q4NYB9hzsGQgZWSPnJU+mjgBf+cYREm1NixfQnclORgbI6zDonRwfSksXzedvw/G8hSSz0aae1uHzFy3BK4RuU3zuxo0bkAe+Im158XlYRocAXxrSrpe3pT27doWE6AjJRFdvf/gidAD82bK+TjkJQEAdxzqfFvVeLCu04Z9h4gVYZYguaGiLbqvr4cfE+a5oJcEe7E5rlyxI65YvwgCcltCMXS9+MmMk1l20OZ7ZNBeTbKQJet4gVZBVIwOrBVmG7LRGWE1zbctuclwZlDvOBRQqgEkBPbOnlnMoHD3ydYrkK7eZnx2yPi8UIxtMDZ4lSMq5a8wumCfQMYqERlZaXMtKmuM5iVv6fjlpZa6fxGwIWVvIVXJ1XAlZdOQDpBJcM+n1o4cxYLaavAhj21wxz2CRPmfZrwXPsACqskSxeAW5Rk9u410MzGWxDMm8AuyIDnjBGiGpqvozea2aSeDPPuOsmNcNekUpc/MYWZ99ANtKhgTESsLqPJqPbCkkKhWjYSkg5SIYPDJUZrBvjQucMVe2IEE866yzQlIarBdagE9xfs2wLIdgCs1i3dhJsI25+Hf/8E3YQByZTAz2rHqkglPMKaVLbnTDJOMqnXqQbc1k+1u0YiFdyXrxgOlOn/n7v6XD4z3pkUceYb+ljT2dk9YDNI7QKnvJouXpta+7MX0dNlpb2+K0f++BNNTHZ8PgCUZJ1S1JKZr7rx5FAkv+ra7qXBZea6xFk3c9ZSYxYr/+2uvSW956c7r0isuRawEMkRjLSHI3DaNbjrsOBsroOOwZfOXSMVuXs2YmSJZnTsC83MrxwSZa3JruufsuDGz3p1defnn6/je+nRp6JtJAeydMRxhnzIyFMLH6YXDpIabvSulUppy4ACvuF0obNdAW2DORdR4GOAHoaTHBRz3AcPYUIjk1hRYwDuAug0RlbxJgCRnOSSw3Xz+bfcjXlzb2/iwYVcyrS8IuOOTvM7MD6Z37egWWZPbqiUcBjMp8Kkyosl48ptyljOvFo0jUYl+t3svPFyzT66oT8L+ABeGpw3i4t+p75XsOUBhYhOxxx86daR2sS99Dxp6dyA517UuvvPISrt1MwDuM+r2OAJSjI6yHnqHoVBd7HQC2hvqNgKL5ON3j7T5poSbfvwr7yuslay+kl8ylXsZmhLVu18FgQ3nPFUsM3Lq6P7sGQ07FNbCRFfdHu4h5j3SdHaCpw5Kl+FYphYr9Ifs2CXoJpPhcu6eFb1lICbN3nfuHMUQv9xnfW9BtADC6lYKC8UbdLOR5bbODyeya7mFvVhK8cvWK9L3v/UtqYL2+4pWvSt+//UfsLUjCByYBY5lzsnVl88nu5WFnxS6KNCGX9hooK5ORxlwIYW50ID3h/eb4uXcXQMhzKSxn97PSkcy5lLt5Vvu5BQieq0/YXIo7Rg+D7E36uDmemamWJbshJZMxFGfkz5XHUDCZjrG+5hMnwEIUiGIuffeOL3ONKRrh22fMse3x+4kXfoh3X0o3vPbfpdOvuJq47GBq79idgaF156bXXHstIPmaOKYJnui5T+JnZldEAeUWuhFO8Z6jjFPf0HR61+99GGDo0Row9K92hNo/aiPw0z8CNWDop/8a1s6gNgL/zwh0vSAwRGBGG1vu9AR1VKPxwphNEDYLBs5ROlbMwDz3lre+NZ114WXpj//kA3hFdBK4TKXP/d2no5LdRjB/7fXXU307K+2na5Mmli0AQx/64H9LBw+0h2Rj3brVADkGO7k9t7Rmg9y5JPDBTCJY1Fz1dGRTQZNXD09irF7dBNWMaWBghBbGK9LXvvFdWn4j45g0sMW/g2Q9/AWo9kVuoKQmmBymMIIX2bsl5FzB1OHzCSqDcs9nGcDNoePUq298LeBSQwSMBnAXXXhBBFOjSsgOIRejq4nBVjfGrlYjDdTGRgBBSK7GSQKHAYfAUpBt7UYq15PmSB0P4MBkxe47SlaQzSkhIPiNZCGqqbnSLK3cpEhJS1QM+b2dry7HY2g1FPNfuPnN6evf+mZ66pmn0++8+91R7YyuXwTEkyQNEzBxdu14GZbWXgLAhWEKXMdnnbZ2fZqHDKYDSdVvvPOdJOX4s5Dc9vZ0RtW/f4CkYi7tvW3DzOctwT+hmcSx+Al5LZphvPRg6CxDJdg//FdazmeauyyVDJR47GF87GwLEC4zpTxHfaBMHmQ+RaJGZDtJ0jIm4MIrbA8/C9PnfhgQA4yv7Aznid26Fi3Eb4Q31DhYk2wT/UYS7zFYRLKe7J5nl6tRkqSFsKmWr1wdhr6yX/S7kC10CwCn8XYfxrYmH32AQf0AQS/v2ElSBfsB75cOmFeaXg8y3+pgPxSJVQAfAj8CitL2q64ynqmJUsjIePPwUeo9mNoaZ6dNmHS2Mo/fwefu4jPuuuvuNAkwMA6gODJVl/oI7jWjHuBL5t5cEil9gPSqqudzWngPAUkZQ458Nll32igpU46SK8hxTcp8zyMfEjK9hUwC9CkRAJEZJAtOcCiDMNlDRIagcz28LsIjQ0adZqrZ1LyYxPq+Wc6RJYaFPSDQEibqVZLtWFmlDmPW6nf61vheIZOpQCHfLxJrgSCBIT06KmA3S3RyUuQ5lKS6mAAXY2rP3vkUUhxeq/RG4+JV69YGg0GwdSlzejGJ8zgg0rTGtFwrk9lWGIwHDx8IBprnIhjQiOxLw1r/G8UwXAmiCaQsIsdwAgbjEfbMg/iPrFq+Jg10AYywjhgtzneKfQ4jbRKjMeZbE+bSx2bOSV/91nfh0ACC0Z7+yLR+MtOAmIsApvow1KeKT6+4A4d7uWh47UwPYILemBavbE7bd/Vi/vwG9sAj6fnnXmYfm0uHvovT1u0vpS984SvIXVbSUe8tJKNIWg/tTz/84f1paozrM8VaBoBU1pjZHb61jCHH1G5iyuZIYJEQWemXfeR21MyxTADAygh705vekH75Hb+CbGR5sCBs3Z292bh+0WIcIGG4izfWQ2oebMq2AGwmJgUb+jFtfzG8hQ4f7okCwqOP/zj9wfvfld7/nt9LF6w6K+18bluq5/ObZ8G0YP63AtYKKNpd8hj3Cf2vAgy0CyCfqSyvm3uJrFNBOPfUYZJcz0+/pAlAMueKxQ3vX4KGspfyubKfykrh2jcjuXM+FcDBZNpiQQEeG5HAuDf4EPhxTixbtiyAodjDmCfOq2J4HfsT7+dziznzGMfiGqpsizITptoPhzEibwD8DfaP64BrPsF9SMCreBj5VOfxGM/1XmSxo8ioBLIFI4q8yIVvy/YTrBIAP+Z2GFXD6nPv81iVJMma6eo9nC555UVx3Qa5Pv7drovjsBhFaOww1UkXu9n4vbUA0AtAHAdlY5/3dmxnsapLmPdX/ceE4WyeYNGD9SBwrHwvgOJKsheeOJUvWIDd1U1CudkRikcCk7HHAO55frHuK9A42IqxXwjEwzZm3HMBqABU+uIh4wS8XIx5eTsNDMoeIvDsc5sAGltb65FlLkibN5+WDiOplBU5f9HCgJLvu++BdPkVV7JfLkyPPPxk6jjUA5hNjOAez+c1Eq94n41mBjIVw58Q4Ig9I7pxWlDh2Ee4R3kv8qrrWeb4Ow+9l3i8/jvPJUGtqiOjTFu94EImm/fDuHeyN2fJrm3h8559VPl71ZmygJte3ywn87ZrJ8uKRRT/CtV8xQzNPFIZnN+8/QvBiF1AIcPixs6XnqK5x3d47/p09bU3pXOvuj6ND3Sll/e9lP4KYOii865IN1x9FV3dWijiLQ7GkD5Qk5y7EtM6Xif4PJP4cIj1NzA6nX73Pbelu+99jE6j1Y0pr4TaozYCtRH4KR+BGjD0U34Ba4dfG4F/awQyMCQoZDKodAgqf11LruQTKBw9SjWeYugtt9ySzrrglQBDH0rTw4cJ/UbTF7/weUwxe0iu2tL10ItP23Q6VPau6HDS3Dg/gKGdO3dEO+KVSMTaFuGZQlRk8rCA17QQSMtiMODfsXN7OvfcsyMAtVtZyF4I6jVGnJwiEIN8o459wYJl6bOf+ycSKhLqMcxPMcccpcI5N7wLqCKbdErhCW1/xdTxewTmuTuSFbWANnhO/Kzkgtdd9qprIvhbAxNnIZW1hQBeIyQeSkX0vdi9Z3dqByCyG5mUf9/j6LTmx1QSSSCPTEWrCAgAACAASURBVEJl59N3b99K4kQgJ5OEIDh7uChtsYuLWnxBBIAvz9EAkGPq7iYQ92+VNMbAX5aOlWB9Ti7A76ihbX765ne+HaCUUrDXY2Z88WWXpUceeohAdl56+qmnkLF1w8jpJbDvxJwZWYLXkXM3Mb70kouRcjwD2oQ5JLT7Ns5pmEqqbaNzzM34gGz1kXy18ruQdEQClSUmBqcm91aeDWYFeAaQIsgYMyBXEug5RiezyluhBLgCGVERJ7D1Ufw0Qk4gUIGUqgcT3VkkbbvaD3E98K8heZ4Oo2OlClnuFAbieuYYNJMMLQAsGsREOOQkRMrzAL0WIQNZiHyoFXCshTGz0itfZYwA/Xm8hn71V98ZSbEBeD8SAbuFvfTS1pBUHGbctu/cFf4qBvqzAHUCiBGsMQExQYhkBEBLo1WT6yjbZvmCrJ/lmKm3b3kqWtDfdM1V6QJM2+uZC7JkHnzgx2nnvgOpjwrrONKNA8h+BkgiRzBUMvnQxFVAyJbzto5vUvoTwFrFSgoWUAbmim9VSAWsTjPP4vgEAZxljpNMH66/81eg0GQ6zKYrtlCWGJBMy3SoqvfZxNXib/bUiCq98gner7BqikwzZGTOnGAM5U5mIVvjmvk6PUxKh6bJytzZ44mkmPcsyW4FI8Z8M0EL6SJvJijjXJG9YyLlHCwJYml3HYwJfh/sA/5rZNyHADdaee0gCbyt5JsBUFeR3DewrkYY8wYlS1yvCc3iAXXtyCMTwc5iyjijmh8ZVpbjeJyLly0NRtcwIMcwrBvZgpOjrG/awgt0Hz2KLxSmvpOAQnwATEsS/Ymj6b4fP5GG+K6EbBzGEJyU2HdkH7QunBeGtTMBXbpgy3ncaQ7gxfxjtIs+P/36v/91THE70+7dW9PiRSsBgBNztCOdTYfIP/zPfx5j/qqrX5Ouue4VeL59itbjA2lsiH1znMQaAEqvlyFYJCbEc5jLWcUqmAgUZRe0Eb2ycueqGQDc0X2OYx8a7k9vecub0zve8cusa4EYwBfYlAFIMsHGkMy5Pw+P9QOAuc/MZX4v41wE6JS+7Yfp1JFeePFFwIn5JNz3pfkLm9MVrzo//ePnP5c2LqDbH0DX1DBjBj2qAbB0jlInJaGqFQHZTNjncD+KTn/V/pFb1ZuEso+zLx0N1h7H7PUjSddIO8Ah9leNs30v56RsjCYBuLgN5Hms/CgzUSkucI8qv2vgWjifAkhgLvWynzqf/bl45QjadAM++nvnczFcdr76fMGz3J0qA59FbimwJjgVoAGvCwkch+S+EW3vZZk6Q5grzrtx9qbsR6QnWwZiXP2yZcq/vWeOM1bez/wsX1c8l3x+E/dZx1KfqpZ5GFn3d6Z1p61HKj0fEPxwgBe9+FI1ANDZ5G9oQMC9hTFwTNxssmzMPdDPDNaQjMBoo57XXBbS+RPTl73be5xjGPfIqDllyanNDFzbgkPBWJQ5qrdZbFoZxBPQCNlYdfFCRsq4hK+U8lqutRc17jPHWUeOmRJS7ycZ0POaj2DKrnzMrpdL8BprgP28ZMnctGnjSkANig/M4yHu8ZfAJn3sscdhv02ms88+L+2iRf22rTsDFJIlN8a9YZj7qddXhpLSX6+vTEGBHyWWnnPcSBkv79seq2Ckc8TraddV15fX2v0s+ym5B2bZdfGwKvfM0o3OxhiOR8QpDHCAP67ZYLwpI8usN4GhzK7LEtIT8rLiu3iM7oywrLnHWaBrAeT61u2fT7OUSmMXYHFj11aBoe9yP03p1de8Pl306p9Jk0M9aeu+LQBDf5nOOfPS9Nrrrkaeu4CxWBieVsDxAZAZ08w6hiyae1bdbMZlku6ExGi/++6Pprvvedwuq7U8MtZJ7VEbgVNjBGoL+tS4jrWzqI3AvxqBrucBhoIt9K+BIQEUPXOmp6nICgy97dZ09oWXpz/6kw+mYyNd+D30pS99+Uvhw6Ch5M9gSLhh42ZYNR0kzABDzfPTbR/57wRX24KKvnTpIgJzEimkAAaBJvanb94U/i6yjjS5Xb9+bVRJBQGUOpiUTwEMCTrMgNJeT0VqJknE33/2HzmmeWlPO8wO4ssJghJlDtMkZg0ybSKJroAhdf4mq4aMfI8qa+j8lZJV3hVUw8c4jlddd0O0dzbZ2riRwJlEXrlbYTK0w34aJlAfhCKfEwqCH6qsc0mclHBpZikAsPWFZ6m+kojYXp5gLRJ2E3ClV/GVq9olWNZjoKurKwL6qBAa3FYJeQGKVq1dm3oJTOfDXDDg3oW/iSaTm2FYtbe3R3BpEVeGwxhfnm9IiTiXhRjVxvnrs0BCMYugcI6JbBi2ZvmasISB/QSsprka5dqK3DHlb5rnmvgYiAp+RFcZkgwBKwPcYGDJ8OIYooV7JdcoXjBOuKjcMs5WFkvSUgJhAZ2xuAYATlSuBUr2tNPdDrCkibnlZ+iLYutzZWSCbDmxR/pkRZzgXgliBxIxk+yjTFg7uF11zatp/z1JQk/HJOagiUIf12n79h0RrC9esiytXbcOBsKC9OJLL/H7nbwH8haSRCVUSvpkrcn6CslcpB0CL9k7Qp8lj0emjK1/BUc0JVW60LPnxbSSY3jNq69Mi2FAzAAw60R20I5R+RRJcB8SiD5BTaRkPRgH93HOx0gmrbLriS6QGfJFgDoZPgEMRdX7hPSlSFoyMGWq4DFV3eKc/6YqwbiZSeDPMfB3xzFkgkF7itL/CclZdd3CiDjTkiLpiaSX15pcliTXNVUYC3lcXGOZFVF8WMJUl+tTwCIT2CxDy22uiwwx5rz4bMUQ8AUyELxGZa74vr6uSHBC/snf/Xf2F4ERJvuC958DuGZCJlNMtscorAvN0Ddv2JimmX8T+IK0IcnQGFsg5liMh12dcsU9pBzMLdl4glc+rIqvRLrYQEI/xHt6rmPIrYI5BnNKQHIEAKoehpcsNbuPdQ2Opwcefgr2Gwk2wEYde9ooc0t2QbSfFpiWUahslBHsYm7aQvz8Szenzr696fyLN6UrX3VV+iESz82bNqYuuiGed85FSHJPAwA6iDTrID5iY+ne+x9JZ52zMdbAAw8+mrZvbQcQRDKKl4/+a7IvBBxkaNjxTqmbvkeOlQwEgW5ZObpOucZmM+c7kNC+//3/IZ1BB8ANfN5MQKOFizTZduYfg2XXHeDG1LFxGG9DAMkL+Szbn8tcmUxPPf1j9sk+9rXudADJWAey1je86Wfp/vc4YNpQ6t/bmQ68vC9NDLDf1DUCogKiwd4TvJLlI1gg42e23nGAUvoeyVxsYy/zPPSKc16NwHhp5no7DzIw5J7rFZOqmIsBfjk/5jE+dnEUqPA6F2DRe4XJfGl1L0hWPIVOADpZ9pTnBwblsmyQLWVj59wNTOBIxo/fR2FACaAFuFjtfyEbisSe4+dcfG3+HXInGE8jSg8roMn38H4wArCZjzmDqJk95+edYNREdzIAFa+nr/HYigdTSK44Tue2BaAApOiWuHLtKmyvOA/2+3HuyRpOswoAOpDQ9bvfOve5HwBga14eYKygkGPAPS2DsB66/xacyEwfJZ2en8y/RtZA+AWyW0Z3Q14TDMDw1MmgktfQe71gi/uo96wolohgel3ccavPda15381zMO8XASG65/O+Mv1if+Fc/ZsMr1XIqgWHQgLK+zTAfL3gPJi2DXbvmoRldyhtPvMMigmL0xMUVhYtAtQnhhkEHOvDv8gubQ1zkIVyzx9kvbdRaBDc8txKoUPGlUCMTCGvufBHbjmPpNH1zTFHdzH2T2OZE+b4Xlefl4GhApgX4DvYm+7JXOtgDLGWPeUMAuU5XIChAJb+DWCosDWDncx42wG2Ax8qwZt5zLlvfPfvUz3gVBOt593zdm99Ot151/eYx5Pp6qtfny695kbWa1/atm9r+sSH/4KuoBem199wLQDTUua5ZufsgTAoMwIK83QG14A1nIGhMYDxY+l33nVbuuvuR2EMFeF8XL7aozYCtRH4KR+BGjD0U34Ba4dfG4F/awQ6n/8hmSFhzSy7GJGUEswUxlAdN/wpTBrrCKJuedvb0zkXX5n+yx9/kGi8G+CjK331a19N3ejzm0mybqSF6QYYQ+17DwZjqKmxLd1226ejG9R8KnZLltrmmaCWoEpmiYmqCWp3VycB6CQBCy2lMYM0UGrCc0gTYwPICZg3ygvskDIbidvhw/3pf375m8g1lqct20ksAIzMaUwa5lilN9HVsFdQhGzTYDAn1oJAVdteA3arfVYcw3cFwIpA7tJXXBEdvkw0ZMQosZk7tymS2yV4jFghVXKxt52uYwTndkbpg+XSROVtkI4nixcgpUB2tvX5n0TyowTIduMCC7YIb6Z7jsa3dQSv+XNNdjHxjWDeTkZKCwA+gr2RpTi5uwsBoAEhged5F1wQwem27dvDZ8L2vzswkbYaagtwEzzBCX18HOtWQAk7wpkYL4CJ1abJqdKKykBahs+Jrmkk0wJ3ASgdjdc6flm6kINUg8sAGBjv8GJBXmPQHdVajlNgKAJwzslkyUeRK/mz42ZSUNrxCugp27IiOxcgbs8BWsqvXEUyPZ5e3PoyPkv4zESFluA6Amio+7BQFtFZSbaZyYLdVfysGQTMnQBsMwHdBkwYOd8ltJtfjOntKuR0bfMXRseX/v4B5HO22R4KiUx0tAKUsvqpBCQIZXpBCEERbM8k2T0BflTgiwAfT5MpIrAW3fO8tiQ1ss26d7+QNpF8LQMwWEPSMaiPBXNgmARsEClCP6a/U1Sdj5KAdTKH9Bya4lzD6Ju8R5aQwFBIv5y3rEXzXM//OPBiMhDzS7BKSVBmUuWvyhhcthfzV8Pt6P7G3wQFg6GjF0VVdT85GQmAhmQrt4oOE66ogMsHKB5DAkN5PmQWXgBJZtSmcq63YDZVDAeea3JrQuRcKAlPpm9kaZnvIROuVNL9XWl9XWRkvjb8ZKrPK5KLYFboE8Xciiq+XdxM3k9KRo8ql5i3IK3Es2QAU2kN9j13AROBGddhgFDuE5VRd+6gR8JcsSVWY+5rwu7a6MeAfDbG4qOwh5qQ5wAphXH9Ma5ny0I6mtEt8d6HnozEaE5ja+qAXSJYeZSkXLA5Po9rp8eQJsMz8SYbGO1NazYuTx+67T+nBx75UXrdz70GxuUuZBgPpN/+jd9Nu/buwtS+K7361dem9/3HP07v/LW3x2t/dO99af/+3rR69TKYcgvTZ/72H2FILWDNtDA3ALKQZTYBDmTPKUc8t69WDmTnQNmJRQoiY3CEvUvz7D/7wB+nSy65KB1mnznrrPPohIYsLtgrMFQAbXz99DFadjO2DfVzKQC0YsyvzPgYLb+fS3f88PbYv3bSiW358mXpbW+7Of3dZz+V3vCzN6Uffut7qe9ATxrooDsSlNQ5eq+xBhuVDbNfmqQG2KNMmIRYc20ZXjJC/ZtrxD26GzbVYtiQsm0CWFBi5bQUJNS7irngdS3soADkKs+lbG7N82OPymw0GXKT7EXOvzI3BYCK31SZu8Vbx+/OS481/Ky4r7kvyjLx+gazhflysmws5FQcZAErXAeyt2SUlJbqjnN0Q7OrXEi2sjdSAYPDE0omZIAtdlxDNhxAab7Ly4J0julJIwgVQAwbSBN7+iyk4Y3c15bjqdOFf5Xg6Sw+a3SE68q+NNiPvIz9aDY+WAKLFhwCgJCZyH+FOZRBh7wHlXVdp9TYa8B/4wDrjoePYLF4TxMC5SCPcN9Rqux9owk2qv587uNejDgnZVDZ1CyDIe4psmAq8Pi4xLQCgTK7qzlYtt6XXdvKudqIPfxUr6nHuBA/uvPPP52xpmkG6/Gxxx9L737ve9J9DzyQ2vE0WsBc2otH1z6+FuPddbijG3BL37V8b1AK7r3aaxNrAR8m9y0ZgEq6Q15XseoEtdyHBNdLoccikMfhfpulsbkzWXkcZ1BWfw/2V0jC3Kvz/hvAmw0GKqCymE9r+Jz3yMzy8nknA0PGNa5b15GsQBmct9/9pWAMNSExncXvdr/4JPvND4hnxoIxdNk1ryXW60nb218GGPpLgKEL0uuuvxpW9XLGGhN45pVekNHZlVhs9gyKd9635kzhpzaWRul099sAQz+669EEt6iWR9bSkNoInEIjUFvQp9DFrJ1KbQTKCAQwJICCR0VUBkmqG5EFRDUe/daRI3QgI15729vfkc655Ir0R3/0IWgpeEYMdqavfO0rgBPdqRVw4IYbbkynnX0O3a0ETQSG5qW/+Ojfp6eefCS6AtkiuYkuKCZiMlHGML0cUzZB8HfuOWdFpylZRXpRCODMJnkyELUKFvRraMqNJFgv0Kr+2/9yFx4fjelQJ4k9VaqovPPc1laMQCsjyjBujIDF9D4zdcKPwC/ZK3yuyW9wHQyiiEGXrViF3OrSSD4MltfC0tmGLGwN35thBQkoWA20a4uB2iiBlVoFWSjNAFn6cU4SBG5/6bkwno6OZCaeBsYEX9LQlXBJOzcQN1iPQJZAU6aUEruo7EdVleQngsAqiOQ9ZNSEAWflP6QUr5+KsglfeFzI9CEB7wYckbViAD8Ic2kx7dbtVKaMaDnXQqBN82U/1yRVsMCkKkspoLnDwLFjSTBjHKvCIDGlDEPto5Eoabr7IlIR/VfC24ETDSmQzKIKrDneuaaq8pa/l98LEsruqCOR6sC7ifppaiYBXUSHpQGSmweQydnpy2RQ6YiMjX4MeZcj65nSdwjWUhMJjJ4iVuA1XB3k+OvxjDnAOHQIXAKkDcLQOee889KKVWuiurl3374ABk16p6iM7wPsy62TrWAjeYxqNedDRV3zZxNNxyO6sZkcMQ8EhaIbFcmboJ+tyu3kJli2dv4c5iwfRSDOhSW55VoyvraG5irCICFhYPr14GvUP0ZCxmxxxkTnoOrL6+rPmSWkEWwGPkxCbCee3X9MFmDTca0FkgJMEg6I7xynyRCApXNTs169hJSoCYAIUoZHkOBpxb7xnKP6LBOmqvCPWBVmbBpJLPxdrKmKMeQolWTG4yuJSByZiSPfS7cd54RJs3NTdlW0166YPjHWMh9YA9mPIyfzJXku7bv9bBP1wugI4DcS5sCoomKvL5UyuB668iklC+CP973k4oul/jDvAT953ULm2ThrwOP2/Txaxyh78giEkmQxRhlQ5nhZv6452zpPsfbH6cg1DdBzFLZlPcntDBKl5WtPT//79rvTEz/Zxt+QZzAPlTUOYkY/GzZRH/tmU5Ndy8YjwQT6Ze4AktP6eckKTPxvujItW9OWvvO9/5Wuu+G6tIR18OSTz6ZXvuJV6cEH709tGOP+8i//Wnrzzb+SridB+8EPfpDaFrYxlotg5/SlN938hnTHD+5JF51/TfrUJ/+O9bGEPURvnSPssZjXR3Iv4wQACBDbeS3TwjXRzP56GCaSbIJlKxal3/jNdwJCvSqb4pJgm5gGyzHyWMAxwHDZJ22tC/B06gvp0SKSbdtVd/ccRLb6NNLN52NNHYaB9KvveAf+aA+n666+Mn35c/8zde07nPoBhpa1Lkz1eNLM4Y01xp4ElHL8lbJOwaqbi0m7G6+tvzWj9nrJbNJAf4zkf15IxLLheoCSrAclPtmjJftmmchnFg2vj86Q+V5wwtCcIoTGwhysIIKPNuTO7nP6Cekx5Hw82WcoGiRUj8L4CLmTgI5EIedNNa/LZwmIxy/5m8+N45AhKjOEDbQAqmEM7vFXhu6Od/lb9pvJncDKeXjsgigFPCpMpngSnyXTx3vqHPYpmzTUwxZSGtnLNRTY8x44xX17CF81/YVmcF8NYBy5ZEiE/LzK00wgxEeWW2bWSwFqArTla4jr0oyU0nusaybAurg2mbErqCXYLzPQfTVYOBrDnzSemZWU/Z8E8P2sWJcBTgpKFgFbHodyPVzLIUXj/T1GTcL1qBoDkD8HufqyZfMAiJrT8y8+l34OObY36DvuuivYwkOwgvpsPmDbQP4wDiXZ13rP9xhkAY3zPgGK58HNAJHAjcbP/kbmJ/dXwXTHQharoL7jrGy+dFfM80TA74SRd7mu5VoX427v6zLiPM8MBGZgyK8j/D7eM4AhjyvHNMXXKfZrxkG/r4XsFRaN5hIrnXvW2em2T74/1TF3WpgPdaypHc8+ku5/8K5gIl59bQaGRge70s4DAEMf+Vg6Y9OF6cZrXx3A0CxZZcHMy58pMARnLWKr2Y2wYWEmHsFv8rff9ZF0948eT8PTE7U88vgMr/1QG4Gf/hGoLeif/mtYO4PaCPw/I/D/DQwRGAYwRDWxAobOvRTGkMDQSA/t0XvSP335n2BgHCbxWURL8OvTGRdcmPbv2EtgbVeQBekTn/h0+jGVuNOQIuid0thkcEYgT0J4qH0f31vSOgxibRsbZqJk0ovQrktPbpRdQzBs8B8dUJATzK5vTvc/8Fh6/MkXUvfAOP5CpDiABgZJRp7NtHEOyZZeCMdZyzlZiK+o5hkz5RbaBnO2lc2B2jT06DXpqquuiuC/EcDCYLwbqdzqNWv43kti2BbHJmteyZEJRnjc0LGnHwBiw9rVad+uHWk/X614GQhSzeD4ZSxp1roYEEPAaTbgxky9Xir5goGzPihRTbTTmVcpaPW5kmhyYNBr95hivCs7QuaRlVWTe5PtFhIk/60UKrcW5zxtx03wH94Y+Akpg1m9YiUVQlkWeuTYkphKPEFhO12DBK9kfigZE3gxIc+mpsrOcvVbBo+BpkFrBnqUZeCxwDH7nkVu4WtPbmceDACBMhO3KikKhMUTNnAF+JrA02KE74O0hV9K952BkO3VM94Hg8GkdEtvkzoS20kC9BEYXIthgpx71jlpmHOT8q9EbCYMnhECcxCl9H06Is0hoV60ZGVaSqK9ds26kA914wViwN3Pe+ymnX0AGYJySmzseiTryVAfFpSyIyu7Ait2ITPzE1xwjObx3suWLcaoFIq+3jj8t2oBPiVIQ9oADPROGSa5nst1HgIMYKpRSSUBVbrB/B0ioe7nXCYFXcKEOYNDAjYmTdHNh3kdZs9WhKucJPqgSZ3gcHLnOwFUTpnX+L3OpIPfLYclc5QKfSOgh1IyZ1VdVPA5hqoLkkakBawLvxKBI6chYyLzRlDIxNP5GelQzmWC0RRm1SGlqORdrpwqaTGJjLbtlWeL7+vcik5zFYjr3C4+QbmLVgZ/fJiMF6mOckvBJOdoH10Dizlr8eKwi5LdCcc43iES+nFA5Qk+Q3abY+faW4O0RA8UO5XNlF2Hn8wxfU0cq2gTnZPJYDUwDg6CoGdh7zkec1vbYm6MjA+mBcvbkIz1pTn47wyQRN7/8LN4Cc0DlAIoBYQQDJo8OsF17+PCHEvnnL85EtxVmJK/6Y1vTB/6wMfovtSBTG1pevuvvoE525E6e/ency84T1iPpPJYup3uSLf9+V8Fe+RQ9+70+CPPpAP7utPDDz8Wso3Ong7GdH56BeDRAw/dkzadtpnjbk4vPLcdjxTkdxjCMuErY1v3DPYkJohd/twJBeJCtse+fQTAaphW9qvXLEuf+OuPI09ry2a4jKEslSYkNL39XfghHQpgO8AC9qc21qAA0/79+wJ4sjPZi3QA3LLlxTCFtr36W95yc3S5HCRR3/r0C2nHiy+nQ3sOpeXzF6UG2KorkKqNwVbSQyiAPq8/N58GJMRNgG6TI/3VfDcpzkb33lfsDug24sIochwBHUFb958yl5xHHqPgTPjxOLfDZFo5IkluMMiQFyI9KmxHQe9owR5blJIoQQf2Ut5/ISC094oCWvqc0slM3MB7TZGSuR58bTBAZXK47UWSnxmYrp9mmLIFePW94niUtQYQkxlDfsW5VUBuYeWF+TTH51pybZWuff4sgBL7uB4+7NECQ63zWwECKL7IwGH8NFDWY6oPn6uDeLy1IBPKhJ3cZTIYQRxvsPuqe0Jmj+W/HWcJeq9wLTFnhvR1UlpLUUUPPEEiGSsWLCxO5LmjDDaD05wo73PCdDn2kIpV6PMEZgpgIkvJvdCuf8X3zL3Cbopx/5YhJ6sq9tTsKeUedOWVVzCWE8zvxTCE9uMndDY+WaPp+z/4YboEv75t27aHDHDtmo3pxRfw9Vq8LLqQxn7Axh1MV45jPDqCOd/yPPLL9Rom17IyZZkxt5RpNgAGubfICJMp9a/kiRGv5Pgk9p2KKRR7a3WNm5B8eV/TZysD4FlKlhlH7uG5YUU2n84gjeMYx1SNn98tqkzYRZb3E8zx/vm9H/1TmsGab5uL5I/5sOWJ+9lX7gUMHqehyM+ly659XRrFk2rHAaRkH/l4OnPzReExtGrFsmCTea+cQsIfUlT2mIY6fAb1TWqAgctan5rRkH773belewCGhqbGa3lkvm3WHrUROCVGoLagT4nLWDuJ2gj86xHorDyGlJLZ/cKKmFKyCFIAhibpLiMw9HZMSM++GMbQHwsMIVMi0fni//iH8MbR9+aaa69LZ5x/UTCGxmFAtGFMKDB0Ly2WN592WqZOk2Tb/lsj41a+WgiEVyIhm0+XGb0lBB7qcN4VFDJaDrmDVfyQoChHmZG+R5K0e+9hPDjw+hlV5gLAQcKkZ0abjCECLxkw0SEq5GSZOeSjBOMGqNLNDRaLEbUVxlaSu2s5DwNXZWMG1CF24T3CiJOgq4Ekyp/n4Fnja4cwtYRWgKFjR1qNXOIAAMMwhtzHABPAL0jAqZ6ZRXMC8/HHCBp6+BblzNpjaCDpkrkg28SHSb6G3YIPyoCiqih7pAKOotLI+0Y3FH0MeL5J0DAVQbvzlKRcE127s43AeomqtCwQ2RF81jJYDI631XYZFbKK9sOaEaBqxdfnmL4NyhNMrgATTHgalEvxHtknRtPazNKwCupzJgl8c6WbymF0Jsut6jMw57NzG3OPVcAgrjfP8RinuTiaiI/hcWErb7uDNSGDOADYsnHjGQBwc+kysz/1IB2ZRZtlWw9H+17Gh2wnLYSl00QCKXtGWaCml2zNEwAAIABJREFU1b1cm14DasZ7NuBN3yCyn+a2SFDmk9TZRly/qIOwGUZIoJwvMjnCByqSSt4LVsVcEyjOV7lHI2MgUBeJqLJH/q0MSsZOP8wxjcqXLlmcpmE+yCyK6x9rKUtHlLFwhnzBGmE8RjjnEZKMMcFJxtLkLRuvBj4S4JNMgkjCwljUMc+pZA76Y6HE+wd7Bx8RDadZTvxMMsCxLbUFOPPRYwwPj6p1fEgzKmaQ75gBQIBJv4e5rFIQ2rgrH+SEj3v8yJqqmBiB6VVAa+lKVthCAQTy/iarHrvv30yiGDIPktvS0Sw8XkoSU4G4xWS6MJDKsTn3ZNeZrJfk3fdx7Y6x7/h5yhs0vZ7JeppNgiaLSHlpoyyy/e2BOMhibGF9zIMlMA1woYFrSdTDTFfgj+MKD5WQ89AxToCL5F7AR1hiBGZLfUt96gboaMdLZz8y15lz5pN4t8W8a54LuF03AQB5MG06Y1VavmFFetNbfoE5OAtz2x3pTpg9RybqkYLuDvD7Qx95PyBhe/rS176c/tN/+oP08va9YYS+atX6dOmFrwZwH0t/85mPs2YX0fmQzojIrIZHBpCrADwOH8Oz7TzWxtHM8GlelA4d7KObYi9sQUBJgPo5sPIE4PUME4RX9ikgmP2eXISyDARAZ8BCaknvee+78Bm5KtqLC6AOM39dz820oxY86jgMEArQ4Z6ze/eumN/RXhzg6fHHH4V5chgQb256+skn0xWvvDzkn8swhr//7ntT7+G+1Ln3UBrtG05H9Q/i8+cBxpPOsgayxMbPbG3UNB0GKp3CgGtj3rgnDmEOL2toftvc8FWbzRoRyhRIzV3CSMAFGWSSCBhUZsC+pyCQe4CsTKVO+iCZ8Bfzafd3mws4B7zmrhFZrspPw9SY672A/SM6iDFvA0DmM90jnZ8ZyGTOh8yqsDwyqCFjaZK9XR+cwjrRs825pjGyoIaAwHGwSdlZyIOyTNOH61Awz+8ZnMldBDU79lHApWLYXu6hweRgL+xnzlj4WL1+NXsiLFjGzaKD3cj6kbXawGA2bBA72k0zx/TP8fi8F3gvLow6/y3Qn9lCWfoX0rKQ1GbpqgWM+UiE3Zdz0cB7ijIn9rJgA3lvxh+Ia+L90q6VE5UBt9ubgJF7ccg+XaPB5LMjGOfOK5XJCVzLvHUuCgwVcDBfizw2jpFz4LrrruV3dIUjxFiOEfNSWFP/+KUvpdPPOIPYY040IRhlP1i/biPA6ktcWz3sRkOaNwfpbzHFHqSYkFmVmY3lZq2ELro3CqDxATKUCKpinnn8nu+RSipeujwGnBR7fQUMxZ6Tz9Njdr7pJej9uwBjwUwKI+r/P2BIwCqDRwW0E+mbyT1BsFTz6ehK9r3PwmrFu5B29XUAhi/Srv7hR+5lro/BSPz59AqAobGhbqRkW9PHP/xxpGTnp5+78TVhPj0HUF1g6AjAt+bTAkPNs5Xu8XMdjEgYQ3CQgzF0112PpdGjmJ7VHrURqI3AKTMCtQV9ylzK2onURuDECHQ+d+ex8BdSSqbEyQotVZ/MRKBaOdlPUl2XbkVKdub5tqv/czRNA7REHkyf+cxnIlBvoYL+Glq9r9+4iaCyl8QE7xkkDB//2KfpmPVAWgeTpoAJ6txtyT2fqv8C/FfsjKWswYTEdsqCRcqZqBXmLkhSzjXaJAAbxMz129+9Ix3owER4+AjgAR1D0P/b7tzq94Z1q0gYaKlOMGYlzyTbgM3WxwFLmH9WgXPxCDLIMgAOvwm+VmMwe5pAFsHcKCCWMqfI0GVLyDAKSnumlNtdZhC5ikwcZQ4LqcJuee45EhilPkgKZG8YJOr/YpLPc8LU20TVqqkJd/xXsRVMyEnWTPBl1ZjoGMQFeEJi0ELiIEMlvy5T82cF0JB9QgyKTeYNyKNlfARtABK8Rjq8xyCAM00F2K5w+/buTeedd27aA5hlgG+yY7Ih6COgIAvI6ysg1IUXlGbTsoWytCxXtE0SivRHVoZVScc5n1dOUjJlPpusZqTNQDoHw16j8K7h+OwIM4TPxTHMo494vQnITa7GYDJcc/UrSWxnUb3dF94m+/GD6DzcjVSmjao6cgUS/KOTgi/I8mB2WWUVMBsl6ZrLc9phZehH1dDciolvF5KyVRG8x3XknA/CSBK8CM9TXqfXk9etmc+caUtegSH9MEJ24/jL4CHs5XeNvM+UJrR6J7FuBIc8Vcfb7l/Fjyc6vCkBULrIVQYaiy5V47xPgFnhU5GlL9E9ynFx3pQqcsxVAdRcOZZ5EFOTZwYI5RdzXeNqZWQNHEAr662Z6xfMI68BX9FVjUtQkr1IUCsTapkh4RliNdwQX6YDxx1JWszFCug7qTV9AYYEi2KdRYJ44md/VyQSxXD3uDQsEr1qfVYMChNrn+/38nOZa8eZCTy3yINM+EKmCajo6/qRErYCwq5nHe/YvTvYQ7KINBkXABkFNBLks6Pc0oWL49ppwpz3CDt3ZSlZXAGOza5OAodKUzSc10BaWWcf676PjkYjzDG9hWipF4nQESZeHT4uQCkkdX1p4+aV6f1/8ntp295tqb1jH/vLWpiUD6bt2/Yyd2fDVFyVLrjwHJiXTelQzy5kjgfSrbe+Bb8svV9ctw0wcbpZf3PT1q3PkbBuS71dIxwTFXnkI4uQ4NbPmgcwKRstdztqbpkPQ21hevKJZzE970tL8EtpAHB1vsgWknnnfNWXTLPt6HgEMaVJcGIchkzdVHrLLTenG15zHWymlbwfHQwBfvbs3Y03C2uOZLAHf5rpoC7MgOm5MI5lJgDN7t17YAptYc0o9crdD8/CJF+5kBKvO26/M02io9xH56dJvGzmwEpZIBjN6+sBuVQtCcyHNIg1nej8yA4Kewijf8Bi991WvguUtXIvGQUkFCjQW02mZcjjNPJ3H5XFwb8FE/WccQ7LqiiePwsoahzEjNf90/WZDaT158kAQ5HEFqNfgSIBIeesSXu0hNfYnYHthcV23KSfwoHAgVIp30uwLrPRAA/4TxPoMu9tVS+QLgAsuORn+LeQEQf7I3bS44wmj9P57nEUkFSmicyUMESuTN4F6mIdhY9NNjiexX7W2dtFh9AFaSEt3e3IJ8PUpgqSsI4ABNk5Mgor3FvsvhWeWxW44doIwNQ9pwIx8v0gy/M8f7vgeQ55DJ1TrB+bFAjaMddkzXhKwUINsNrCi952ea/zUR8ePu4leS26R2uS7etlw4QfFO8xB0ZeP7J0GUIht+JrLqxCAba877gXV80o+IDzkBO3tMgkgjkDY3k+97R77rsXf8FXInfsSlvwtZu/AM8q2IcHuWcYHwxRUNAfyfNwrusD1QV45t/cL0La611bhq77ozux97UAuZW65+P1/IMdxPkUtqST1A5tpRFF7JtVvFHurYJ28etgiFYdzCrGkPuje5JjrZQsb7v5jhCxTwW4lzkku87YQoDIrmRf/85nIFCxrprYD1n7Lz71YHrwobuZr2PpNa/5RTq13sB+2Zd2HdiWPg5jaP2as9Kbf/5nAZ7n4Nm3OEDFaQpj3vuPIT+0qCjAOTHVDyMWfy/2w9/8rT/H0PoRYN2ax1BMytqjNgKnyAjUgKFT5ELWTqM2AiePwOFnNZ8msEPmEMBQMIYwqNQQUSnZZF+aTSB1661vT6efe0n60z/9SDoKpX/G9CjA0N9hvtwP+2JReu3rXh+0a2n4fb1ILBYuSX/9V3+XHnn4gXTOWWfiH7Q02BhWqRqp9NoifS6soSZNpg2ipLgDEAkMhfTDAJ9EU1q6vjoz8TnY/vIe9O9PpH1UwofGpvGgkbLcFIGZXjALF9hpiKA2/BIEcEgsg0peGWbKJOLrRNKXfQHC1pLfG1Rr4rwMCZO0foPWEVu0E8THZxigEY0Gq8Lknu+jBKVDmDsvJsEY7OtJ3TBcrHo3Cc4Y4FrJtXpaBdSev4G1NPpgVCh1ISEIqVIlHxI8a5Lt4/EHvV7Jjh2qlP/AqqESqdGyMaAghHIAz8KgWK+JaPUdTB+OgGsqK0aGk5G/n+97tsGwOEA3sxtv/Jl0z733Ruca/X5Moj0eAS0BqSyNaD5eyS4eQyVBdzxNssK4l+Np4nPsMqP8xudm6RtgFZ8bgFAFGGRgyC9BoezxNIVccATWh4n1tDQigmqBLWUoa6lum7TG+xEA2zXs7PPPT888+jgJ86Lo2DIEIGm1V/nZoImO50Aiofmn4OExpBJzkbwMcE5WYe2mNx9Daq/zIa6bibLgRmCijNUMQBzyqJCTzVTaJ8NAI2eujX4N4iBKs2I+mRxxPnF9+d2oIIVzLariWXKhFEFmirn0pCCjxsMhZ8zzMJItx8SBrIChCkmLzwhZXgCGOTEzBREkDMCRc1Bx6V9m6cVhUgvzoonx0tA3wElzF9+fF9udK0v+MogYiZ0phZVqmXKCWh6/16ZiJXj8JdHQM0tgykc2Nc4Apw/fK5hJJpQCTczt8hDECYmhvkDVc/178Z4qVfACQBV2Ql5zee2V7kyFnVFYFuJLrlOPt0XJGSbggn+NJO579u3FB0eWDSAQxyBLQ6DD7kIyFATsQs4S52xnOGRD0SZaJgd7AX8TdBVIdE/w+SMAFPK0mua2sc4ArzFRHsJc/KhJV+usdLhnZ7riyrPSv3sDydXRobRh82npn7/9TaS1G9PteAONj8CumJyZLr30MrxOXsfc76Ez2YG0fsO69PhjT5EIH0uXXHopS5iOV7Pa0vNbfsJ8gzX53R8C9gyEWfByJB1Kbtvm0XlvNqbzyLyefe5Zfr+K/aKZfaQVecyuSPiX0HHJeToKm835oPxkBuusgTUrIeXoEc6fed83QIdEfJA2AGD9pz/6w2C32PJb35QRXtvV08lEmYpObEqE3BMVRnZ1d8BAGUS+BluLteYe//WvfzX98q1vDUC7Dw+kJx97hnkzI3Xu70ntu9ujIWYTvnZt7LcN+CwNDiMRnMWaYI0rX1zStiQd3H+Q+Q0zb8YYXQTXBzgrw8ROdrJ35iivAqRTmivMLGDUYuc3rrW/s715ARaLUbBzJzyEmAMCLI0wkvxbsDpkP1Rzsxid++/CxCngZkiXmEule16wRvgSkFm2bEWWHVegp5+R57KG9qxR73HV31xHGaRl/wO0LEB7GBbHusr3xwK2llbvgi2C+e4t3uey2XBlBMxri0x0NvuxAGCYaCsf1NhbQIZ9YYJCxJEK3JNRJ3YcZsbcP90PGvEJKn5HssWUnc1mrgvcRWt0niNI5Rr0+Czi2ElNefTwIOes/Jb5GwbrvN59SqmqrGHBEueu8lv9d7Ik2Rbu2bMo2r3H/SJ2puiKWEAqGV8CL+6T3gsc2yJPlq0VnSxlwlXglWCRMlSbXDQ1ea8fSddcd0363Oc+lzafcWbcL1+mK6X+Quecc156+qlnAhiz0DCJP5dsO/ezYtau32DAQczz8DoyHhCszxPn+Fe9zDHXlkyqqqAiQDQA462NxhH+Pq6nZ1gB43HdmZ9er5AOcr+PgkAls3NIipTMa+DY+qWULHyZCqM05s1JXSz1F7NroDs1zzUG+Od/+WyarXQcsnIDQNmLj92THnn0fsZhNL3u9W9OF172ao61M7X37E1/ddsnkMufDWPohmBn264++pnyno6LrnZ1RwGlkXyPEzeOIzGbxgvyt37nIwBDD9fa1R+/C9Z+qI3AqTECNWDo1LiOtbOojcC/GoFDz3wfxhABTgUMZfPplgCGZhD8T8EYqm+pS2+75da0+ewL6VTz0TQNMDSTivFn//6z4cEzn6r76256fbR67aHl8BCGuibcn/rU50hwHkoXnH9uGDnLwhhFmmOA1YbvwLx5LdFpKtpz82WgLSAT1OvoeJMlLHZy8v1+dNeDaeeuA+n5bXtgWeBXRMeLOhMEq3Qm8hH0kJBH1Z9IpwIdfA/f77h0pQrgDbitjJrsFYmKbX0N2Aw49d2JzkFS9XnPkCGQRNvBSup00MM5p56uw/gHLSRZO0TywvDKNrGaaWvwkPXkRDOzfwzwrJxm6n0bwergIKwsGUpUb01mTBIEz5Q0CTzYUcgka7DvcPiehBSLQNDgWuDGRMKqpEGpIEhQ7zl3E9oJj9UEJMxlBZvsgAMTCPDEarOyMTvL5UIjlVve388OA2yCeL1cwsiaY8pVXYPKPJZWyktyE52hAAX1j/K5kyQcYQjLVzYyF+LwCE8wSQIUMrb3+US6R/BTmSTAxCmHQN2K+gzo/itgUOwOH6cmjGdNghZDY/ezbQ9up7ERDEM5TVghgB28fS9zUGDIBM85FaAV183K6yS/C2kT42E3tMVLl4X3g9f1CJ4I4XcR6b4gGoa4dmn2eoKqZClIQ4y3rcozOCb7JkQRmSVVVWmB+SKZkXHi+Ic3U/xMUM//9I7xWPkWWFlUnSvaf5E/Zqio8hYR2HEcTZLMQyqATa8ggTznkxKgWa4Zr11IGAG1lPVxjAEKmbPwJbvNLmEl4SueIU6B6O7G35WPjXMNQ8YS64X3IcHzGE2G9TNSomOyWHylTgaGspyTuc5xFbZFmSuOY8hDBW2rZKi0nC7AkL/3fEv3n5L0lWP2WF1L5e/hDQMgEesCdosMoRblhoAfA4C3Xe5TAIjNSCed016bWSRtpLMAPHTP0eMpJDtVlzTAEjsK2YlIAMWRm7CzGfPNa9CExE4p1xgyqHBY0vxcxhyV99GJfpLVgfTO37wZtg1MnsGD6abX35h+633vTptOPyMkWz95+kUADH3/69Lv/d57OF7W47xGvLRoNU9yvfG0TWF4v3X7NoCi9WnL81tjrE7ffHrat+cAIPlezJ1fiONS7jeOSbNSOo+/ARZFJww/W71rKLxk8QokdAfYn/CDgyGhlMl9zwL+3JY2mETsI4CqAjVKzY6x7y9YNDft3d+Rnt36ZHrmqccAU4dhYG3Ap2txsIZa5wMiY2wvaD+3ZV7q7jvEPqEZbaJTWB/AwPz09a/QtZK98VMf+1j60T13pF0v70r793SkjvaedJDvM1nfc5SycV6yLWdxH2poAkxsgIEEK2ndunVpDx3N1q1Zn3Yjtztt/Uo+ex+Ag6bZmr/PSr0wN1hQ6WyS+36usQwi5aqxPgQR3be4ts5B9zvvLSbxAhmaxPvdeeoeEgk9y8t9owDfBZgsxYQyl/3u3CtfRcLkWnB+CVZrOjwP5pqfcbwDmUk561/ApAA9soW8cN6jSie+MreVGMsoEhgqHkMya31oqlzWkkBCkbJlP5zcEWw/8tu169elDes3Yl7+IA0DzuRa4RHIfW7Q7mmaUduBTSCevWSENRSMEkAIgYkgGcaxZf+mOAb25kGAcTdv2YVtjKP3Rh8yowTsFnIP1Sw5j8WCkNBZ0PBeJ3Du3iFDahh2n53/9Bo83N11HPR1PUcHwLjveC/JsuvwAmNP8eG+FHsrh15MxGP/0ouninIE5Dxu30Mm8Np1a/i8Qa59Y1oNk/kpWtSvWr0W36x+1kxv+AtdcOGF6Rtf/+e0ZvUa5JiwhgDJBLrqBIG4TxVZXN6DlHVnls+E9zAGLOTp4Q2HmbpeRBxPZlBNABi3MCfaoqNo9qBi3NhLT/aWKvfiLOPmXCNuyF5PFhB8eIfKLKAM5AUDmvtX3j/9bS4eZKCoksm6LmSUypoE4F1IU4Zv3f45upLBuMV8ehaFl5fwGHr0sfu5hw6nn/+FW9LZF12RejCSPzx4KP01wNDGdWenG695NXuK9+DWfE+DF+R6rIPpO42NUBuA8fiRvmhXf6yuKf3Oez4awFCtXX01KWvfaiNwioxADRg6RS5k7TRqI3DyCBx4+vbjwFB0yzqJMVRHxxnb1c9qmpFuueVt6QwYQ3+ilAypwYyj4+lzn/18BKdKyW583U0EoBvTTgJ4A0I9Pz75yc+np59+JJ1BpXw5LcP1hBDUkPlh1yuTaquFgh/+Xp8A/YUMHAURAhhCZiAV3irzl770TYKfmemFrUgwZlAFndKfJpuiNiiPmMK/hzjKCnYAQxG5GbzlgF+vjKg/Viwh+0spsTKYFBgwCNMcexB5yNr169MKPAjaDx4InwwDL6uHVtvGSRaj6iuNPIyJMZfFq8FOX2E0rXExB4JCL1qIm3hERbj6Hi2xq6DN91BG5zjIFsmAXO76ZKIvoKJMQj+QBgLpAGYqnx+roiY3+h+0IK0wKA0KvUALSaxVRgN3E4QhEjvHQcmV0b4sAZMKgb25gEN6p4R8iCCSl0X3JgEHr68BepHthHk0xyBAUpL40l2lngBYY+F4ON4cg5KVSDwISEsiJDgU/kIm1HzPXk6ZLWQFltCf65rlgLaUb6G1cjMtwXsAsEwiGilvduE1pLFpdy9MAZKOeiSFvZrEyjICcWkI2j8QD0GzQJhj7vkJAFg57uu3S5QdYvAJ4r019p0V/gvMyZkwaTxHPqeRluT69WRGTfasKlXs7EMjWOPcKlKPyguEeVvo/AKLk8UrhLMOVovslnidwbum18oFszm6Yb/hdlz8+Gd+T+eK7IgwFndiW6HnGuk95e/DQ8gkhXk+U/kIrzfpDomG0JXX1+qwkhYvcgUuHfeg4DNy1zM+n+OQaWArafOMMDdlLB3P6MRmOuC1raQNcYB+bszdDKKVxKXME69yGL/zHOeEZxesAyvklVxOILbMk5IIl9f73PK8AiRFG3LZPVXyb/IpMKq3kCCn/mMNMCHsDjQL0Ns1IlDQyJzuY24dJHGd5m+y3Nz/ZAmNCAYB+hwVQIvW4s6dzAaITkyRYDl+Gga3An708FouF9N8gr1g5hxYUXT4+tJXPwRraB9SlTtJwNmvZKTVNSDbWJSeexqpFXvaJGa8b3zTv2OON4RZ80+Qov7SL/0SHh/9+PEsQzK5P3V0Hgop2wLYbrt27MfPrBsfq+WwG1eknzzzIj47dnNkH2KayKx0P1m/YU0AwXt274vOkZsAmg4jmYpEnHWmIXQznSOnp0jOkegOI+k6SqvyObBI5s4jIWfzGgesUhr2ndu/m5l47Is9gAoLSQoTndgCFGVm2c1pDDDs6IxxfIc6AQNG0n33Poxn0DwkqAfSLb/0xnTH93+QjsC86O9GlgOo//C9j6bFeM8oWZU1Wg+7DcgRv7pmGC3T6cKLz08rVy1LC+bOT1/6p68ACm2C4TWcnnj0eYCiZQDxi2IByeprxltsRGYj61l6xiigdxP70yR7uatQsNo9ys5ouQDQGvuTPkJFPmbnLcEbnzdmu/MKzHVal7lcwMoicfTf7oO+Z4CjvKYY8itPdk91PTt/C2vO+0Yk99U+EmAzxQ33dCVWxcy6gDD6W7luc2fC6n3YS0P6LOuO3/maLP3M8t6TPYoEauYB0vT39QMKYqTNNRyGNdQEQCpLVDjbcVBWOU/mm5JS9jnlZAJYwaaLznyZUes6ikILnzXGniDAFVIyzesrGZhsRY9ZMKYw/4wJBJbteBcgOe8rW1GwREbv4sWY93d0xN4QYH611vM5uu6qOCAKFhWoxthFLzp+N6l3ncfmPh/3R7vQ4YNnEYax8l65cuVKpOJ0u6TL1ooVC9OjtKq/7LJXxL2nvf1AOozX1IUXXpyeeOLJAG5kho4DFLkl65u4AIbMUQtCgbw4BrJqZTdnkN+28u4vwVJWVsYcaAI8ce/wuMZgsoXkEYaVzDDHLti0fndslZf73tW9yrnnWOiFl+dNpcYW/BH4CRDI5hmZNVSkZJl96n0qz70COhlfiH0KqA4guZcx9O0ffpF1P4pnEEAe9+ttzz0KY+g+7rUCQ29NZ11yFYDrIfbJ9vRXdCUrwNCa1csZY5pPeL8AGNJ82p5kBRhSSjaEAf3RmU3pXe/9S7qSPVZrV5/v5rVHbQROmRGoAUOnzKWsnUhtBE6MwIGnbicblrqc6csFGDJoq5tpUAjDh0D9bbfems6+4PL0/vf/CZ4rBNzT4+mzn/t8JO76udz42puQSpyeXt6yLRJ6O5HIGHryyYcI5FcDsqxAbrUgGC+CIHZo0o9GIEGfFr13NMYMI1QBEQEWdh3bLM+jsrVt28707e98n2B7Ztp7oAdjQwKvev2FctXSIuKMacATsniTXoGFbNKYu37oD2KF0kcE+FTqiywnzIT5vUmv4JR0e6u3i6mOi9CEZMbA3Ha1HKetr4M6TeA1SZVO8Gec4ErzVBOTYFMwljOsDMsq8atKMEJ6xXvMZIwMCDVRbaNaPgyo0Rj+PFk2YNgpU8ixMRGVum/mZyhcp68QP+ujYVBoMhJJjsdp5xm/84EG9IIGRzjeuSQCkTkYtHPsYaYKHV6ZSiTnjHV4H4TPDufGmAgMmVgIDEVCHJ/v44ShZUlEBJ1mcU6lXbNJY3gnGLxH0JuD1Hit10AWixVPg+Cg4kvb16MHeUbIAGfCfhpL195wA9f+pag0+56OtybXtmAf5by6+pCFAUR09Aym1kV4JHFuJvIyg0xw7MSl7CRas2t8KhvG74AEAgfKDsYJ2MOkFnBxDuNVT+I1S3POCKJJLACHnFMl8QgfJxlGUSXPMgcf/ruYzU5DBYp5ZhciwUQ9XYIVRWIhQ8ig3ddx7DmQF8jMXXSyjNL3thKdPYr8BHLnMFa3M1q9HWFMoqAFCdTFl3MsXqIMTtaEFte5db3gUL72VN05Bt8nwJkKHCrJr1fIBEXGkD8LDplNCJAov5riS+nINFKE7u5uwAVAl0o2Zl6Y5/qJcKHIQqqFF/MsgMKYAySg0Q2J4wsPFJPjLBkrYNHJAJOJu3OxvKcJT5GljQyPxDx3bMOnhPcObySr9iaosjI4LhlDIZXhvJUp9sJym4guUSZyzHHXtHOIKTmupCgQH9Y8PzsmgrCCdpH4caaCjILJM2dNYULdk379d25OLW1HmY+7YVhuSnva96QFJL2HAUwa8fQ4fLA/7d3ZjbcQTB8AlRkzJ1Jndztt4a9Ml19+eTArDtLxUJDoTW/+xfTlr30p7du/N/1YKz9xAAAgAElEQVTCL9yUXkYStnTB6jDQlolx5hnnpa0v7QTsOQKTcmeAr4sWrmTs2CNmTQOIzIUpsj6AxMOHOtI5Z5+VRhmn++69jzXEnkJXx66OQc4CcAPAqoE5NQJwMAMDc6Vkw/jITQC2X4/c9D/8wR+aaiKPGk3bdm4LZtThzg72MpP9Rph989O+9u2pg2YEI/gHDQ/BpATAWrtuZTr/nE3p29/8FoxCO6Q1pMP7e1PngU6AHCTLzO+5+JXMoyvS+tNWwtPD3+fYaLrpZ38m1vqunTujI9n+Pe2Av3Mx4b6Y+TwnDfTQCRJm0gR7xJHhidS+bx8dAJujFbfsUQHwBvckrrp7aGGcCZabRCsPdq75ewH/RbBeiyxMYKgwg8qdskhynI8l0c4ARJ7L0UGsYhH5/gIZ0TWyAowLW+7fAobcxwOEQWpdwKnS/UzGaZY/Z/ZHgFLI7OI+6S+d1awX2UkCRCHjDPCS+wP3hVwoyN4+Lr5eGiPoGdXF9wxAHAtTdles96QpGC6CRA3sW7KGZN6NAnoJ/MQYuGcHmC/Tjntf5ZVUvLmCDVQd2yD3lzbu3TY0EHDNHc0KGCSbUsAp++7IivKaBAjkflMBcxm0zr5fUdSpWDKxb0QxCeahYxwFjWyeH4A15xD3f8ZBgM5xOPfcczFyX8F7j+FVtxvA9XA6A9PpQ6y32dwjvN/I9NrJnHM/EfSbgqUTRRyYd/WAh947w/uJ/cQ9UbBZ1mfIuQWHKq6S4+TeU4fsTv+mzcRG217eFmwawe9yfpOAgXr4lU6QRTLr64u5vmzXmLMU7YrJt/c4HycDQ5OA0oUxVN1ljwOccS9yz2K9NTJm/exVegx9945/SFMArsuXLwa4ZW2/8Fh67PEHafIwmF5705vTea+4GqC1O+0+tBOPob9Mp288P70GQ/rTNqzlTLmWAFveq6IrGR5D6Qgd7yikTU4PBGOIo07vfu//Ye893PQ+yyv/R9JI00cadVu927KNKxjbccFyAdMSSNgNKbu5dvd3ZcMmEELZhM0Slh74QTaGHy1AYEMSFkyAhQRsXLFx70WWJUuybHVpRjOj6aOZ3/mc+7klQa79A9D1vkaM9M77fsvTvvd9nnPO/Ylyx20PlaEptKqNV6MFGi1wqrRAY0KfKj3ZuI9GC5zUAv9XYIiy1jIgPTYpyvj0sfJbv/u75dwLLyvv+OP/Kl9SMXOmjZUvfvFL8ngYkFfLbHkM3VCWr1hVtm/fabp1V1d3ufHGL6n06R2iZC8pqyWHmC/PD0olU9mpU7tgruZUA0mCRoAhm1EqOY/kDoBIAamCmltuvq08/viz5cXdvQaFRrTTfUwVyWCXAJoIHlLijBkw8ivtpso0Ex8HEk721/iPhCmYH1bDu6Q9Jrwut+2dUs5HOk5iqB04BZnThQ7YUFjH4pv8nRLChnrYrcNI05ZB2i0G4CLhdpKusEkHc9Fvb91FUMt9mTlEGq/vRwUdfFd0ndUrAf0/AFDsCsfOoAM+74piZB0MJJuJErATIOr/SQ5IWJEIAITZu0dtA9jBrnn4GUGHF7NIQbCPy3fVDrnz61LDZiqFzAt5Asmv246KWdFAx6+JoeSKZBhWK2ELE1BKGFM+WZ/1bjfMoACFDIfU4N/v+XfIkdTeAoSaZOI7QmUy0dKp8kJFm/0H2UlWIq/A1z5IAolWLF1i74VBJex9lBNXcnpIcphjltRFVTqAvDntKs2Lh4d64hgV6wR2jbELz26vxkbsTEc7xTeV7FmOCDgE+0VJAIa4TkKirDqJgT0uEJzp2N4hBuAxKBX3y447wTyG5tN0nmN4U2ms8T2SCINBZtYA54D8CECa0vWwA4vfBnvCugbGq2VsTtx0bDVZk+ZEqwAtgESAIcYeY8xMuColAxQiQebosKDMJqLvAF/wXjGDJiQZvNKLgx4iuWPnm51wgCESMKoFQRNwUqR/0xdhAkzVqKjahalx+CpFGe78czJjiDaP8RDMoUyEGKvJAkp5WV6f54z+9MhrCl8YkmZeCUqSHFoupPFNhT1eSL3wAKKfYdOATCJBiTLekljqPcpUj6rSIXIPg6n0ISsJ/VT/TNNawu78pJLmUfUdBsZTGreCyNw+no9IWeRZMm9xV/k3v72pDIztKStkOD2s8fbQY0+URaetUMU/sX7EUhsWqW2wT8cbh2Uic3Wtr11zZpSXnXtWue7a652Y3v/gw7qWibJ63fLy4x//yEDUr/7qq1VG/GD55+/d4R1/gNJWVezq6lgoQEwV8foPC6SXyfSCFQLsJMkR46dVLKXly5fab4p5fLqqJs6VtGlQZrr79x4USHSsHN53tOzb26v+tR4ngEOto7NaNde1lpJs9kk29J//4G3l9b/6RjGaHjOjskNVjCBNjcn4nWS1/+h+GbtPL08/+6wYTIs0RyfK44885oSzT1XZhgV8z9f7L24/KMnaPq2/Yu4IBAN4PaYE8uKLz9dAFYDXPF42nrtefXekvOy8c8oWbTQ8+fiTYv/oudG5SG04UM5/2fliXD1RJiWfA3yfkjk9lfimaV3rAEyv0lUkoHM1PpFZAhYE4yYqZgFyA+TQLnPknwQbg/EHGHBI7BqP0QpC5PqbICrjOk2mQ7oULJUAjKmGCYsmSpjD1gFAzdcvAkO8DzDE+wBDYfYvtlM1kG6jWpeOOaGxlOw61geWjGTOwFYCBAU0BVjyXIQVWNcqnoPM1Vb7v0k+KbAn1r5kRlHxE5YkT0WB4wIg2qm8V8e7GYOYG1sqCftO0jvkbaxzBkmCBRkVuVBS61rUD6wzroxZWTD828CPWUas8SGlYrNormKDvj75GSJ/5FpgeVbgK54aPI9O+NnRTvZ8E2sURjH9azlfBZ5Zj/kTQFowLpG0LVUsMilg6MiR/V6bqW7YIZ8swOODAhoTeBnQOEtwmg2jmWIGTfBcYn3g3/ZZotAD6wObWLFBoOXE695xNqiLYISf1Ysv7rIvl5nJ6gOefcQuSKQBr+jT9G2CfWV5NqbVgNNsCqhtovgAfkaRknGNbA6llMzPldx0OGkd5rPEGMRflqVr/YBVB2Nomtp/wTwBVnpebHnsnvLQwz8TC7KvbLrmjeWCyzaJXXikPLfrGZerP+uMi8rVl11S1q9bpXNSZY2Yg8cKLDGtGRPyj5T/0NixfsVpGpfHZgoY+sty112PlaONcvXH14HGXxotcCq0QAMYOhV6sXEPjRb4hRbYet93pyj/3dJGNSL5UyiQIymmgs2sGSqtq6B9mqrB/PpbX1cuufzV5T3v/kSZPnJYUpWe8tWvfl6l43cp4VhdNl37eoE/6+QHs9W7c63Ns8tnb/yKKu9skfF0V7numitltqrqXQpSOxUsE6ySmM3TbrpL9wLOkMCjtydAt2dKi/yLVpcPf/zT8gkZUlnxwwpEFDwpEhkUu6RNxpgEQaafU4ULtg2JOka/lF3WMewno2CIgKtLbIH0n5iuAIqd0XF2QxV14asDqEOgCiMI8AZmkwNYsBAdk0AKZs8cJVejAiMMbCmYJuiOoEvlZWWYSlUcgnySB7LpkANEmfaouqKEsgI3gBZJ/SdwxnR6QMnKPAEivFxmmZ3nygKCwUOpdhhFGK/iEZQyL3sfCLRqFoujT9I2THfZJaSKlr00dG5AnvSEmSW5W+6M505zBOMADUGZT48CdkdJnHPHHEqSQSbdi6UG6gPAAvrXcjRYJLpKAECuf0xt5Io1aj8AKrOclMS0C+iBws4LqcdCmXhzXI7HTjNtxjFMuVdH5LU3aXx6t5iETO1GgsD9UbqYa2jSMUgYaC/7gWBkquvpl//VyUkdAS2SAwJ1pAbx+ckyT4bqhyWzY/wvWjjf/k8wlrhWrh/jdM4b7aZ7JhFk15+KPgrkjxoYoy2QilDWF4YFpr0aV5jB6t46lLQCuiBDnKOxiTEo49FVzWDo6JoYd+zwAhDCzjEECCChe6QSH5+zz4iSHKQBeGogO+oGQKFcMpJHgKnaTjzImRNpFptSLPswVbDRwI9Nz0PylVIZxhm/S58f2gmA1IkQY1/jLRKQKGkNAwDT113yOeF7XBffna8+JlkmkeVzfA/JIvfdLKaC56DB0lr6W+3F9fDdlC1mAmzfMB27nwRPLMUAWjWekLsgr6mMKI9JtYMTLbMQQl6qwWK5jA1b9RnWBGRcmC3TRjbT1Vxn3uwVw6Bba9e6dWttNv/M45vll7NPa6e8gfoPlCtef3lZ84rVZeV5K8uf/+UHymW/cmlZtmhlaZ0mEGWyuSxeuqx85av/SxKwxZKE7ZS/yRNiLGy09w0SrtOWzNO8kP+NPFAOHtyrxOyq8hMB4q+46PKydt2ZkrX2lBs/82VdU5c+32Vg6LBAoLaWmaWv94Bu+ViZ16U2FWtyzYb1lgptEVADO3OfGEOAtQBDrkim9QnAflw/kbe8/W1vlzqsuQypGlGnjrtz646y+eln5Z92REyHrfJg6REIO142nHdGWblhZTnQp2eAnhv9QwMGQ2fLq2jZ4mVl69PbVLRyuOx/QUbUSrRHtG4jlaLdly5fYinb6QvnltGjh8rF559X3vyrv2aPE0rb3/StbwsfnVkOC3jaJxPgDvm2TRcA2ixjaFg9XazH6m/8a4YFDKxevkLG/72uwIe8dLbWiV7JTcd0rlZYLxo3rNPJnEnPKtZU5lSfGC30a451xgsSqz6VIgfUyTXRTB3dOz+ZyykFZqzj12SjY51/pp4hJ1cFC4D85/2KGMNcB/Mu/I1OVMADtAGoOvl7HVrfATxg6SW4RVJPMYcdO+T1VK+fZxNzCi8/A0WYvLMOac7ZZFvnAlhBGkj1NKSIORe4JjxwjmgdijU11hSunecusvD0LOI7CVpxPO6Fc2UVN6TZli8D2FSZaEs1ms42dcn7Kpm2J5GehZj6I5Xl/lMyx3G5rgSQcz6zfrGe0H6s8QBEnGvBQpmrAwTrffrERtYG3Nh0iGdOn+Y2j8Q5eobSp9wj/oA81wFfOGeainMeAx8V+MvnIQUEbNLPJorWOu4LbH6mxjkgVLeOB4jt69AazLOoV227SNJQGI0ASt3z5qrq2R6vHQDXSMHju3MNvIYZdxQBwBw8igLY7tobFDznub4hzO6rdG3gqDZIXIE1mKb8BybHM454DkNx4h+qmw6LDdiqdeMHt/ydQeiuOVq7dV1PyF/oyYfuVbXVkXL9636jnPnySyXRPlR2791aPkW5+pVnl01XX10WLZ5fTpu9UM/Ig2JuT7kS5CzNv+na4GBDorsdsLi/9A1Plrf/6V+V2+95gnW9kUc2MpBGC5xCLdCY0KdQZzZupdEC2QJb7/2nqWaXKlVwJdAFCjYsiVYFwC1NSn4xNJw+VN7yW68vrxQw9N73fLJMGxFdf/xA+fJXPycg6KWybMn6cvU1N5SVK9coeVEFHIwvW7vLX3/6i+VZlS1ubp4sr33NdZILdDgQW7hogYKGAe0wa2dSFSwmaonhYQEFmDkDuAwpoD1NO+1Pbdlbbvrej3S5TWW75ATs5o9qpwqz4tmzux1EwsuhihYgQshQKttBgSFMFnyLzGghwVRA1aafJBgTCnI7lWzbI0FBFAGjS+jqeK3yq7CDgWKsWTouzACur3tOl8GDOQrkqLzFbjT+NASTBJok6K5AouMTlTn/dHJa2QX2O4rENHckOQm+LFQ5Q/bk0sDIZPhJ8l2ZFeO1cgvSCOAbwAKS6175fsBEMR0euY1YMhhKd2AOSXvCRqoMoDYFogTNBMlcAwm2S7ObWRXMET5Pha5keuRYIUj1zmAF43ifhNolawliYdyIAZCm1IAW7BbTL8Oi0y9evDiSEb6nCNlGq+oLAuX0zAjFU9D1R/G+AFwz6IIMLCRGtM1orZCVXkchGZTXjHdxxahRu/BdwJ1m9WUrVYr0HUrV074dkj9SGYay0VSv4XwuVa1EyPdZZRtc+4iMOhkfUOQZHw7IBRS532CTiZ1Gm4T8Q6CK5AczlCRi/M1Oboe8VpBikOAhuwFsJHHivhmXAJZmutS2ooJdJO8yGmf3v8pDJnVuZEuMuWaNaRL/Q0qoAdcMJqmdSKRGqaRTQSvGVAI6tLurw+k8MGyYp7QRAExKuuxXgvQPYKcCQfRzjMETSa7B31o1B8NW5iD9CciRCSwpiqsYVVZFMhr4Hi+OQUJ4VJ4w6UXiZBwWjq6JccrxMunM6+AnACPXyYvvkiBaXqO/M45dgakmh5agqY2QX5EkM4ZCpiFje0lGAKOAMYNNJABHCeZhJdmtOvful/a40l9UX5yrsuwLypWXXyqfn73l4B6ZHctfbceOFwQMHSyP7NxSfu9dv1N29G8rm1/aUs7cuLF0d84vd912j/qwpTy/e7/GYpfnJaa1Z555dtn27PMer/t1vLb2meV9/+095cGHfiY5y5Zy7aar5X2i8xw4IjPqjeWJp54rd919n7pPpthi2NHuUa1wutiYOq7W8QWSpZ517hnlscceNkDKWBwUGGqpmMYeBrowR4ZU6h4wDnCkReDLc89uL6uWLihdmisv7NxlqRkeQZhrLxAI0STgY3B0qJx38QXlhT27yhWbrixf+7uv2YvNPjDyZHpexxgRG2lyaFpZMm9ROUOec6+9XtXWJDdu13jdtXOHk9VbfvKj8vY//kMxqRaVn0hi9sJz2+znRX8+qnvskqxrTBK7Ea0fIxh86x4A6Bi6SHRdGVD9N6WxPUdmvlOaY6cvWui1170Pi8IJeRj6s54noMi6nIbljCvWccZJSHIEhsJcY/ybMRvMQw6ZgA9sUdYSQHiA2hxjGLUjQWbc5WeT+cM45++8OIdBDI0j1iZ89/h3Mvh6BXS1CchjLsX6qnVH4A+gj9c0b3TAKgxZL/ewfPlyMXW3a2Nmtb1xhljftcHAZ8wUU5VNgCGkrEgpd+7cqc+u9fkBHBj3CXoEKB/PKNgszbXUPPOQOec2mzPX10MFzwR4bc6u9Y91Its6jKNhJ2kNpagCa6XWe+6J9jBQxAYA0mwzX2KDwCDi0qU+NufN9SmlfimB5ZoPyheItZT+CmbVhO/ZY5JZXZ+zeV2sBaA4gKRcz1x59AFIsWbmBgvfsZ+ZjuG1Rwun2YtI01g7BdjjIRVG5oDo8ewlpuGe2/X89YaO1hLu8YBke/QFxSCaNT5Y9zk+JtQ8r2Ar2QtKrKlY0CSB1nOaPjii9wF3kOxhbg/Q1cmY1fg2aK3rzviAZyIy5OBX8TxOYAjWqBjZYj/CYEYyNhsfMW3r3PSDL/OOmEySmuv4Tz1wR3n8gbvL0b6xct1r31LOePklqpw5XJ7Z8mj55Ac/pjn9snLpJRfLi+ncMtonb0OBfgNiFE1Dwq91ZUTVYifZqJmlzSi1QY+Aq3f86WfLT+9/krZr5JHRw41XowVOiRZoTOhTohsbN9FogZ9vgWfv+fZU5xyCLxJ8gBUS0WAMtajc8YRYIOOT/eWt/+7XysW/IsbQe8QYGu5RIrC/fO3rX1SVmBfLUgFDr9p0gwxP10gysc0Jd1fH/PLlL31d8oe9Cu6aymuuv16gDJITguNRBZedkgZoR1eMDJgrJMsAKtDKCRJJ3IclFfjGN29WBZSp8vyOnQq8FAzJD4GkCGNH2E3Bm0a2hdcKiW/1ETJjQOCDkpkuBY5IwditXqSAfEg7WVD0YQ0B2gA6zFWQtkvVr9h5te8RpkWADSTI0MWrjOuodv5maweVf3O9rjSmc7XJ08IlzEk38XRQoEoQCngDE8l209rFI8kn4CORBwyg2okDfcyPCWaVDC1btkzeGttNx6d6SybaSO0AowCpskoW1HACU4JAEndYEa5YosYYlH8K7ToTR25KrysoB/CxN4bag2tCToBMi8o405B+6XMQ4QmcSZzTGyMYFvFvGDEk4DCrSAgMeghAbFPyNyTgAqCFPrG3T5Vd4KVEwEqfIIeyyauSFRglce0KlLUr3qtkJT2N8J2gL2AbhT9C9K93dTUOaNIEzugLgmw+Y7mSrnehEtqdL7xgg26uC2NiwKF52tHl3Oze4jM1LNbEXL3n5ItkT+3G7j9JH75YQ+wmG/QKg3DGJwANIAL9411bpIQuax5zaKaS9VFJlJCtwaAJw2lKMLeYScN3D2lX2RWGdB3cJxWIWjBoZfzhYUFJaJgztC8sCCXt9B/St9naWWYsMMbod8AhfJR4AQZZZoj/ia41GT6ck7YHyExDVle00ys9TTJxJWlKP59guYUBbCYhmZw58VLiwjlctY9kqDKIvNMOm0PJA6BpsHkmvGtPex/VfHEFQYO54clkgAhmliUgsVsfCWeAoGHSq51+ncv75zWxBXQj4WIAMP6Yt1wjgKnBLl1kt/xOMH3Na4edpw9ozPVYKsKxFmvMXHjBy8uTKvl+4JBYMbDQkCoqOwRgfuOv/7rkUKoUJq+S7c/t1Pday0MyjJaCouwdPliWX7iyTFsgoKpZrAklcGtXbzD41CSQ/Qc/uavs3LVX83tluezSK8pN3/6eS3+TzMOmukCGy5e88kIB7EvLtuef1drQWn78o1t1vZStblHyJq8iGV2/tHufJZYHqWyEn5TAt8sueXk5c8MaGeR2SU42p9x9z+32EzomEH2a/NQA2fH4OdJ7VBW+AH6OaY3Zoe8iTYn15Ni4Sr+LBYR/VreMrsfHJss1114nz6P9ApwHzQ4CFDr/ovPLIwKerrj6SnkIrSh33XGX2+9lG84qp3UvLEf2Hi6vPP/isvPZrWIQPSNGhqpWCVCZUr9hHv+m3/mtsm/3C+Whe35WevBe0nydL88wkuD1Z24sg2J4bH/pxXK6GEGLl6wQgCVwY8lSFUGYbo+c57duNXgwR8+IuQLqe9VP+8S+OCBWFDI7WJTDunfWfKS+rKPM8wRLzW6soCgVI7OUfK6zGBmnyTzAECBLyhxZi9g8MWtD85WxxJhq0dykuAFAQMqgDA5oLHJ8js28AOTh3/yMcR3z0+xLxjbXpWOZNaO/p+cWayMVJwFRYAMiucZTC3aPCwJonPKZHsayjsW61I9xv559XjN1rBGtR+GNFd5CaebOuPdmgdeCGuqbqcI6AhMGI+cRV79jPec9Ssd3aXzz+f371e4CFxMA5iesJED/BOJYP5BuAdqyFrNGc/+0G/fK8Q2q6eD9APbIwM2mCqNp1l42L3JNoi1g2HJeA9S6xh49O9KQO9ot1i2ztnQsng2A56yftBnyWJhjwcTU/ep4rJd8HnAwJLPB+srnZUjq2EiJ6o0UOBiuXnW2T/czKGSrfnYCOhEr6BgwUxk3HGOm2obngM3uAaV0HayHrvCmz0bFMqpX1ucHMY59sfA3EwMUSTHAFWu+/s5aOar5OknpeK11/BfPW4cxBoSRzh/Ttbfr2TY2rmecmudfbvsHA0MwhvCle0qMoUfuvVObEjPKZVe9ppxz+Sadc7Bsfu7R8vEPfLRsWHF2ue66q+WZtLaIs6s5oEqQUwKn2ExSAyuyCVm+pLXDiu2ODE2Ud77vc+XWux+hiRt5ZCMBabTAKdQCjQl9CnVm41YaLZAt8PSd35yaK2r/NFViikpe+JEIRFDCAmOIQIMKE7/9e28uL7/sOjGGPlGmDQEMHSjf+PuvlO3aLV9y+tryqqsxn14vycIOBe+9Chrnl89L9rBDnkOdnTPLa179Gkka5ogd0C/myDwFdOwUHjUghZyhTWXqB8QcQNaBP8hMBXy33Xlfef6F/rJ1+z6BQoM2h2zTLvagkmEkLIAZBKrsnIYpL6CW5AaUuq+7qgTIREYwZZAYkCSMaWcX40VKk5uRoe9yjAkFMngeIQWLxBLxfASSmIAiueDvgBGwNsweUaAXjJtgJ2HaSQCKFCskVdWXh5bV+5a8wUJRkEgYhdk1FZ+4TgfABJK6zigFHmW9U+IzMNCnhHC2Az6Sa0ACgmKzPTAE1XXHjqR+CuDqlRzDlU4AeXRsAnXL3gQUca0+NgyLyvbxrihAgoJbG2Dr/EnfD7+XqCJm/pMT+fDVMTvKJjgABDCzWhwBwoLidwYLqm8Ev+vV+KAfSNgt+ap9BdsFphjJDAkeiQPfp68AQehD2oYEIcEEJxeUj9exSLjYbWf3mPvm7zZI1k8SriaNacA42osEg3uiwhzlzb0zrP9id1+/q5I4dtUXCIQZGhywhI/ENL0fuAf6MA1PAU4MDiGJkLnnDCqTVVNjkiWYJ65mJ4AvJFkhe+PaMBTHVLpLfhfIX0jqGYew2zBzdVIL0GIGjr6v5NQJVq0K5tLvBm8COAvD2vDqsqzPiVFUwxuUVCaZVunnk7v13Esa6iazImUveQyOmWWTcx2hjfEbS7aAQRmSJJh2atME+zi++93jKat8aTdd44LklBcAGPdpcIix5bkT5es5LveXbLsc//TrBBWqBJBxvcmAsrmwzseY5doACc0i02fadJ6e/fLj0ZgGsGpT321Yt95msSTfz0oGGwAVCdqxsuGM9fIhEVNC7JzpMgDuPdSn/lTir+TuiBKtg2M9ZdUr1pcLr3l5ue/pB8q6szd4fsI62rjxfIEqPTL9ValsVRHbtmVHefihxwSWwJBQf8HSEIyGqfpb3/oWybeekdRrWbnjjrs15o4YmIINCGjAvGT+4xXSJpbQ+jWryu5dOyXDnFteceEFZe/ulwQQtdtHjKpkgEHTpiSROzxQDh2QxFQV/EZUgYyy4zj8BysGph1G+gIZlfAvXHyay9BP6roeffzxslsVo9afsdbgB1UCzz3v3LJs1QrJYXaXJ598SqCSkmkBpMM6V8vUzLJQ1cRWL5FRtuROcLOOaV04fdnScs6ZZ5iptEcm1TDFkK9QxXGlWC+YNeO7NUNjfuHpS1S+/LA3KwBemdu7DmoTYukS91uL1gRYQU89/pjXSiqwGWjRujSk/uvU70mQaVbGDeOAtTlZIfQLDBheMMYAWRhjAK34a6W/TfrK8T2bliPx1LEYzxOnB0cAACAASURBVIBE9vExCIs/GAB9sC5z3Uw2EPfMZ1nbOAfMNSTDYPFIqZOdklXNzILT2AOU5O8pPwuZVaxfWZ7eawMrUQVYU6ZrySlzRn+Oil0G2sD1mWkHuF/XBwMMfoaEybxBZbNhwluIf5s9WAs6MAfpD+4l2yQZf/wOfzuqXSYAS9uEqX4wGpmPyEUBd5j3ZvrxvK1G1lmZDRYNvkA535PVlWsa14y0L+Vfuc7wOQAVV12rTCTaht8n+GzQTm1AP3RLNsp6sFNjleez53z1iqO9UmZ7AqSGFQXTNQBEbzBozQdYY43Hd8vsJQBGHe+wNgBgy7J24LkEAMRz2tVC1QaAQ/Qn/mVuZ30HWIc2Qz4WZe+pcKfBbHakZoXWfzyeDBCKCcYzFCCXapHeZKvAkBm9uGPjI+hKllFU4djkqCSZneWm7wdjiEqE+M89rYpkD9x9m/q6tVz4yqvL+de8RvP0oADtzeVjf/Gxsn75xrJp06vEGDqnHHrxoMHrEQFHTZqzALrNs8ReBcxTNVvG7qD8pt/5vs+Um+94iLHXyCPzgdn42WiBU6AFGhP6FOjExi00WuAXW+CxW78xtfj0hQojCE4BJ0TX164xVY9moheXZn14vLf87n/4jXLhJdeEx9Bob5kaOVD+/h//VsDQzrJ86YZy5VXXl9Vr17k8MeanrS2zLSXb/dJLos23lze96ddckhsQZYkMSY/29yh4UgAnMAZpFLuuU7Bz5BvU2TW3bNNxb7ntZ9o5Pipvj36seHxtrjalwMleCJQVBsRRgNSsBLSZcu5OnhXAK7gj2MRfwzuy/B6WDEETZdT1XZKJFqp+SapAwKR83VRrU90tf1FQ6OAf8CjMoTFMhpZNSWhAFTOAlCy1inLPrqeZLU4OAGpERyfR4T1XjhJFHH8EBdhUBCPRJ2in0hFBok06AYd0XJgjWf7Yyb6O3T9wxNIDgAGAG3wRXNpXwaiZOCT/GCnjgQBjSQkV15NJBufoFbBB8sxFAkKFbw6VqmivMAV2+V175ITPBMFxgAWRnPMimbEHjIJjS6QwOKX0sI5r4ALwQN+l3UhUSIzYJacNKJ1MMsZ5XRXMvi+SHRhAaHXCYacj706H4fKQxgfG08HimV/275P0RsG0d+JtKq420nXQ93j3JFuEeyLptyk0ptSuMhVVcCwFCI6Xd29jp1jXJIbPTF0fO+Gww+ZoJ57zA1ZQ9QijVMYI5zN4h0+NQayokmWwxt4t1NOONuQ07AYjZyJ8b5HPgwE5jacoI6+kSawzdnfxFqLRGYOMr0jnolpPqDyC6dWrxAmvkJ7eHo8fEs6QIGqcM96QcGj8pkzPbCq104AYGK48pCQFeWSywaIMOxJH7iM8WkjeDRDRH1ycXrErHwlm+kmR4A2IoYDMAdPtBKMYPYxRPpfMABJaAJpMvnNHH/CP48Ig5FoNIqq90gTY0p6TWGuZsKbcY0hAwRz5z2RiHmMjmEh4EHEdjE0YMfSHWSB1jiK/4T5hB9IXJIy0KyDpi/IRwtB9lYCQNklfW8XympC8sG2W5IgDGFvPKtv37ynbD+0rXStnlwuuvqCsv+CMsnTV8vKDH3+/LJO30DlnXyAAZZs8hc4rX/vq35ltAjjTLpAGtuGYWJBcS7+8fNpkGv36N7yu3H/fvZo7MtEWwHNIXh7T8ZnS3Fi4cJ6kZSvLwnnzyqOPPFTWiLXzxCOPlJXyl7n91ttdln6uPH9mSL52FJNZpE+S4jbpOtvlH0SlR/qeyl30KfOrrVUsGKmdeBZsl9RozboN5dltW1VpbE9ZuWZ1OSyJ09q1a903rHesXYd7DpbN8kqaKaBm2WmnSRa3tczGh03Gte1iEHUAhsKC0Nq4QuDV63RPT6tEOIn0U889rzVhoMyTPHNIDBHjyqxVVEnU71vF+qGi36gkbYAPlA0vyFMsYWwxy4OxPSpZDLKsfsY0Zd9J6pFvet0f9RpB0sz8hBVqFoz+zRoDs/WI7gsJltdSnY81/gC+TVqHGEd4CLERABsnAKZaGlzjAubhi/LPWiQZG0wexifzJMdxMpMShGXOwlyypEptw5pCn1u6WucH1wXoklJWr9MVEE2/Itb+AJYr+7N6krGO5pqYckm+YxatK1nG3GVOdUoCaWaK/uNYCZQZ7FcHmf2jNWQAEKOyAJk0fI51iDkOiMR5WCuS7eQiDep7MzJZuwF0eQ9wmkITbBrwDNDaRXuwDvB9M5Dkf8VzgvtKMMibHTo/93YcsKpgjUE3ythjOs6GAJRhA/VhXo2Rv4FvHyOAZzx9aA/m+L69e+13xlro5x/PNZht9AVwiY4DqMU6n75kJ5iNbFxo/Yehq/tEyopUE0p0tgvXA6CMgIpnguMQ5F+wnfBG0nW0CcDcJ+Yff5/JOqljcd0s9FG1EsBPf7cEXWOHuEfXN0kfIHdDBqxzsPZNycIngSF4v3wdYIhlG1CICmvEH1SpHJYLPjHRLXcGY6hT3mSwYp+5945y7523aJy2lIsvv66cd9W1ktHuE2twe/nY+z9azlhxjliEr5Ln2aoy0quKd1S+bMF0W89DxR2sOQDtM8Uiwu9PJEUDQ7fc+XADGGqkH40WOMVaoAEMnWId2ridRgvQAo/c/PWp05YtVtBI0MIOm4LyZgAPJbja+SWmHNJO+L//T/+mXPDKTeU97xIwNC5zzuHdYgx91VKyVSs2lsuvvE4SiFUKIg6UPXt3K8juKJ/9668qkUYaVFx6mXLNswQ6HRsfFtX/iH0xkF+RrFoGIrlER5ckJkoGbr39btGXd5ant0lmoZzAvjsGTWKnEzYFEhsHdLBhAIWIfxXwEVxxTHvlKHhrl5TFpbwVvByTNGf9urUq07zPsjW+C9968eKFZUhVfQitCDYBVNIPhypqJJn2oaGCDIGjd1GRYwUTCDACQ1Q+4/LsddeY4MvV1gCsXBGH60KaFscg4CQYRq5ghogayxKcKi1LHyAAIWj3eGaYaYJ5p641k36CTgJFJ7w6NruXff0K6hXg5/UEkyR2lnO3OIL3SJ4JtPlpVoZ2pb0bzv3oPAkM2Y+J4FfRJkBEJAbIIKI6ERXNQgoY5qMhNQpzYl68B9AC4GA2zoJFrmLHcZ2Ma7zwe0Ai2hz/jB2S1bFzzH3bl4akTwkh5+X+2Vm2fAK/AyV4uSud5qWMHcv6BELhy5IsrGiDJn/nhFxClHolUcgZ2Pl2ggRVnySEMShQMTxvwkeKa2mmZLGZLSfMuWEgICsjuIdJYMkU7C174ei49KfAqD0CFLheZHmtmn8koUi9EtREugYYEj5MkaQkE43kam73fDMHkqmTyVhU46ulldWPJLZ8hvP0HBT4oCTGia9BvdixNzBWGV4nM4kCEFKCV+URwQ4INliyEvi+PZqQTSkx5GVJWQW1csylZCT70deANAyA18dFThY+V5irc3xeaQgL0AsAlYyk/A5Mw2QIZAJtk21ANr2ykhngJGPB7UPiRBIDa09Ajce67pVqdoALjHvKSPfhkSMWI0lYu5iNQwJbqKRVjs3Q7j+f046+rnPBqqVlVBKymfOay7xlc8t6MYZeULl65KRkhytOXyczZ3kjyQR2eHBU96G20n9PPbVZnh5iT+r+B7UeTgpQ3HjWBlV5XFYeeOAhA+1dsztUsv4NZfUZOsah/SobvcpA9123315u+dGPJYsNpsrY8Fjpapen1TGNlSGZ9wpMHdZPg2Ik4DBQdD2nCch5SVWSkH+SOcJ+ZBww20lMBzTPpuvzazZsMBvgUM8hf//FXS/Y52dUrMsD8neZrnG0/qwzzX55cfsLZfmS00s7PnVqw2aqDUq2e+Y5Z5ezXnFReemRh10h8Y47f1pGJMFZvWptOST5V7d8b/ANoo9GkFLpOcFqAaNEGbCfRYy/zi7mr/yiYFdgZK61fa58nwBS3D/2z9KzwKCLWKUszHoxDmz0iz8PTBLACf0OQAnD+1wLMWuHKUaCjASZdYHhN1sgCq8EQS3ZrRJIknxLNCtbh88ks4WfAdyHl1c+Q05m1fVLmjzDlRIDaE/mXDLimBu8l+xJ1kjmHWthFFaIOcu1J9CajD/Oz7yHRTWocYGXDb9jzToquSzAD33NuRgP+/RMhAHL/TH2ud4BMSUBb2gH2pS1inOymQFLlvtKxhE/PYc0Fl3qnecJGw8AJ6wV+s9yNbUVrF+ul7WL62GeIQEFTElPIT87vEkR4FDO45Q3m+UU6Id/n2sBANhxaRpMGthier7SV/bxoT30/DGDkmchMY+uF7A2GZMcC2YToBZgYr4S5GbzxaAbYCEsS30OWZnZWyetk7CB5kue2iMAMkClYHAe0X3zLEAWlibgswyuq/CEwCpYQgMDGv/6LAAagCksI1+J2mhIx6VKIt+BM90jBiFYUG6muNyqhz+xEoNXRRAESs0W4Pr8c1tUZfD/UWXCl8r7P/RfvCnYRZVB9c/m++8o99x+s6sUbnr1r5WNr7is9MgofrfK1X/8/R8pZ625wMDQipXLyrGjyPH03OrQfNPPSd3LjOmYT8vLaqbmkOTlPUKG/ui9N5Y77n0MwLGRRx4fSY2/NFrgl78FGhP6l78PG3fQaIF/1QKbf/qtqVmtJDzsRGE4K4lFi4Id0aHxGJqmjGNg8ED5T3/wO2IMbSrvBhiaVNC8f0v54Q9uUsWh3eW0xavL5Vdcq1Kwy7SLvE9BtXYLVU7+c5/9ShlQ8oqU7HVvuE4xCgGeKmMpuUL2tV8yBMprt7UJVNH5Vq7ZWLZsfaFs27mn3HzrXap4tq9MzZqjCh0KjpAC1bKtVNThhQGpvVkU8E1XdDfdO9lKzrVakWSRk1KmG/NoZFcYtZKqL5L59ai+w+4w/kDIwqD069KiEpaCPdgppqQjVeIcVIty2V9+YuKIoSOJ3GC55ppN5RElPSRXBH+uama5TaXl67oBdrhWgz7aEseTI5MJEpt5Aj5SlnQyiMK1OAFQCXuAlNlKEPG3AeTCE2G2GBoEmuy2HhbDgeAayZ3L3WqnHlAGrwquCwCFwP64JK6CPMECAuAJyYUDbgFPmVQd94ColbjSeJj7o2oOwb3lcQr2Z8qEks+TvNFmADocMxNzPJTS88YJgaRc3s/U92kHV01ychFgEm2U0q2UUBxWQrpgXvfxgJrd2pRwZLDvY+nc3BvtBluHYJ4d1KFq7Mpx7fUjir8r7yjQDmPR6f4uO+uUJSbhjGsYVmDdEaat3swVYMMusBhgnAdPIRIQgD8SDKSRMMmQDnRJrsYuMW3B7izeWrBUkFBa8qI7gMGGRwhsCK4B1hjmqJacmK0Q7B/alcSKZEZps1kMIZULk3EnUpjd6hrNYtP7WTGMhsKTZb7YJjGeBMLZ3wM5nmQ0yNrUFzkO7OsD0Mp7eAgJnEzpBudFoMAr/Uoy6fXv8CvDGwS/rvoZ92llsZ0MFjkZtN9VJGtIHjvN6ujzPXNO+6VozqW8zP5VaiP6DG+P2Ro7dExeO33L2HDirO9zLxwPDy9ANS13kj+EMXVWd/O5NSYBi+hbVzdTm8L+spk2TDmYdTZE54+qUUnOgr/G4DF5p502r+w6sKs0z24ub3zz68sZAod2SuZ146f/Z7nuyhsk8ZpX9orRM3BkqDy3ZauYLmIeUV1RawJg5FIZBY8pycd8dkBjeJkqeQHcspyt37BOVaeWlZ/cenN56omn5I0k1kq3WIgyPwc8Wb50hRLeobJG1SEHJOkaU4U8g96nL3ZVMjPBAKlUXGD/gb0GcTslCwuD/lYlh/MEoOw3c3OEangCbI6qbc86+2x5Cj1aXnbOOQYpn9v8rNZ3JbwaQ7NgSgosfWnXi147V8kX6BhzgnkrwGOd2DiXyv/on3/4f1xx8IEHVPFICe/Gs883cDqC+TfMCdY4WJvqo0Ni5ZHcI30dUqWleTI7hu0wpucO4we2CmML6SVMHcx+6dcEEanYtUfeRWYoamHn2Jits1YzFxJAAAzZ/Mwzdb3vOD72xjQPmC+sc/Q/YAZVpvC9C/+wmQaNEmA24CMgjDnEWphAUQLjjKmocBe+ahw7QJEjBkKS3ZNAVrLcEgDBh+1FyQMDhA/wNE2u8apjfWdzAaCLdQ8W6nD1P/I6wmaGZioSbyRNfLZFQFrO45S94QvE7wF3E5xplVQI8GzJkqVue77jtRmPL62l3CPvc56czxgz82Jd6dTzAYaLIYqTNhQAWXMjgvayZK7K1/g3fZVFDFJaxvc5Jtd2HBzSOpEsKc5hQE2AFa8EzczuFIiIbBmgh793a0whLec4rLfMPZ7pPOt5sZ54/QDcUh9580DfZ0zlWsa1wEDK6ozJbLKMDDBJY8eG0DpwgmYGm7RmMbdzbU1gHrCIDSYkajCcHCuo55CmIRub9AaB2htAj7WI5x5MZh0fJjVgXY4hgCHznvRLi8jkMcRmDPHQbK13+/a/pI252aoWdpPWSDwfxdLVNT/3+H3llh9+R/ekmO2Nby0rN75McrCjZedLm2U+/clyztoLyxVX/YrWojVl+hgbbQIcJaM9Brqmdp8UWN4Gw2ykT96Q/WXLjt3lY399U3ng0eca5tMeOY1XowVOnRZoAEOnTl827qTRAsdbAI8hzKdb25EuwSQRrVwIyTRlTTNFC56S90Tf0f3l9//o30tzfhIwtG9L+d73vilgaI/Mp9daSrZcUoYjfQcV8PYpEGotX/r8V5UE7VPiM7286S03SMceAAfePn2SExGkDIoOhPdQa9scJVhd5aFHN5f/88Of6DjDki+IgaNrmEbVIMUdSGNIdABgZlbWEMASO9iY/QYDR/GYAkH+ECTBJELzzudalexRlh6/3wklL1R9mqPAlcCa8rXj8jxykEzyqhbCo4ZkCkDKSXz1dSAhgQHEC1o65esHZWxNoJhBPhVK8LlwkK/PhXFx+ACRkbL7zosgnUSG6kAhf4gytLzYoSUYBcwh8Zk3v1u7unsspWCXHzCBQBZ/FaRQlD53pRcANP22V8Eu8ggYTwdUjQsQAGYP12CpWGWMRIAa73H+DhJCzl0lSUmtt5yItvH3JM2AxcNupv5NoIsvEBR25FtcN9+3NwfHVTDO/Xu3VPd8+mmnR4IiPx/AIZI1kipKaJOEBXMkwLWUr8GWCqlWyALpk/TCQP4Q50X2pIBViQvnJqDnnMgmkOVYJqdj0ra0R0oWaC88hAjczbohnIbBQm06JakYl0f5a3x9BE7ongAujL7oAxi9UuIeORltflDjm3HD9VigqM/ghdSvnd0WyXbY8ScpnKW5xnX26p453pDOQ/LRL38owELYM72HlJSSYKmtbeTs8SnPGXa9vTEc8glvnlsGMtNjl6pCAKWWhOj6bOAKuwuJhKV7lIOONuGeMQYmhwPMYR2IikEBGsFGo31DqkHSJFDK8pQAjTxm9WXGAckzDDg+G/4cHBP5I9UEYaLRLkpeK8uhSUwogJdhAcqMGYBLfo/kkLZAHsh9me2BXAjAFcZgTYonBBTMwsS2rmqAHON6Dw8mWET2krJccZrHthkdOhaMlDaBdEPqU/uMwVz0uoAcSTIvtTnfA1DEHLZZx2XMcSKDtZR/1po5LoPn6RiMA0gLZD8mMH1SJaC7F82RefIiSbBWlX/6zj9JMoXcQ/NawC3VzDpVnWxATCGOs1DMuQ6BLMylEf3eDASPZMBK3YfG3nPPbbbHGJWAkDhatsr5xbBEKoaUBcDJPmr2YcLH5ajWZwH2qlIYZePF8tMc7RLAOSDWZpM83gAEAacw9Z8BA09jpUVjcVSAz/KVK8t+ydhI1JfI9+eZp54SUNNtc30Sala3Q4d73R6sufzsFmgLQHT2xg2qZKaKRo8+qOpqLwqAPWD2JnN+mvy3XIxAbQlbizECOMsaNug2h7UjqZieDwvmztfntDkwUwwFvR+ySWSHk5pzC/UMejHkTvo3IAIMF2ZwrAdIgAPIYPSyxgQ4Hgwpxqx9dOp4smzXjDLopyHHDCA8GE2sBcxb5rifc7AWNccZ8z5HXeNt/K6Xiwzo+0ilmA/4IeX4M0tFfWsWps4Ly7UPBg1VBgFDBXpw0W3qC2StgM6MCG9KCOBjrrFG8H3YdUjb9uzdY1NoQLUWjUnWLdYgZFx98habrTWuT2tiR4eed5oDlmJ7PTvm9ZD1EuCC5wFADWsJ/cCYp0/iPsKXibZIg23mTTIzAcnYoEjgHeCC47OWmP1kP7cqRdXfWA+ouMn54tkUTJwEjjjfycB3giwhV47nQwBVIW1Dyma5qtqGNYy+YL0H2Nt/8IDXdO6RZ6fZxeo7M0RhPWrusB4a1NPxXZkNgIjnpdY7JO+ugqpxZeaa2HiWEBJf6LsA4vgGBjAUcrAxP1sDPONae/Ss9zhjrWEjBsmrroMqb+EtFEA0DE2vh3hbcU34+ennlPp+Qp8ZxWQa6Z/ad1TnRU7Gi9Akq5Kx6QKATTzHH/sSar2d0cRGxKzy3R9+2Rt2c2Q+zUbZ0/fdWX56yw/Vnk3lmhveVDa+8kqtC0ckK32kfOojny7nrIMxdHVZKVntpKSwLqyhcvUAQyOwz1QxcQxbgNEBsZqGym5VVPzgJ/++3PvwVtq1kUfWZ1TjR6MFToUWaEzoU6EXG/fQaIFfaIGn7vzHqXkyn0bihSTCkpFalUxhoYISlTXu31f+8E/+Yzn/4qvlMfRJxRFDpX/fc+Wb8hjarZ3olSvOkPn0a1y6eN++XU7sFDqVv/6rL9hoeN7ctrLpusvE/JGnghIdFhMCyyO9/QJk5ulfSvZldP3Y48+VW279mQLYYQW9kuLMUPApryMkQDBkYPfAl8Z1pR2DWoIqszgiacZfwgEtgTM+jQrEYAO1ID9TqNQmUIgSx20EbqI58/v0BJqnhGtcgQy7rQSRJEIkEPyb8xHoJc0faVHuzOEBAxtoXMCHzSIBfnQuEklkDemtkkAHzU8CgDonvSccmOv4EWBGkp7BMD+ddOk8vTI0nifpBAAOpdxpi2Ql2aOIXUUnOuMCElSqHkmMkx6S/jCF5rve5RU4l+cJAAYgJYx9+f0sJSFmTNCWFfBx0F6BAAALJHLJMElmCveegb0lXzqGd3wtMwvTaHa1AcMAgObI+JNS9iRze+X5ECXhQ6LEn5ABtHhM2cibDFIvEif6KCVQfI7vEZwnYylNjqP6j5IyAXV4O80T04H3LA2jOg8Brf4DhOCYJDYkYexiA6xMKEjHc4R7HlRlpjRjtkeTjhtJB2XVMTBudyJ2QMky/hUALe5XnYdkH08TgnbAvVElhfwdcAbTbdqNdqLa1JpVqyPZwKxUiTrjCcaSPS30Ld4nmZmgYltlQZBEJNuK9klJCcme/XOq7I5ElvmX7JxkZzExudfwxwpmlz2RFc+TXAEwwdZI+SDJciZv9h7RtSPxIbFxCXj1lY3CPW/Z1Y6qVCQrGKC7qg/jQeAFBuDxO7F4AHSqH1COb6RdNCbJNFkl7BTaFY8kzoUUxbK+ustP/3JNBst0TDyGaJtkTnHdVK+C3TgowBFQxfcNaKbEkmthGiLfRG4zIvZNVJ2K+disNQlmBUkXLEu+jwmsr1f/jWndnBQzh/VuQmA4vlSzJK9lvAGIMXZYr/AFoT84J0BivxJ87ofrjLmoZFoJHOsUoDAgNMlsl9Ym+soG50r4qD6GZAwZ2fDooMYJrLEoVz8iwMfMMM6LH43+w9+G8UGyDhDoNtTfXR0JNprO365zIFvZK1CCRN+sP10/TLZpaotZuuZmMepg9dDvy8Vu2njhhWISzZWE+FDZuvnpsnXrFhvUYpzfJlCI5PcwQKdYopY/qT2n1IYAHfMXSM6rc+BNMqL1FKB5SGN/Qfc8ra9a67XBQPt5XjrpNj5uxoTHkvqPdSjnsatV6bjH5Y76QoDRwRTMNctmzZr3x9kWrKxq4zSpZ52iXYJFExX9QtY8vbwgUGqZ2DTx4maCPcexUkrG/HPFRTFy+HlQxtusd5wf8IHPeZxpbgG0G0yvz4OopiVgV8cIUCXM9+lDBrfZT8wZraE8G7gPS6Z0HtYupLkL5i+ITQueJciReXa40QLANxtWz0TOC5MO3xszE9UPSPQOClTkxXibI1CQtTYZUICpgHQGuyrYxvVyXNo1195k3hnEYXOHSl08H1kB6/MOxliCPjx7YTTSd3kce50B/MA88nMW4C0ka/lc4Bo490F9N0HhBLw4pv2b6Cb9gW1oI/EqyevXsyFAvhhPZoTWewIMxLPPElQ2F7ROMJaorpjP5wS1vI7rGgDjeCbzdMlnWqwjUXmU5waAPeuBPfDqmGHe1Sbxe+FVB5NSQBUbVxrTo1prFPH4Dy1hxhAFLbxhdaJc/QkpWZjMs0GmizdDnA3Ab970Oa3tkn534v00rTx590/KPbf9WO07Q+Xqf6Oc+fLLBO72lWeee6T8vx8SY0jA0PWvvtYeQ9KDenNvSmvNMTyGmJuSl82Tz1vP3p3lqHzYDvWPlA9/6n+LmfQYz4VGHllXisaPRgucCi3QmNCnQi827qHRAr/QAs/ec9PU3PkybNUOEru47HApFVaw1K49aAKnEVXSebH88Xt/PzyGBAxNG1eFsIPPl69/7Qtl7z4lsavPKldfc4MMRteWnkMvKfCUkauAnr/61OdURnivAtZ2AUOXky6FtIPASX4qmI9qu0mB6WS5974ntCt6uOzefUgJDP49lAhW4CGT3ixZ2yRZAFKGJv2B+cNuJxp3fEdITABpooQ85eIpXy/mghLQVu2cUtJ5loKYYVVFm61EnKC+TcceVlJIwNmu4BC5hu0bdVx2Y2Hw4EVAQEli72CRALkCFwTlsI8I1JGYETCm7ImgNIN7roNXJuAE6MEmCeYRjB8C8Hyxgx++PXWnkd3kmkCw4wtbB68QM0gEWNiPR9cEKwMJEVWM2nSPMB3MiNG18z2C4GRxwCYIqZau39I4wAB2LzFUFgNEiS7JNMEi94TZdoI1C5GVXgAAIABJREFUJBfDOr93sykxrONwzQSkBPY2+dR3COhJTgjGeeU92fC2Mq5mQT8HiKpAD0AEx+N+LU+zzIkEY8TyPtrUCRVsJtrR4A7Vh1JuGBWzkinA77If2CU+onsCsKHdTefHGFvJUIfkKPMXLjBLhSSDpH+hTGWRdpH4w3Rgt3hA44fv0wf4otCmyHcAffgc4AhsGnb+w1dECTQspgpy0TZcG5XzmgWsOXESEAvzh7bHB4KqSrBCaLu5SsS492AEKSFi99nyqGBAAAY5sdLxYSdY7oFUjuSsthEJLt4kAAPspNNxJHhO9gAKa/n6TLboG673ZIAuJS8kxjkPkNgYXOI/96cSlio1caIJ8wD5mdgLHBvmQZaYZwc8pSUkwxgkU8kIRg+mTik3ZNec43t+MY4FIHEtSGW452CIzBEDsU+gwwKBp0ec5KYUxvfisQ3TDRCmMiA8HsVUgOlAmR6BKzYCRsNkaSPfMQJsj6hpJFW6rhHL5zhOGGoDUsDIg0VIlS+SzSH5t7hakObTNC0Q6jEzuDg0yb9LaessSEvNpNN84/vuS5gyJO46L+DQMVU/A9ygLDTgrb2cYDVQGRGAQgki6zYAFW2/cP4iAfmqiCdj/wl9F3P3g/KUWrFylZJQVX0UwALrjHHJPIK1gK8OgB8yUMthtVJv2HBGefLppwxcwIAA7AuJX/h8LVBCTB+MK9FdrHOuESC0RLK0u2UuPSImDX3Ns4Mx0qw1GHYNoHS3xh3jEJQCOS1+WnPFCDogMHSe+u+o2hMQBmNoPLUmdXyYVBQL6BezAdB1UJ8Jlogq3CHn0XpEsu/1TQ3L/GSccz5AAdrN1etgICl55rnBXOX3KdXlXrh31nrWA9ZsAAzmMn1M29rTzB48MrcWEMw1W1qIN5AZdMGMY23gPRJ+QDe+y3yLNTLkThyDPxyfvjbzRu0cklTajqpaLZ4HCUTz86jGAWNlgrGFrM3Aq55zuj+egcw52EUAFow1mGb0IQgaaw7td1hg0ezZUe2LvmXN6lP/uKpW9Rzju8gpwREAR1hzAJ8A8gG4Yq3LcvB4+gUAbPaT7icqNAKWBhvGILGun2PZ28iy62gLjs2xknVEfMA8teyqbpbwnkFfGIhIUaukFON2e4ZpLidjiXkBG5BlkbUnNwoOS0KLJxWm5bQ5ACvXNkcMK9Zy+pO10BsjbpcTjEj6dVhjkWtmw6VfY+SySy8rDz74gOe2WXpIHLk31nE9/9JfaYaeDQYavXbABB5WufcNOt/+aHsdi2pmweCNcwP+sy6wJkyMBWPILCuWJN3riNpPBb/sM4TvEJI1/m6w1J+tDNIwUjNbiDUD1vSEnicwhjpkcv/t735B6x/txAZXc3n63tvLnTf/UEeZVd7w5t8uTXMWig00Wg717paU7BOSkp1fNokxdMaZ68oM+RDpoGIKSUqmtRGPIRhDTWziaRPwiMYUHkP/9QNfLnfe+0QDGGpkH40WOMVaoAEMnWId2ridRgvQAs8/8L2pTvnWTJ9B4IjsRMGIytU3ayeOqmRIv3bv21be9advKxddeq09hqaNSDZ1ZFf5my9/Vlr1g2XNGgFDm24oK1Wu/qDK1Y8JrOmQNOxTn7ix7JL3xLy57eWqTb/iHTyClyVLl5fNW7YpGB0URXlHeeiRJ0WFJ/GDnaGlRp5C7AQSGEXFKRJPEqnwAoIFAyPIO8H6henuShBItGAV8RmkDjOrv0S7AsopSVhmwThRcIQBNckkLCQwGweiSoow6XSpeAV17DrvVHWeRdrFTt+WTAhIjEg0CV6RtA0rWA9WS+z25i6sGQs1UEsmR7I00liTzxKM8+IYGSDzef5tn4v6aqbqiUI+As8wUWUXH8+F8AZCQob3zLiiRzx1MBh1xSvdF+chmcmS4Gk2G2Xg8RlB4qNdUap/CaQi4WQXk51xAu4w+x3zH5InDFPZjV4lltju3btDbqHr4brDs0dyBrV7VP9RBbYKjnErsDtoB4Jwl3xXVscO+o4dOxS4d/u+uR4DQDADAD0cXKv6Si3ZDQsivTwS0AjgS0bg9qIJkCI9KXh/XG1h89P6SnmCgSMBVLQDx0qDW37Sn7R7VkVDPrd9x3YdQd5YAjPIFJoFYnIeEnkYSYA2+LcALJAQkIwB/FmmUWVUMChgCuEb5F1rzq3rgB20dOlS+wrBHoIZRPI4IEmIgTLMTWsShacIhrFmYlUWmyVEOifXzedJInMH2/cmwItdbFgB+T59wTECNAoA82SmW46t8DA6wZazXBA5VzVV53cBfAVbwP2CtE0JBwkdYEGyhFzVrsoM8VCBHcDvzQogybAsJBhTgJAkqiRvBgOVhJqVqPPRprQdshCPGwEteILw4nr5E0ylaOdkH3CPgKWUgQb0JCHrUJuQiNKXAAqAEyRugNksFIBoMMmaNFZYJ7iGYbEM8Z1ivE2oXDQltaYpGVuodeOgmCbHhPjNEgDNNcCuCdCNYRPAjBNIXSvtk/IZ3l+g7/OeM3O9YOjQrmadSHIFmHNEf4fJhWdKAGACQHR94xMBNgLmkARPF3A0TSAM5edp8wGNAXxgaCd8Z/K83XMktdm/18emSldWoYOlxDlsYK3vAyohXbrwwovKCq35AxrzW7Zskfn0Ns9X2HCMPUBr1oguPJzU3owNcz4BctmE0FoMoBASG/n2aO2Zo8SdCmiw+rj/VrX1mOZhl+bPi3h+aS6xFrDOAewgz2QNdHVF5Ds6wSL55Lj6n/oNHyTWJvqe66fNGDf2iVObsU4BCDAuAOSQGzHXmIPbtR5163oYY2ZGWloVJsgB/IgpU9kgbYwLr5+6VqSgzF9YdpUFcrI0ypJKZEQGIMJLhvZKaS8Ik9mPGhuUOscLCZYRaxcSZXzH9sn3hzbJdZXznXfeeeUZeSbBZmF8ws7KSoNe+8V2NHiv9jsKmO2xE3NuzZo15anNz/g92thgl86//8Chsm7dOkkBteGjewt2JGzUYLhyH16TtQYe92/SWfwcrGuQpXo6b3p+0X7JjLX0ubJzaOOU4tnEub6fXkj8Oz+TwC/rqquz6fi8lyzSYCbFJk56FpkZhqm6rpu5DwjP7/Gs47zHmUPZdzqfK4/S78g0BwKQzHiA62F9TRZTtgdMPc9ZrlcXEcByrEncC1LSM888s2zbts3PUo8jYg+8vvDs0s9xS24DcATjMeBD7BOl5eSNhtkzJtRstum4bJLhewYOpGMFj4hvhfF9gENa5xUTTVEdT+vD7K7W8q3vfF4fYRxO1/rXWrY8fE/5yT9/Vwy9Un7r9/6gdC1aJmP9YXkMbS1/+f4PlwvOfIU2+a5WVcRgDMFAOjZd7a9TqPe0Dup5znvDVN8UgDY6Vf7kfTeWH9/+CI+CRh55PPpo/KXRAr/8LdCY0L/8fdi4g0YL/KsWABhqaVdlEbwmlGyzC9mpf89SEjNL/j5sCm5/4Znyrj97m8qXvrq8650fFzAkCcvgvvLFL92oUqsHy+qVGwX8vKas1i7zYN8+B6PHJqaV9//5JyUlg1F0WjnvgnMVqFGOuLnc9+DD5RmVNj7Q01/6VCVqSqyhMQUQs1VimYCVSjQEXMilCOZmCYTANBV5CQkSQe90s05g3tQkkCBObySIxHfaFADznRYCTOjTeAzp31TUcbKi9zDzZGfdgbmjuVpBRcGUPQSqXCkBCoJ+EoVktXBcPIwSyMlAO2VTLpWsBJLEEwaI74cqSJIEEMCRgBLUJ3jDOUlqHOxiVlzZMzA+KFsNGAUrob9PJYdVOtsMEfuJYLoZu9QzlaSwi4kEwqW59XJwW1k57GLz+QQEIjBlV10mtvoc4ESLgLk0Ema3cgYluhVEE5iHT0VfTXLZ/Y6daTNV9Modbu6DBM9Vt3Q/J+8I066xiy8mEMwi9ZHZQaqSxM/cjeanfUGQ/bgEvPyg1BbIZpDFZGLkY6sfePEe12Dz6Jqc8T5MDdqe88JiahUrjr7h37QBoA8+HJgRwybCiHX79u2+/iVLlpQXXnhB995pP6AutT1tyHko/20DVUlqOJ/BIO3I0hdcFzvXKROkRDjzg/bGywpJn4EU+a4Q+WMSTCKIEbXlUkqcOQ7HNGgSN+jklR19Eh1YYgGKRlUcKtrxdxsqA8DpvrkH/n5Q87VN7Cju+3gip/cZRynbo20MfAIiVOAFBgOMK5LjlIpw3EguI4mzb4bGopl0+pwlNVA5apKUu/pO/hLw0GeRjuULWRnIbpPu7YhAizAQrtXxlPACJFqiaXAhPIxy138MJoBelmZWdk3KT3yvAlBprwTEABdItgBukA8COHMfmZACZAMcwRwxSKtkjGNbFomMUH08JS1U/5FDBmSQVnWqHHxvj6rkqTT8GAwkrS9UPlspAHXH0897/pKwYZYPYDpHEtbo0hNGvrDVGOP2VxIgxtjk3gBPPU9gjWhtY+2ivRn2yNymq90Yh5iejwukAjzFzLZXbCpAxGHKa8M8rGAG3+2a0xXzTfN7RJXS5up6YPe4spCAMn6yjvB92o+22LN3fzn33HMNTuzWnzbNTV5UOOu1Ab5MevFFs5fYaTY7R2KJGTZj2tei+2IdSx+yEa2Ph/RdQMQOXQOeaz3yNlq1dJlZRUdVjr5FwJarOeo/GBsATzkWB2R0y1ikzQCmWVcBb/P5wH2nNCn7kDmSYzZllhwDMBBfH0vn9NonZsdFF13ktQC5YAL+jKMJwHONNQyr8QgDUFsvsAzD5gSkuF/mgo3qdfwEPXhvUM8/1m3Wydxw4JwAp4ASCTinV1pKc5Eisb4l+Ml4efzxx1UVbqnbhDbgd1R13Ldvb1mwUCyqAckU8aLT75E0MbbN6lQ7AO4DAMFmSaCW7wOKH9b4oV0NogjARQZ8WExKni2ws2zur/PjY2evMYB+GIp1HT+qtvHzECDFYDD+RSGf9lpZgWO8wvg3n82Xjb31+ZRWnjznzVLU8z/Xc9YnJLC5QeNjC/xp1tykrVJS6DVbc9nArICX2V4bBeIAsmiOMN6pLJZrCQwlnqfjMltmDnFe4grGsn2qNB4ZR1xjyLVjcwGpb4fm1yFX2oT5GbJfrpc2A3zcq/Ue/zba18Cg7jfAK1vXeSPBnocY+ev+8BKa0t+HKjA0COBt6SoAjdZJ2EK/AAx5qXV1P1h22iDT/UxOjamAw+zyD9/6jOb0iNYhyea1Bj336M/Krf/yfSE4zeW1b/zNsvLci1R85HDZuu2x8vEPfKK8bL2kZDdcX1atXi6PIaSsCplm6Zz6y5hZq51lUOtHGZOZt94bmWwqf/iez4gx9BhV8Rp55PGR3fhLowV++VugMaF/+fuwcQeNFvhXLfDcPd+dam0X/Vc7RoMKCgl6ZivpZXe7SYyhpuam8vyOp8u7/+z3y6VXva68848/UqaLMTQxdKB8RcDQXgWDy1duKFe96vqy5owzy2DP/kg6Z3aVP3n3x8vtt/1EAVRRYi35g0qZYtZKGWQinyYHnQJFFOhADZ/d2V0OqZoMwdosBUT4AwEcIKVwdTEnVUqmFRyh/oBhYQaOAhKSGAAewB1275GQtes49hBSZDRDUVaXJBRIzEKKwXdhCCmxVrActV6phoU8LWju8+XNYJZH3SXk/MgcADWc9OpbM6X7h2VAMGhAAuZQTQCQOaQEjIDP1acMXkhyhkzASW0N+moVsJB3BauAXUN+cgx2+edlYmjPHuveLMNqESV8dFjUckrGO/kNKQN0fYJ3zCsxt923d7eZAkg0SH64HnbbU1YRfi5UFFPyXQPM3MEFVMlS9/absdRFrC4dB8aUJUQKynvkLdLdrQprlkeo75Qss38JwAE7CalQvxLXuXORJPRZTkVwbRmAQIFkGuC9gIyIIJ4kED8jdqAtv4OlBVii85Eb8H+uEoR3DuChd+mDZYQpNGAbUhFKxPcKUFu5YqWZEvSF5VIKiAmmOyUpIJEYVFsDCiC5wMjV3kFqk2DBjJf9YukgazPryaan0Ufw/ElMuMfxsWiT9OdBfgDDCPYLDC/AIVg7yMcYP4ABnWKCsJuMR8vul/Y4KQDI5EU/ksxkBTYSdIycYUxYpkb/2AA3JH8ARTAOzMrSZwAVDmhuBeutS+DFEScyyF64B641ZDQqe6yX/ZNgcuhaaX/rZHS/lKh22WkMqS1JwHwXaUtU/7I8o7LMAEsAPMxa4XiWhQSTBcZZylYAg1p0PGR6eNtgkMzxaHt8PDAap10BQpAf+bwYyuvY3APghZNMmEuwDPm3vg9AkVJCEmqPMyWhGG9bjgcrT/3Yq3tO4M1gqY5B0jhH45h2BlBjPADGgcx5nnueqc9k3N97+IAlNk4skYLMxPx6Qiaz/WWB5IiU62ZctoglgxgVKRO+RvMXzQ+Gn9lUMsfWcek/+rlFlc5ISElAqVLGjj/twrjuFoOnD0kj5uQGebmXkIDx9ykXEZDhsNYmwAZqMZotpfWP+2ONmpqSDEt9Tv/HeqNxi5+M1vM5SlIBbPBc6VDVvPBbw6was3fm/nR5uBx0WW1MvwHM6AczGTWu+TygCywSqpchsbEZOWND/ei5yfcEijA2h/QTMAIwlqp3VItjbhhYgYlHsq1x3CkWKqwtJIX0BfOMfh/VOegY1nTWCCTAliFprWcN6FQf7xbjBQYN48ksTB3D5vkVDEypGMk+II3HjdfmqCjGT3xrkC7ZT6xW0ANEDabaqLzStG5Iugf4fFy+WgEQ+jefBbQhz6AhgQzDWqtdKcssNRVg0LgCMExmFz5Y/DvZjMxNxsnhnoO6r66oOqn75mFAtc1BVXzjnpiztCFtALgzIRYZmx4JpNtUX98yEKrv4ofDT4y/eR7g3dUl+RsMSP6dcjDaZtcuVd2r6xLPq/RNAkinT2mLuZo73JsBR4FQAMpjugYku34u8XwCxNa4Y5xMqKKfmT3MhyrJYtxkOyKJZO10W2ssB+M1wBlM4vGpgwFnb6RhAXBiAGsVC4Bb/REbAek5FkU2YN7h+cbYok94pnpuUtTAcl9aG/Yiz2ueIdGHtH9uQiTTi35jHe3plRxW9xgVALVRo7kB2Angxj2w3tNnrMeAVR1a47rU7xQSsEQW4Frf5dnvuab/8NcKDz3NbcA1NiGIDdRjyCrtMaRjHgP40TVPam4HYyhksQ4U5BkEUw4GYouu9aiM508/bUH5R4ChYyNi2c3TrybKMw/9tNx5679ofessr7zsmnL2JVdpLvXIK+yx8plPf66sXXG22OFXiWG2QlXJKNSBAbb+gKNZmivmFl5IR3sFXkl6PTpZ3vv+L5ef3v8kUrpGHtnIQRotcAq1QGNCn0Kd2biVRgtkCzx3z/en2joUFLVEFRbvsuIr0yTfhjFMZ5vK9l2by3v/+x+UK695fXn7Oz4oCvGgfCT2lX/46udFNT9QFi1fVa541XVl/cazy6gCIyRpw+PN5R3v+Ui5/4FHZP4M9V7Hmynav2QIJNIE7IBDJJn21CCucEKvBJf9KnsG8DeiGSqHYJ4YkjISDN43CIT5IUmgqfgK+GAR6X3kYxiqcgZ2tZB8tShA7JQRKl4PMFzGnRSBgchnoFsVqcRMCZwhAkz7MxCYsYungJXkJ3c5La8hbOOz7FTqmkxz5z92/xVs2tuBxBgzVRIcBeoAMq6+ROCp7ySTJBlH9nJQAmaZAXKHClrkzjCglXfJFWiTsLILD+uE4M9eQboBSu36vkgJ7UeBdgVPhSj1DKhBAArYgZSJXXiDbCTaSJrMtjA25MDaHjYcT5FyggUGX+xTBPMo5GZOLJTkh+mrvDJg8VQWCf0bXkDIltiVRyLGexj0njAgpV34HckDrDHALgNtNclPA+qZVGNRUGqggWotCpr5HckFIAL3QILYL18VgD/ACSj+IwZiQgJlij9SIUAIJaZHLB2KwJ9kgGQCqQLsOV4kuyRqyLdc6Uf/TqmCS35Xw24S+5k1IUyGDwkAiQAJGOMl5U0AefaR0PXTDlwbCS6VqlLOxRx0+2KEDWvLoKbGmd5PnxA6HLaC2RCMR32ORMPHrqANI8IyCCRPGg9ch9k1+iz9zHyzDA7gSj8tL9R7AFS0J23CeRhbGKEyRhj/lsLQFjoGSSHnt8SpVjByYqk+ITlqgsmHVBFbZp3D8h9DGifGmjEoAzAxp0k+SKZgxAAakyDS1mYNYTLPyNM1ME6Yv05+PT4BDkOKyDUbAOXMmER73Ch5MygcEjjun4FuJon+MH5tEM8HKjuMbJGkNPQdkmwK4OxXvwJo8GItI8EHeCOxdIU2sWViPCPVRTYmnyy1DfeHBwoNiTwrKuZFBTY+SDJtLxV9nvbjsyTsNtbW3KX/7P1UwYGQJIVkBBCXz5JkM7ZjrcG0F3mejLM1TwEq6WvkhYx5rsdzv/Yp7WkmYp3DZnLoHIytNAo2eE/yq/5OcBwJnpldakszK5En29QXUIyejlWddYC+sl+SfYxiPMzS9XFdeP106hoBEhkTgDKsr6ylzM1YX5GOBsDKs4T52i/QjBO0a61n7QWwsceL7of5C8MN6SFrKWAY94n3UMwx2j4YaYDEgA0k7az9MNssTaRddD1ZlQ95IRJGWHWuVAc4l8wN5gxAaZ3njEPmBms3Jt+AdPnsYNykObafM8io1RfcG31Ge3HvI2OAXjzZQjYECBw+XBiyM9+j2hjj/cgR+UstW6G5JxYZEkOdl77CMwsPOdgk7WpXzz+BmU34VulNxhzXBYs0Cw6kN1KYXwuMUL8H+yauL/2QxsVUmyPG1oTaYlhgpucg/a25D+rH3gjPppBg8cxnEySujfXQx1Z7uvoi4wPQw3NYYxuGsOOEKPTAXKHNqM7mjRhXLgX8pE1SehaSMmSCfm7rAvD7iXU35IfJIjMISnXIGpMYGPbzQOeT148rO/JcQtqqDTT7bKWnEH2g56nbU2OAMvNmDeqS6QvLMfUzKpdR6SyqKwZrS2C05rUrB6pdOe9snklaW/BatMMQm0UV/IQpNcBaoLa395zaDH5bFKlnLUFcx7sBDE2fioIX9mFEWisJ7ML5c8t35DE0Xeyh7m4xWTXun3zwznL3T2/RGjmjvPENv1mWLl9fZnbJe2jzg+VTH/tUWb3q7HLttdeW5UsXlVZAeNZSzk8lRlkQiDqkuBFjKs27sYGyVxswf/6Rb5Q7f/YUV9bII/2UaLwaLXBqtEBjQp8a/di4i0YL/FwLPHPXd6ZmzxGTRuaDNhgliAHIEbtn5jSC+8mybecz5c/+xx+VS664vrzzXR8tU6o2MX70QPnaF/6nd9zmL1lRrrjm1WXdmQKGtJMsbrF2sNrKf3nXh8pdd99f2hRMdYgN1NQmRoSCI1c7YmdeAWZIb6g4pJCGHUSxfkj6YQe4vLs8jkhoIlmMSjCARAAKRJTIOgB+YBWQzJFkQInGY8gMIx2X6jZIz5DnUKKeYxPomTXkwBQ/nwCRghgRwItp4moT2Bhccwa/DkgJVJ1E4jEQwX5KumhgvpO7iCSFaZ5pdkd6ynAPhG06HwmADWv1O/4k7d2m0CSLNSknOuSeo1KaPgdmg9kj8hazaTDLZVceAIFkOjxWaBcnjfoPgIpy6by4z+wP+4ewg64GdQLr3fkTAAWJmAEpdlYJzCs7hQTWyUkNsA1y6Jpd+Up9whhhxztBNdPiaxLOPdh4ky+735R8cg8KvH2vOu5RJXr2y4F1QUBN29JvSLEAgfyThDYkTNH+kqro/CQAAZZEVS2YFrxgB4X3hRLLWr46jIUj2ZpOu1Qj7jESApJjJR5IChK0o91oL5K740kR0gddH7IkgzO6T3A57t+GvJaIBGMIwC6MYQmZA8TjxQ62E3kAitrWlk3oZZDH40Z9RH/qbbOFABDoLx0r25nkI6UiwQoRAKNA3kACptD4iIk95opFGucd8srpVTW1ACNrO9jwHflRMD1SZhWAS/W/8bUB7sVYTDCGa8UXBTDS16v/B5SFiYBxOr9Po3DAAJhn9tCo9w47iXHocab3YD8wzqN6ntYFwEu1BZ8bFljtRL3OHcqeM44B2gKEZB4jzeR7wYby/eh4KaGjD93+XDegssaA1xmPiTpXABBIXpV4wUR0CXtM2nUOxjRArY3fNWboW5e6l3x2SAky/h5cEwBQAC6w4LT+6fhUEgwIXL9DLuV1SKCSQAf7TXmdDPmnDXjN5tLaAyBd5yHnZx2hXwDRDahWSR9rF+dlnrIW2F/LIKiuB6aVx3uMLb5DgsrnmWNcC8cyK461F0APNg3zhDlv0KbNYBNMipDeIYUUq0/XArAYbDHuTXcLwK8VDDCIF3PfflPMG50v5YH0IYA+c5HfMycwu6atYRR68MMuAlzRfwYO9PmjgwPuh06NZ1iKCapyfoPhamuAK66FNQ9Glpmaui5YdyMaS6w1uZZwDzAUuW7axlW1GBcYq3DzANzcl8FJ2kbAvBqNtZjvmCWm/wAUDOZrXaHTkSshRYNNye9nybx8QNdO24fvXJSCGJWJd7ekSACiXC8y5ACwgxkZs0//2esLA2DGBH5asPDCkwjAnnkQ6y5TjPkazzBYpABjrQI0LMMCuAb8cudEcQLmIOcGMGFMcG7YnvYj08fYmOGaebYMi/XoKpkChibEXjE7iXGgsU6/TNc89jhlVQDnodwF44l2sjQvWIWMa9Y0/s6Le8PIOYEh/05rJdcKyGlWFmArLDvWZtpA45C2sgehnvGMyTlzqOx5zBJlWFVsHADaeDPD4ExIzdyvgHNmlsYzmbnMsGMdbe1oLX2SjcJ+dNyB2T6SbDG0AIg8RNSv9HMA+JLmq6099zVOaX2PTf5uEBm/xKgOaODRz3iKLUS8xNjjGUKHsypRuS/qaSI91JkAaAA11eaAQgG3V8YQLEIQKt0Pa1v/QG9ZLHnht1WVTNCjgSG+9cQDt5ef3nWzQK1S3vqb/7EsPm1VEfmwPLnjifKpD328rFt7Xrn2mmtUNXNpmWGWqtY8MHIOc4KvAAAgAElEQVTJagGHAIb8Q9d8VGXuD4vZ9+cf/nq55a4nuO9GHumR3Hg1WuDUaIHGhD41+rFxF40W+LkWePan/zQ1u1sltpsBFDA4VVJAiV+xfmfKSJAkY8dLz5a/+Oi7yrkvv0LysI8quxNj6Mie8o9f/6LZE6evXFcu33StgKGzyrh2KCfFKx6baleJ+w+WW++4RwaiM0SXVjAmzyJkZOnXY+kJgJAiKIM/Oj90d4ChSPqiso4TEkAb/T9BGywhArUoTU/yF3Iu9qF532CR7oEkEQYMFGnkI1R6Cn8Oyj8DLODxcFS7/nOjkpYDvNi1ZsGzga8DuEiSAZoI8KIySiRhyDRI6klmnfzAKDieTFIKPbyFSBCSHeSkXLRygkF2AH0UdoAdrKs9yDXMeglGkaVqaqeQPQRrggB4BOaTjkM7pJwIrxHHX95YjfLuJ/s2cAyYUyQIJAEEmySA+dkxQAIFl/YMIkANukRllEQQG+axkWw7efF5oooY3wsgIF557pT0uG3rdQXIEMcnSWGn3ma07huquETVHE6DlIWImF1q2AIdBpoAvCo4RPvrPzOrSKJJXugjvmMgTvIPDIt1QnbKo6S1qtno87AvBvR32hvaP9dFojRYjUqpsmu2jvqKfqPEuSV6aktXEnOpcgEGSvQTxJvB2BRoCCPFzCYdM8Cg8MbJhId+JzEz2Ag4BNvFAAA5ZyR/7N478TOARDIVflowTcyewQsH0ErJEWwJkn8SMxg6TkJcjjwYGyTFyVQjiY+y0ZG8W9KixMnjt/Y7iXrVVHjsRfIdlciSFZGgEz3pZBgw0wBWGDzD/HD1JV0LoMqokgZ225MxxBrAmIHNwTiIdSEAUHwqXNad71bQj+SeaoHBQOCw+j5eOySYlU3FGIiRFfI+1jVkasxfxg/XHKbrIaPrkqwEECFZCMgSfT8Gp6tXk+5pUfWLOaqExwCM1hnalPMkMw1JHpJAp7yWjgJ0w6gJ823aL+cL48KAnc7BFMAg3WCMs2Z2+GXiTInxZPV47IRs1euCQb5oH8uCAG4MDIf5LPOc+7f/mtlLmF1H/8Q1hTQr2HwCyWBDGegOtpKlMlpvqZSX4CT36lLjnnPBGGQdQQZEIp7SNIBCvp8gBu3JuelHAzbVbycrNOa6yRwigSeR55rdJ3Xtt8l99QgzQI3nHD5QbADo2RAywgmXaLc3k+aogeoq3QwGGsw8pG48SwJI8TPJbKZkhAVTymAPwLWZOME2SakkXk74ByFrg50Vaz3gdGUd6rnjsaf7pV0NWsBU1XoEKxTApUnXDODBOTwANJ7Sa+f4+NM1tbLOM950TVRJg+lEO/rceJGpnRizfl6o73iPe7PnHc9c41faHEF6qXvieednldejkHIDQDAmeCF7MlgGMMz9VGDZgJW+Z6YbwIPGHQxVwLk+1lVdl4F7XYOZa5WF6HWS4hP4AxrQZuQEqOGB7rlGO0VVMH4x5iqZ+uPncWycsF7z08AWa5O/F3Mq1yPWduY4Y8ibO8wjtQXSQ953n+t7gEWOHQy6sgayHsYmQG7+BFMxvLxoG9rSGzc6f5viCdhk/PTvAUANzkalUQNdOneOm2D9VmNqXXOw5wB4kN6pWp9BKT3XNI6QCRPvsG4DgvM77tdQD/EPLNn6zACao90mNfbcywaGACorMMSjVXHKhBhMrFFI7Pcf2FNOX7yg3PSdL2jsAAx1Gmx6/IHbyl13/lh9ML285c3/rqxYe7b+PlSefWlz+cT/+Gg5+6yLy6uukpRMwNBM1iqBf4NiiE2pCqLMFtWGGhdiOE2q7Slzf0Qxyvs+9LflljsbwJA7u/FqtMAp1AINYOgU6szGrTRaIFtg68++P9XRpaRNlSlI5NiNn0UyNq7gbwYGu5Nl196t5YN/+d5y1gWXlXe/+2OKZI6Wod495Vt/9zflJZlWLltzRrn86uvKug0byzFpy4kdAYbe/t4Plzvuul/mz9OU2KskchFro3pUkLik9AD2AMDQLAVUZr8AongnEfYEiWxILKj0ZINkBVXe3bccRKBP9RUhGCLA845hBT1I2ClxDYOjSzvIyNVs2OqATeWTJQXZK3CLwAxjRk7qRCkQESelDpD5Rf0dybNlHuzA4qFD8sgOvBMtvF+QlIXhM0fJCjgOYgk+2ZmHLcJumwJmAr4ElZzgEfgi5bGPgiRt+Dk42GTHmLLYIStCxkHyD9ADeABQAAOBRANQBbaMEw5dBUAHvgYwF4JJFbvF3iV3Mh8vzk87wKKxKTUJvtqJ74eHkphkloJFspDfcVBed9Tx0wEgCvnGuLw95ttPKAGsSJi5JcAwjQPdJwkuwB4sCh/WuAcJrGR8gwKokDjCZKilz7lPALqQk0V/EUjPIDkioa1MA+RoeJfAKuEcuUMb1d5OlDKH8g+LAFYJDCZ2bulPfLf4HcAGu8j0mXkdSnoYe7QJn83gP5hk6nMAPuR7vibYEvw93gMsCj+Z8LmBeBPAEGAQdxGgHuO64mZOfC3rI5niTXaznfgHqMSLpAdQwgkPLC4nnSEfinEQu/zue80zvpcGu9xHyMmCEWEz6QpaJEpxMkPIUjY6qiaM6V1CUmeAQn8SYCU9ITm3Ma1ZG+FHg2zFbDqzG2SWfviQZWYc1/cEQAZgbJAkgA9ewVSLJJk/SOhIOtPjiLmZ7ZIyOeaX5at1zBpA0PyYJXnrOLI9AwqwVai6J8NrQDonipzLE8NJ9UGZCgO+4qti/xOtSV4vlFaRxMXcBoiKMtkk28xXAM3uud0e715HGEUGdaI/nUAb0AlQ8Dhw5LUn+psxj6TVLCIxS7q0rvnDBpbUn2oTWDxuP9pIXzP4Ws/FZwFEaBsSWjxhemT4zL8Bt5C4JLvOAAjyQTNhfIoArflTxyd9YMChMi/5BaCNJXFum1gneD/Gecw//sBotGdXfY91hmSaYzP/+DdtjBGwx7TW7HaZWxuUqQwQ+pkkfRgDe8vGmJ8hJ+2h+pjm6oKFi7QZgDRHfS1JKEASUiFX7sIDTeAta4yBXsvBkA8G6JGsGoPfbDbouUgb0QeMZeY9QCxr6Cx58XkUVFAunxc0HIAV7WFgP4H+Cu7BFDvBwgvQLOSVsRZHlbkwYPacqsByi4zz6Q/WMYOmtb84b8q78N6ycI9+aYMNOur5Rd/CQjO4p9+xXvIcAgxibceInXVhmsZkq9oVECl82lTJDMYmz1Z8v8wMDTNuJJT8jrFAe3ljRveR3kj0GwAZlee8vOezg08z3iUAnyFqCuONscLznrb0/ItvuE14cNDetYEqqBpgsquT6tmMX1UWgcjnFww2X6eefzDbYA0H6EJVwgDPc007DnSrbbiOlFIC4FO50OCz/mPc0bbAW4BGrAOs7QB74ftUL1PLFpUMWU8BAzknPm+0WcpemRvMha7O2eXgIfksanzNNFMpmFoA38E0jJL1zEIzZeOpUoFanjHMIDyG6PkAhvwdrXEwmXjWTkoyuGjRvHLpJa8ob3vbb2jOTMhvi7WklEcrY2hUxUAAhtadcZ6OOFYeePiO8hcf+Hi58oobyute+2oB5HNKE88jHXeGjjupqrbDExoDTQLb2VxQRdTxyaHSK2Dove//W3kMqVreJBS7xqvRAo0WOFVaoDGhT5WebNxHowVOaoHNkpK1dyqBtGoqDHubMXuWlKytrdvmoS+8+KylZOdceLkYQx9RVTI99CUl+19/c6OCmENl8fK1BobWnnFWmeg/rABUPhDHWss7//Qj5Wf3P1baYSG1dihwIAMi4Qj2AwGYtfYkAgA/TjICVMGjxZ5C7KLbeJFEI8xEI3BToFwTDiQmkfgGm4JqVaM6DoE+jKHpOh/JBLuYHHdISRU7rj1iNwE0cS2UI58r01/voiIHIjEl+SWq0v8SrMFLZNCMg0iwCKodPFYJRcgWYlffkgGAg+q/QcjGrqJyRx0zPD0ycXWuT+Cnn2loSbCYSW4kHcEM4l5IMFzxKQEskgQlVun9kecl/qaaVyfl0jFs1e4m7ZkVwgzw6NgGImA8OckMGZMZOfybAL0yfQAaDKgYjAkPjGAA4UelHXDMP5VAcN0uZY6xJwE77BW+SRJA/9FPNag2MAaopM/bPNgssgADW+QVwbly59tm1P0yJFagb2CojiP7IDlvwHMFwEQAmo4XSTl+FbHr7M+EfsF/oOPTDxZt6BrYea2Zi5My2zPpmLQBgTvJjr0sCPItTwvmhq/DX9QXdH8tFTTJCjzDArfcZ+x683l91Kai9quJpD8SZoX0CtwtHaCfK2BznFVCQgBIxOd0zgRHQibTFsyPCn5m8mWggM9XwIeKfRNIHfCcwOvK96b5V+emU50KNtjMWJmbPb0qaOVEGS4WRDjazokVAAntF+1JghmSkJDdJOBFGzAWMU1lTsEgaFbCxjwHQKOSjyufAQoKNAEMDtYNo0eyIbGiBjV/aX+Dibo3e0HVezeIqwszM8RjlP6IBc/3r/MHe0rndoWh8D0B5KM/AdVYGyyv1HeiPLvkjkp2bIauf3P3GJkDLND+Mb4iwbcMTdeI+bSlL0omowIffRNrivvM7Ke4J4Nr+gGgahmSrgkQwiCkJTYho+E6zHoQEMa151poJqI+w9jkZmGs8J59jbgnl5pnLgbwh8k7IECsm5qfjEu1sdkU+n2WZLeXkGU8GATjNRNgPv0deT1zFp5WjK16M/4RHirIO6MfAAbj84xzzoW5fJUiOeGtsjV9ysbEdW5zH/QB1wJIcVwmdFz2p00FfR6JopPzem7WaGR87WKCIaEBSwBowOAcuROVtYbUL6zHrP0YSgOO8XteCdawviZTzwxJ5rburU+Vl/gnTMaoXMdYYn0A/KW/6vNB1w+QlNXx2LCg6RKgTpkQoAXHh3VlnzdASt0zBuywq7ge2sSMGQM5rBG0fTBfAGnaZRQe6k5ActiVsSnAfXvd1ZhCUghQzvE72rsCoPGaHJ5asKhgqISkGIZZeGDx4tqXLlkiM+z+4+3EOsvcCYlbPIPNUtNYSYYamwOcD+kg95drFG3A+VkLQYcmRqsckCeSnZJp7gC2DRZVADzW55BM0haMc8YkY4M4AOCZZwhgUD7HuAYAIdqTdQtg0sAtAFjt75Q7GiDiXcaM5XnR9oBvntMGowfL/AXzyp49e6PiI8xOfZbCDsx9e3/p+K5AqXExRxtjbMpQfdKydKTFeEwpnqDN6V82fvp7B2R+LgazmMzMS5h6jA0/l/ysCwlalK5HGosXlZ+sBn9irasysmQMcTeaA2My5UZC3kVlTI3X7tkd5dvflpRs2rjOKSNz3ffjD95uj6GmGa3lNa/+dfX5jLJ6/cqyefvj5cN/8eFy1sZXlDe8/vVl5fLT5DEkJiFVZAV6FUnJBKuqvbWBAvtWRt0TKnPfo7n17v/+lXLPg1toi0YeWVfJxo9GC5wKLdCY0KdCLzbuodECv9ACz9wpj6HuNnllhAkvgUyrErSWWZKXSUpGUrBrz9by7v/2n8uFl1xd3vHOD5UmJX/HBg+Wb3zl/zPbJqRk1ymA2FjGeg8p6FJAMz6r/JHMpx948LHSqYCwmdLgBOhmDMEIiF0+B3/sMJoZADUdkCVMpAEMEANlgAtNOwJP2BAh6wqGkBIDJWm87LVDGW+MOAFrFDS2K0Ak+eWYsaMe7AOAIoIxslIYMiE5CP+NMO8VzfykpJTEodslzaOKkT0F2DUzKBDAGkmDSxJX8IWThnQDvxnKXGMmilQnTDd5pbSOYDplVq66VIN2sh2nZ04sI0H350jgScoroONEDLNgtTFU9Lj/YA5QiWvr89tE+aeyVuyuprdQIDYYfGcwGyCBAbg8uT6ScpVkdKTEhiA4EikqzSmRViJq0KKCNNGZVQZVe9wACS1TjV4Jeg0IENY6AYgdUe8C46tQg2IYS8hCbLhZx0+2X4IzAYgkoyVkBCQtll+5nwLQcql1SpAbzAsZEiE1CQY78YAbBOIkRuFHg9lmMIosc/L7VXblfo6dcJoTWaTHq5OMYhNskk/+beZFBV4MglWwzNdHIlqlPyGhrO3OcWjPOs7sxUFyAGAK0FA/a58rfSbByGTOJehk4MQJbjDWuD0nvJHzGgRCohXm0wKtvCVegViPO1LOSERir9wt7SSN3enIIaPt85pIahJgMROrAhdhtiwpghL0yPVkEE/pal2jjWd1PMBg2oTP8WIX3Z5ktR/56RLYsOPsAxJ94IST77jdMnyJa/Y89JwJI+gJmaWStHIf9qbCKNm3AdgV4BNsh6xOheS2SQmgKyNVBgVf8Dw0QBvG0pZFIhnReSzVg0EIqwdGlddAjGZgC0WCHMBQsBGieWMOMeZYV3xPBlkETiqpDElNJMdOst2G0e5OGD3OquxTfzdQCqigMcI6aZPlik2ZYcX6x/irjMlMkPMYMT7yOwHs289E18w1JDOSeQnzziC2r6vK8QCDva4FczKvz+CUxgQSWS7Hnkn6CQgH6GF2isENVU7THDIQovuBhZVMDcvdlHhHkk0lMaSV7f4e18Kah+ST5wznwXsnlleA2mjjkBaOGsjJduTazYLz9QZrJ0Z4+FNh+OxrlbG9es/PNa+TVd7kccp89voY9xbyWph7HsRuI/5uhmU1MuY+eDbRT3wv5zljh/uJSpqxIeL5zNi19DYA8xaMpyXh5FnKnG5V5UpXA+OZZlASo3S1XwXdXC1ThzleyZLKYNVrjlL0+MTBmoy2DVNyQCYD9njyqE9iTiIXDWZeSKbDaD+fJb7+BJDY5NHxLCP2khTjOTeOssJheKnF5yyzZmpYxWY+lBlfsfaEhxL9jATdhu46HubksAD3799r5g6f90YGz0k2bzymBWwgEa/PBe7FGwW8x7rL80cnTsCQOcJYwew8K85xvwkihUwzmJysFfQHGwoAQt7s0nhsB+Su0nZiC54rmKJb7m3zbC9X0XZuo1jHuH82B7i38cqsMgjlZdFcIj/PWZ39/PLbSOsB6KeVboGlPT0HymJVRfzm//6Mric8hmD8PmHz6Zt17Kbyxtf927J0xYYya3ZrefiRO8rHPvjx8iuXXa8/l0lKtkzA0DRJXIcUe2letGimSEo2pdiP3ZQpja3h8X5JyYbLO9/3pXLXfc/QX408Mnqj8Wq0wCnRAo0JfUp0Y+MmGi3w8y2w5e7vmjHU2oGsgwBfARPBxTHJhqZTtWZG2X1gu6qSva1c8MoAhmYosAIY+gcBQ3v27i3L156hUvbXlFWr15XRvh6FI5LgjM4qf/ieD5X773+0NCl4mS3D2WExALpk/GjKvwJRgsqQJFUWCQkfSYYD9spcARhCv68gkp2z9NeA+s0usXdN2dGzvIQdcQVUSibtS0B1EoFGMGucZ5HQ2fNAwazlPyTVmHtG9axgIBBIkRzph0GLCMUMWFgOE1VFCKBdutuSljATjgStJvNO/NK4NkAOaOb2dXGiQmQbHkAOPPmvZmkBJUSiEMltBIfQwzP4BcQhWWhVsB4AD7T3YJE4odV/sZtbDX6rkS9gFu2EaWcyr0gccgfV7zmRqZ5I9AOBnv0kAjyIhJn+CRaAQT0lwbxPshTJ44n7SVlP3h/3lsl7EwCCd8PD38I75SQ2AASWUIRfikE4908k4CdYZxyrBr8VpnB1pbrDzDnNOKispJSkUfXGFcy861yZRPppZlFlm4TEJnxDbOpK8O3jxG51ghBOGgJJOD65SD7SS4bfeZfY5erFLqjHADhKVs1xZki9FgDRZL3kQTmfw31AJf7UtshkMhllloNUdkdUx4vEKvoh5EYnJD4BRATYlwyRSCgMsNXky8lTTWKTNWapEayglM+YRReVvXgFEBL9xSs8iipgpJ8kiXw0gNjw9nIlsQqAudy5QSAYY4yPAFpgPlh6oc+n1AKwgO9x77yQxR7vI4Bmj2cx0rQ2hEToBEsOACylb6wDlpB5PYmElZtwJSdds8vekwgDjgNcwm4x6yvaNMyfAWgCXHPyrjFEAm65Sm2bgNQCFDLTiLbM+R+Dyf2hX7hNeSflXWkuzvm4b9ay8EUJkBDWHmMi7yl9Y8zegRGpe2PtdZVFtT2vmJvVIDqvowJqZgjVvktwmHtjXMmMTt9DBooZdoBfbn/W3zquWMJOZvQZjjHgHq3hhBo2qOR3yPS8lhuIpYIW8i+BbZT7bsbDLMCbkEGOuLT8YZWR75RnlQFkn7Oul2aIVRaeAbQA5Jj7MTZDHmiPHkCr2p4wqxIMCDlrrOPRjtFvPHuQuu3bv8/PpRYxa8KgOMYVIDnrTh4H8DPAUc0xg7lURgw2I2wsmyUzV9WkyCpbJZvjeqhuR3U1/NAWLFxgSe+QPP5g5rnfDeggWYS9Fr5J/B0gsVcVodKAvU3HgDEDw4nrQ3LFemRwROc+ePCApNZzfH+AKPSfq3HKT23t2rXeDOEaXHlTYzzAi7huQE/eM6uGNQaZrfqUYwf7k1WLZ0P0ewC4AbT7yQLgo8+4qEQ8cI+zE2MoBkMmnpH1J2PK4AibPFx2PPNY0101DMDH61fINBlp3ANMU2881fGXMURK+HIzgvOEP1eMBa8Zjo/iec2frFTKXErgPeZtfidMumknM7AMfFNxL2TQbEb1aOxaBv3/s/fmcZpX1bX36e6q6qqunrtpaGYaAcFEjajgAAIScYoxN2qM801iLiYOOIHGMdEoIGhuRnONucYkJma+1wwGI5MMyiAgICKOyNxNNz1V11x3ffc+6/mdKtr3ffP+dbs/z4NtPcNvOGeffc5v73XW3rvOeeYQx0a1VWQSz5rMNUabA2SNsGIqtXWMzGSzIgNsC6pJsqYkgzDWcQFD5BgaFWN4UnNpdm6qHHbIQeXP//zjwRhaK8YQ8rpJOYauFmNo8aKl5aef/bPlsY87UUD6bLnp9mvLRz98YXnqU05TONmzyjFHH14Ww+qj8hzzZanm/4jsvt0TqiSo/HbbHgnG0Hbp4lt/45Plsqv6VclCsfuvvgT2Iwn0gaH9aDD7XelLwBK45cufn1u7TklfRQTeqrKvGI4HrF2lsC7tUE/j7M+W+zf/sLzrg2+syafPVzUKMULGt5a/+NTvCRi6rxx5zAkBDB256TFlz9YtOkdVgqaHy5vf+dsKJbtRINJYOeTQQ5V8Woa1jEgMTHZ+vQMfhmAkmdV1gzKd7J7IExO5XDI/yYiMGif3jR2+AEQybCtYOhhUtay5K/iEQxdOLYlS09hjJ5Z8MunkJdso8wPV8DEci2BJOM9E5hhKpzENNVfOiRxD1dEOMCTukZW1khGV14lE0pUpAcZi49HjYKZQmMEYyOwG1pC2BC7YLc0qXcgl8BnapPcG2Lh35PKgHdjEAc5kSAqGO2NLm3o5LGqCWjvK6fRwPFfOHC4BODWOf7VfQwaRuLY6/lmCHqcAJzC86ehaGvbOD5NOm78PJ0rXjrAZAyK6ZxraGeaSjIg0bpMJlNftwKDu0RR+AI5DjF0eZ3nmfbkWTnuek4BOd+/0I7Lt4dzn2QEwhi7GyelcWzd8DcvO/ZtalLmDss2dYxy5TKozDpDh6k4RMiMdjDBEQnhIaFz7QMLT3Fl3CFnmeYH6bxYJt4kwPFwDWDAxtipFLT3fSShTVJnCgfcAVMYKLlu0McfG+YgSwMlwJ5qROmHAJ8uP8xugittpJlQ65imvYHQ0gAfvAzSowCNV3hhv63CyM5LhlbICwMtwLq6XgFYmrG8ByByHDN8Jp0myynxbCfjSCfK5EIpFeEYAWDHPEgBifYmksQIJAnCt6wM7/fS6ZQ4wj2FtAJq7zxE6FWF0CYzAWAkgUCEVgEO0Y1hhI1mpLMFPrxvObxJAcFAhqvNLrqJgE2XoHkA1cwvH0RWXYLwR8gi4Ql4xwGrYT5FhJPQlQWDnekGGmZ/Nyapr3ibYmQEoJhht4MxOcJv3xnMnWknuHjEiDDAEuwrHVzLkPvR7ULl9DA4mYJvrkis0ZYgfIZkZQsgL9gZjD/iRwG6C+FmyPZOE4/wybpEDJ/LH5EYD4O6w1nVytKHDZiblWpDgUICrAR4mmOB1MQBSObsBnpAoGUZXZTcF0yeScpPQXnliFLJ02OGHl7vuuqtuMqQ+cC7smmCy1fUWnYx5FOBlPgM5lpA+1hLm03YxfOL5e8CGmA+eN4S3JdNuoBx1lJif3/lWgFCcH/MFPdb4I3fYPc4Nh56PCcB6/vOfX774xX+L/HCHHHpIFIzg+btGmzX33HOPgJ9jy/XXf62sX78hwCoANnJQAXytW6/8cAJUcoMhw5kBKABFCKHqhXdVtg/yJlF3jkWGPwYAjx5W2fTWRAkEcCP7KWC1ho/lODXrejy5NS4BItWqZfU5lxsljHGuyciA76KwQoQtZs4m51JLVhugSz6neu3XHQysGzT0uIeNAZhnkKW2r21jKG393uOW9kA+v3jRrihoUfWJ9hG+6d9yA4S5Q0iWVtv6CCMU0s+/3ETKdTpYQ8iQcQlAlfsARpGMOsGhDDkVuKpNOUKXV6sYwKDsgbE9O6Nc/Wf/7GM6Z0IA6+qonnbTV78cjKE5MYZe8LyXluNOeJLuMVFu/tZ15cKPXCRg6PRy6qmnlGM2HSFgSPZaBYbKoOaRqrTt3LEnEpBvf3Cz0hPMlh1an9583h+Uy66+nfHp+5FWlP7fvgT2Awn0J/R+MIj9LvQlsFACd13zhbllo3KghhROpbwLu7ZsViiZSow/vLMcuPbgKI378Pb7Ahj6ySefUs497wKFychx3b2l/PX//MPy3e9/rxx1zOPKM884q2x67All9wP3yJCQcaly9W8576PlmmtvLIsEvBy0cWOZA7xRuIR3xjEeR2RE4OTFfh875LF71qWbxFluHUDa7/LMwSCqO/sRblCNRo7B8MNgJqwJw1SWVM0zlCFokY9AO2sZUiWnk1wrOJBe6QJgSGCINhE6RDtwsDCKOR/blTCBSAhLzgCSp+oYjHPK+kHFIZMAACAASURBVEYy2NYJCfM2NzIHaxhIGJE44YA91UE3UyR3znMHdSa986CY0x5YPVFWtzoQvg/HBeMFOVHNSjuFVMfi0naAnAiU8saxC9s42RyYIEDmyQiDHKegggq21wMYqucluFJDFGp/Q4wcXA1X/vbAnfq9QRWSiWMQk/ODHfxwIiIpceb7cU4gHOQY27h2F2YV34Vz4UppHeU/5ZK/C4apeXESaAuAIZqZ/Y1ja2hbJHYGiFgkR4MrO7QPyKwyZZIFQb8yIXWAVSEgGeEUKq7gUgdqRcNjXHgZaOLu6NqAxs0hYA63iBw+OGNUuwlmSa1CFSKA4ZThhwE6Erak26Pzzl21QVWTHlJS5+WELchJJAFpVK0L8KwDrAyQOVQCxyrYAehS7OgTJkl1owQSWlDNjo6ZLHbW+D4S4daQT86zw0aZbl6Rp6uCgcytbUoaDDCUQKaqeynUAg+JSkPMqweV/Jn+ZThIZduhY5EHK3fq3QfmS+ywV5AMEIG7krsJRmGAPYTL6PrB3FBbg9Wh68ccJ58Qc7/u8NM/2kGIDscBaj2sHGsrV60Ih9q5ZHDGRpXHA+c/EscSkgdTojqrAT5UEHpeyGZoDqAXbKoMR4oqi5WxgGPvEFNYM4BPAShGQttMOE5+FWSb4beAoBly6fAlM1oAEto5yUowXQGRzuFNsDCx3WSqdU53Jg5nHQsuY3X6DbbkuGZi9AC4AcbRB7WVxNx7xkisn+FxdsgDNGsAcTvYwcTC2ZezyxgyBuhJ5CQLNlzOXVgYUXEq/GPJMUDg1NXeteo8jlxLNd9NhpBNBqBilg9MDiqOsS7v3JnjbbCIsWacNghIoUIhBQBgZwSQLvgAGfCefDrcZ+PGg8u37rijHHfc8eXuu3+kQgfrsipY6G2GsHFtvjvxxBPLD37wg2iLWY/8Rr95vgBIrVJumInJrBJHyXVYQuSdoo3kTnroISUv1neMGWOwRfOfaovI6pRTnln+8i8/XzZtOryccMLjQuN2Kl/OD3/4/VjHDjrowGgX8qAqI+0HvAj2GeXn1d6VmpcB2sezOnPlmREGuEhhBXItEWbFuQ7dXao+AFR5PKN/lSEIEAKLpWpb6K5fsbSTNSkfJ/OOiTaA3tUxztC7ZD9GgYiYO9lu1gLunfhEfbYBwldGmHXEDNfQx9jcSdAoijbMA6y6Nrbrp7/N+1bmXJIjewCp5wv9dahijley9lqHi1yKcf0ApvSMA8AH1IxpWcEyrqNn/SIl7puaznxou3bviLkWayCVwghVZZ3TGI2OLtUatTRCyaYndwsAXFUGBVzfImDoisu/qPFdVF72kteVTcc9QUVot5Xbv3dzueijHy9P+qlnltNPO60cd8yRJOiLCn/j2HRLYA1R1VVt0HeTqron5KjsFHj0pnP/sFx93Z3obt+PnKfZ/Q99CezbEuhP6H17/Pqt70tgrxJ44LbL55aIKkwoGbv0GJcP3PvDcvghR4l+wu72VNm87V7RgX+1/NRTn1Xeee75SuYsp2JiW/nMH3283Kvki4dtOk7Jp88qR6tc/U4BQ9Mkn54bKW9/z8cCGFqsa6xZtbpMs7sXoU+1EkswMEiESz6ccI/jXwBDafXUNqdjGjusOKeNk9ULJZHziSNJgmVX7YpKQ1Qeqvk3Imlz3U3EkcZgzUSZGPJyPKqByE3TCO3YEgBDhGdAU48daRneOGoY84QmJDCUSUIxiHE6iNkH5OlCV3LHOvvY7VDamQ3T0cBOOO3Jiginh111dptV/SY9+nRYCbPjPFeMCnc7HKUEEaIQSDUsXSqXL8KYD4AiS2N3u+qVncNlGmZNOpFdyJbBlhig6pgFPZ/3IT8b8jUk0CFmMcYdAygYWOG4ZjW6DP1IYzpCDsiXEDumFWXpaXHcJfse31lXuHZXYYZfegwIXQvdCuCAf4BiFRwKmYSHmayMMOLJ1wSFX86eHQ/kjl/hajQBR4ExeYe3PiknBEIho3SCugpu5JLIfDnppDiROEAYzLZgrgFaaC5GCI+OdH4RcuNEfwKwzPw5QWmo+urwLwNW1h2LzOFwOEWEB9qZoy0JXpVwcp0YN8OvCHVKdhHOEfMgQhgoey+ZGbjNqnIJRDgsJ/PrJMPFjhBtih15rh1smA7E416wJmIHXPcDAEAXMuRTYVMAIXXcsppeyjXCsIJ5liCygSGDY8iUsWS+bN68OQAmy4Yk0nuUmyb6RlgY4RECTcifgmPIPHZ4GQwKHHCcTEAk9CR292ExiVnJusac5fo40QDf3AdWCCAOzrkTaRtAMTgAEGSQDMXx+AIKZrnzBM3t7EZpa7UxHFfJwOFQ2QfNnwASO/0COHISZ3Q4k0F3bDHmAaA9YxYAB3Pf4G+EdeF855QLtg6hcuprhrxkWCqgboQfBSCSDEJOMjDTYxLGfFb1ywq8BYANS5S5xvXQee5BHrIaegRQYTYIDDJAEhhZkSxcDq1BSYOwEX6s4xKcryCsFyvdIVgslXUCeGFAKJk9hOWw7mQYK3JGfqkjhPpoQ0P3fEQMW9g4l156aegKehRyWEYoVlY6o0/oNDpx7LGPLbfdenuEv21TqE2CeambyJxwuQ9/+MPlvPPO00bKQRE25kIB9B35RrVJgUK7lIA9iykIDJQcaCNjevDBG8sPvv99PYNhiWUIWlT2kgx4Pj37zGeXL13ypUhwDMAJcAyYRBsfEOh6yMEHxxzhGbajJqk+7rjHli1btgYomwBRVqrMvFkk+Ic9mKFcvIYIMVPYErJALw20xLqndiQTNVlbAcbEc5J1DZ1MZlWu6Cys+RzONSoT/Ts0NoE6wtJz0eWz167IF1gZOLn+xgWDiZY4MfrtfG95z7xPDcEO3cb+yeduMKUMCu3FG2qfab1212ddhsDVfEMhs2TGsb5HDr2oxpdFHizDaKEfaXpvtlKEqiIlgKEGpIq1eKmSbmsd2j22Iza9Mg9jVnWl+h4s6JViirEhtGXLA+WA9WvK3//jH2stJ5H26rJE69Mt1365XH7Zv0rHSnnNK/9bOeSwYzSHJsotd95QLr4ggSFCyY59zBEoVGzATcnGmFkigC3AbIUPTkp26sueqZ1lj+QIMHTltbfzPO/7kX4Y9//2JbAfSKA/ofeDQex3oS+BhRK4+8ZL5hbpob5oqZISqpz5HuUhGN+lyi0jK8uyoRVhnD/48N3l7Le+ujz1GWeWd7zjo6omJaN9ekf5w4s/Uh5RdZaNJJ8+/TnlaFHSdyuUbGzXhIChZeVdH/h4ueqaG5RxSLuHVOWRQTSsHe1M1gjA4tCtXF6gkue7DP3AgSHvAIk9YwdWIAwG0TJVOMMIdDhG7pgnCwgHAgMvQkgqS4hdMgCdYDIQsmanGme4MndylzHzbXjHvNs5x0hLK43vgt1C5a1q4AYjSa8MPegYCwBNQf2ujp6ZFAFyRfWadMwcZuHjfN8IsahMommqsPFe7U+zNlkusV9fASSsX1dvyYSdsceYJac5lv4H7T5ZJ8G5qdanQwXiYyI7qSrIqP5N4MT3z996xrI+2rDmAmms2/h3LojMm5M3SACmWuQhBxyZBA2Tut8DOKIhln/2PkqYV0n4XTaT9qbx3J2WnYJuj+EdYxRMkc45iXCdAEciaCfkRqWtSCIbQEqG5QTRBefG4BL+BYya3v3CDSguzOt79MJWKJldQzLmgRhcW9cguXL0VsANoo5cOpF4t44FHlTsrud9UkYp73AaOAcHA2cYfSAsCkaEwEvnx8LZNmjinW7uyTVhdDhMEp1wZSnAlagU5hAOXTvCGJjDYHaS5xIAuQAQqpMDkEs1q3pO3CvCKAjDyt137+hHG8NpyxwzsUNfE7HiDI9QQlzXBeh1m+f5aVROq7lNQn4AdY2jGOuFnPVIMFvnQbQLcUaIksLXapJznF2ujdMJK4/wVn6PRMhqN2FCjB3O/yqFZgAQmL0YIG6wGOlehqwE2IDSBIiXmgLgiFOPMwy7IUGhBFOtH9GPkBlgDfdXQnTdn3nD++UqVw/Lznl9MjwvExkTmsR9YRaZKZhOPI59OovcK9gWjD3gj8Yv752ASL4SMDSok2sS7KesWgVwR9gn9wt9ZdnWuST+5doBfsbamwy1mNfS7W4tcjhPslucsD3DSPkXrcs1mfZVvciwvQwlm6a6XFy/JoKv6+2QGKVUVWsZQ5EUPJiQ2XfG3EyurGpFZTJVb1TCYoAb2ss9dqiC5dq1a2LdX7NmtebTeDnppJPKrbfeGowfGEQRwqcGP+Yxx4j180NdR89SJeFdu3Zd3Aegc8eOnaE/ADFU9HSOKcYQ4OeEE04IxhCsH+7FOWayZUXGHcpL81AAU7vFyuA7zuW4u+++uzz7jDPKJZdcEs9yquvdc+89ETbGmJBj6KyzziqXXX5ZjOGmTZvK/coRuFYFFbZufThAnIMOOihkwH0YL8bxMcceG/1BTwOIWUTxB555PFvId9ath5FzT+GUvQ2byH1UqzZqjBxGG5pV11tmR4RQ1kXdzJ04JrGamEvWR88hPgfDhkMS2ek9uxkHA4mxCVAXi6w42oWjGcgOgBawJYBr9CxZX2Z/9Z6PXnSa9sc8NZhb37tvqbf1WV3bkfM0QU+Xr59VNcJeMYh4buZkiqct/a/3MzAUyajrMyGAIh07LkDmsccfW2677RZdF/CJNSpDUwGqWZ8jL5vGcHpmvBxx2KHlb//29/X7pNhxyi8lPfr6NZcIGPo3Hbe4vPbVbyhr1x9aRpR8+qZbrykf++hF5cknPitCyR6j5NMGhmAqzSzWZobK3osWro1D5clS3x7ZtaVoj1DM8T8ql1xxEx3p+5FVi/t/+hLYHyTQn9D7wyj2+9CXwAIJ/OjrXwpgaNUa7Tbpt23btioGfU6VK9YJOEj6+eZt95TXv+kXy8mnPKe8451iDOHIzO4sf3DRR7SrqFj1w44qzzz9p8sxxzy27Hp4swxWGduLlpd3f/Dj5cqrri/LlIuDHCdLZMxOROJlnL5MXMk97dg4xwChCWEUhbGnPCnLqYayuJf8Mtk6eT7OjFkIWW2n7mRHroFctiZlCMF0iJ3GCgqFe8bvPWeGluQuelpcOA4dCJKVesQw0nUi8bV2d3HsuJ/LyUb4TS0/Dr0fB9eJjA3yRGgQ3cPxryBS3Czs2vmGrYGD2LHkJIAM7QhSpDgAp9jVJDcSDrXODUeNECacSdqfO/YYg9inGMS02fk/cBJtbweY4K3aKhuDHSGFmpsjDd0EpHB0s+pNAhQGqexM2hjPJMBOUp2AFe10qAQ7s/GivK489UgQHM50timbVZ3DcFT1L7GuKrra0khASpc7oAawINgP1aBPJyLHNtuXjmOyo5I1FAyRyn5KhyMdYyfbzqTS5CoxK4r7pgHu64VuRZ/yb1TYCRllX3sAC445Y1N30wfkdKWCpOMUbdJ/mYuD62XfwmUgBCoS1ibgEiAgMgN0jP9q0lLNP/St4nEBDsQR4Qi5mTmuhKMBnkTiY24HiBLK1FWWitwWtYJVL0E2IE8iZnkbHBe9Ir8FYwmjqAcMSQ6wn0LfKyBVQV2zATOXCfqZYSE5CHLaqq7krnz2iZA/NJLkqgGy5pD1xj3Bj5QHuu8cOLDwohx7sHUS2Ih7SmcIW0JPE7wBoAZQyUpHycTYHUAGSY8jhEy781l9Kp3JBK0BkakutDjAcBLfViUJQAzGB2NGqfvM4dMb2RwUvSJgRA0bUiJuKi0FC6sylQAYKPuOc4nMAS6jEloAMlnWHHCDSlWUqaZ9AF25JnBdwhcz9AZRjgtESubDfGZg6nRtDzosGWcelAyhjIqGAQDR95p4ujr9HVCb66rBYyeXrrBzJggOhlnqLu1HJpnsOIGBaZz1yv6IOavjIsSKxNRiXgRYVZkYkdsq2BUV5q0OeoaP5pxkHuzWuYRIMo9ScbOjgCSMM5W+AFR3PLI9ADB+hyV31FFHCjzZHqXfjzv2mPKd795VjjnumPKje34UbSdP0KTYGrtVtWmr2EEAPt/85jcFJMoB1y3WrVtfrr/hhgBtMhy0CJTZGHoF6JeAlBJG6/rHH398nAsbCECJcCz6zmYL8gEEQieouvWknzqxfO+7343r7RJwRCg4OsFzCZ0+XcDRDTdcL0BxTzlQYWNeg3cLNEJvAIkAQAGGDj3scN1vZwA/JMEmtO7++0m2raTVNdwzQziZdwKL9EzHXiCsDkASYNebJbEJVHW5p9zWcUAZ1nevmXwPhlDLrZs5k88hHth1ba16wpqXEz4vyPyFOaNVPHSpC+diseH0fJbDnIFZFyG4sb7qaOYwYeWRXL1Woos5lw8c3zk/dJsmfDT4b4AqwaEE680MjWMAXQE1YcyFygHGZh4k9Bh55+14U/Gf+jwwMMRBIYZYP/Mfa9jYmEIKxSpmDLbv2CadOjj0YEgbEpSWx1YgxxChiEccdkj5q899QheZCsYQa/eNV19Srrzi37U+LCmveuWvlg0HHlGGVw6Xm2//arnwty8sT3nyaeXUU05RVbJDy5z0JMLTKjBEufo5pRFYoobJYis7x7aWPerbO973P8oll93MWMwT30I96H/uS6AvgX1LAv0JvW+NV7+1fQn8f5LAt6/+33MjywfLcj38o3S0jIjRYTkLKju6YmSNDInJ8sjYQ+XsN7+qPOXpZ5Zz33VhWUzYy/T28j/++8cifwHAEKFkx53wE2X7A/fJUJdjObCqnPeBi8tlV1xbVsvAhomwKAzwZAnhYLW7fZljJx3FDCkLvzcMfZgb7FRi7ONMTahcLglP+YxpRj4DwCXvRmLkOTFp5JGIsImsKkOFMgxg3IMw/AJEqHH+sWNZPaAFRmBQ6GUAszuM0xAVmrhO3ZmkTDvHwB4wa8i5FLiigYBoiMAPdl0zrKQzKM1w4DvvUJox1AstqeBRfB+2aS7N8/IkhEGaYMPi2ifaAnCGQW9GgitnhQGbFmpeD9CEvgUok/LwfaxU3DXBiHTsAZ+WwgJpzjFA5POdIDQv6YTUnZriGKyQo0RpZDoQ8qmOYkAh1dDmDIx5t82MgIVJpx2CkEiBnHTpIABXz8gP2XX5UXK3O/Mdtcyq3nWqg5oir2yp+r6HRtTuZPhAyi5BpHSK0dXQvwoUmXUWzBycq6i+Jn1tWRUwW3Dm5bTg4EViaQAbOTU5UzrHPZxqACvARJgbgKeELgBuMPawpiKvRzKMcPAzbCdz1QSIqHOd+DySt9YqfMGIYLe93iPAr5ijCW4FuBjjlEyRDCnLeRksPsBMtZZxCFnovsjB+VvMnLOzatYBn3GWnaTXznvODdhJyVCCFZghn+qT/i2hilkc080Rwk2jApQcsUmqhcEIilUk+xGhfjVULBhT6DWlwdXwyFUUDCASLmfuJEKEJiflyNMXGIpqQwK8CUhkpaklsW4QChehUtUJxYmm77xy7argGe8klyjzDRBS2Y8BEPfGKkPGnNyXv7TV4WjoGXJm/AGQ+B35h86oL2bkJQiaYC0yiblUQVe6APDO4oBcGLvQXck6Em8HWyRB52QyZViq+4Oj2jEEWRrM3gH0qyw35kboidlKWckpGV6ZWDmrYCmnkoCWVWLGhKxwhM3+1A0BvGBP5XUAVZZFsvFBKtsBXqhtARLDbGtCEAFNIgTMelL1EqAv87fNxrNrp0Cg008/rWxWFbJvfOMb5SUv+fny13/918G6YRPg9jtuK7/2xrPLp//008HkOkHPQhI4AxBdccWV5cUv/jn9vSLCyIIJJxCTZwWFEDKh9nh5whOeUG648YZy4IYDQybcf4eAoCc88QmRUwnRupocFba2P6L8QtJN+nOwQsDIx0UIFSAsc5Wk49/53neVcFg6GlUfNcclJ0AghzezqcHaCGjEi+sDhDFHDjxwo8CmLRkuFgy0GeXUIvfShh7w6XEDmCVJPkxMqn4CSDqBu0PJuD7j4DnpeR6huQbuohVGeOIJks8UdC/yDCUaUqd0PCf8bMznQw/bi+852kwgrhzgPHYGzFvWrsoY9sZNVozTmlfDV6MyWGw2Uc2xLu71z7yNlPrdwucka3r0KJ5n9dmjC0V+LIBb6TXrADpKvipCWJPl1rtJ4mkBL+czJx7VPD/4CzAE2BUbF9woN7iYn2sVLojeEFo9riT4cwKDgzmqdXFmZqKs1+9/93e/p3V7UonHV0e5+a9f+x8Chi7R+rmovPxlrytHbHqc7jOhHEO3lAt/84Jy4pNPLac961kChg4vs2rvlPR4mlAyGEP6b7EYQySkXsL6Nbu77NLz5bz3f6p8+cpbsRP6fuR8Fep/6ktgn5ZAf0Lv08PXb3xfAnuXwLeu/se5ESUiXDqsHV8ZduQmWCJK8FIZ9SODo5E/4t4Hv6uwsDeXJ5x0uoChiwUKjZfdyjv0N5/9lOjrPyxHiCn0jNN+umw6+piyS2Vvxyfk9A+vLee86/yoSkYoGQbPwFIo9xk6hSEGaBO73WHNYdQ4/4zbGhZR+J/h7FbnmmMH2WHGoai72+l0Z0LVCKPhN5ygyvSI8vA6McvbsgOfiU9zly9DLqJSUQUiAnZJn7sx6tKh8c4g95yQvKh0lE5gJuzl3gceuKHuribgFsCVHJU0vAmvyUTW6YBn6EYmtM7rh2MUIR9Jief6bquZRW1YROQVaUCKcMJofoRXZGidgSo75Aarwplvjd4wYmvS5gBV6o9BvKgMG49FBQICwJu/n2pTOf66zQEQRJ4Fsa4UZsGOfDrT2ecACyPfSDrW6URXICPAsARYMKqzf7QvoJE4vmMB1d9atY/wGefNSTAjAJoKACTwmCGHfB/OM2GTEcrjBKvksUiWWoBDIacEmHoODXqWqvuol0OvABm4V5T9BjCpemY9NbhIe8k1AtiJ4xXnwLbCYdF52cZkPGVVJ5wMfs9QLOQFw4BzuXeEMcgx2CanlJw5UZlPx5lVk44l7U+whf4bHIiwigCBABKZZ13S9ADC2D0OtlPNlxPJkJX0Wg57ABOSYbKAEiijb1FJUMfhRPKZpO0BsITjlP1zeKjzhySw1+USQnbp8MHoSAeMcyPHVuhH9odxw2ln7Lgm8kjWYupQyKDqN6An3znszQmcg8mhtsZKVedqVP0iEb7mdw+cIak9gFjoZQ3VYh0MkCadcNoHqABrBAeOF7rG+sDaOCV5EmpEpUVk5/A/h8nSD+fpsSzztzpnAEEryOUS4QFEqUkZFpl6w9yPXFAALoA8UUUMEM/hZeT8SnZc5owBNBmPPDSEdLGmoZeMIQwXQqICiK65pULvqmPsnFUA9GaK+jjalkwfAWU6dxehVBovnOcAKAF3AIQjfDHnHw5yFB6InDIZchlhXUq6a+B9EBBP10ggK9uCmk6TMJow0cg7lnOa8QZEgU2UiZUlmypPwrXon53/rJImpztyScGkyjDCAJZrTjqAJ8BIVyjLZwbML/LvKG+R5MB405s9miewVXimsZ4zF4elL0th2krudI5nxC4BQFlF0880mKyZM4/5zlhHDiiYdjwLkZP+Aj7RFmTmAg4rVZp+j74HeHX5ebPNANqWL1/VW5/oI+Fx3iBpqxZG9cvK+OGZEyA7Gwd1nvuZSXGEFtDPuSHGDNpWnzM+J9YZP0V614lVv7eOM94G2fPQnJd+TvvZ0/51W0L36/OkAy3z2r3nVc70Ooe7ULNgsEXIaNoTXu3nV9BMGwI9Yo4wP3xd8hNSNS4Bse455HniZ1tcOR/sycIMmdScglUmscShCvoX+kq+M4FzETIpUAjWoqw7FRRRCXkYcDAVF8+o+uya8g//+LtlUs/hAw5YV+aGZsoNV3+pXHvtlWVibLa85L+8omxSWORiLRk333lb+dgHP1Ke8pRTyxlnnFkOF9sIAGpinBA45MJ6qnmjarZRiVFtmF2isEzNu3e/99Plhq9/v+zYs7PvRz7aJOh/05fAPiuB/oTeZ4eu3/C+BH68BO64+h/mRlSdYumIHJAlhH3ICZhVVR2FHywdUHl47Sw9uOUH5dz3/3p5/FOeLWDoIjkSU2V85wPls5/8HSWsfKBsOvZx5WnPenY56sijVdUMYEgWytK1ii0/v1x7w01lUPRlquUMChhiB9zgiQGQDKNIA8hGUPc3nRdyr/RAExyoGlIQ59TuRQWvmu/F4JCNPBuPdvztePO9mUaLAxRKY9vt6UAYnHfn3UjQIa6pu6eBnN9hAOIIQcnHiXLeI343cwJHcLeo/IQX3KBwAhwO5zAx/R6jGqfaO/tmLFlGNiBbw9vvzcZIYzfbbGCI92YMBUMigKmumpP7YY3pjHUGaL7xbuaDAZ1H5YdeAI2YRWFACkPZO+M9ecpZ4+VdZQM9rQYbXFroYFhn2j7M29XF+Ze+RPLPamz7uj3ju3FOAsioeVTsdHK8HbL2Pm5vAiwZxmfHwfKfN1YAfRUMS8eZ6lEJVDg8MUAhV9CroGPLPLPcDewYSLRDZtlu3bo1mC1RIQynFKBLzjT6RcgIfwlRCbnUUDf3LR0fgDFA2JyjvbFqQt5ibgaYlAnTOScc/2DI5Fyh7QaInJeLv/yO08ox/j5AqArGee7muNeww0YhPHawMHyMz1342SAT64BBFa9Dnhv+7Lnvtsfx+o+QpnESzsuhjzGVXsEqIWS11z70JgCpZFGxpgwCbrP/rjEASOI1JieKsNh46fgMy2GNFPtHDh3gW1R1qowW7hcgiY5zDhqvObQP+bUJfznOOmm9MDDMLVu9t3PM9TgnKrRR6Ytk4bCEauhshnctCpCE7zyG/M3E0zm/rAMJ9mbfvAbC7AJ44DjWP1d7NLCCjEiK/KMf/aiWos/k2V6z3C8zRR2KBlOMe7C28I++0k4ccRhlfIeue12wXBNRyvUtYAqAxspmslwMGHteZQLyfH7A0IiQM+UQomoXiZ1hMQULT20A8HQVSUAZQFn6AODGX/rKdSgln4mx56Rf3foI2EbuI0DCxdq0od/BdYB6pAAAIABJREFUfAumT84L60Wyt2bVz23BUIKZxDUBfmj7fffdp+8P6M3FTg9SBqxdXntYDoNpK/lwD3TL+mX5WL/MACI/E98xp3vPVsuyWT/a+RahtE0oma+5cJ32916fWgDd33m98Fo17xkQ06zbBWmfIQuPa5857TMpxo15WTd8DHy286ltt/UF3WvtEOZK236vm9nuWmBAF/W8TXmZdWcGbQWN1KdFM9r8EbuasDy0ODYEpEMBmuqxCnmYp9OswKGpKeWTEhj0j//0O2ITzZQNG9arqthUuf6aS1WV7Ms6ZlH5xZe/phx59FHClmZVrv72ctGHLihPfSqMoWeLoXZQAlDaGJueZGNJeeF0zTnlJpqJqopa5xbtKbsFlr/nfX8qsOlOJaIe7/uRC5Wq/7kvgX1YAv0JvQ8PXr/pfQn8OAl886q/V7n6YRkQJEOlyo12jQUMLReIMzw4Isd0t2LFHxLI8/ryRAFD7wQYkumxZ8d95XN/8vvlbhnuxz/+SeWpTz9VMetHiUm0RY6P2DsKJTvnXReUrwoYGhAwtEI7kwOi9UOttkHkpKgGJmyAt22tqV4iRMQOBk5KOtnpTNkgi720MOwr9XyBYZ9MA4UdBGOn7hxX9kA4HdUYS4cwKR92DtMQzFwQrTM1VfOKeBe/x8LRNTDUnc/EjhH3z+TVSbVPNlDu5tqRsYFr9gHXsRNm1oSNahusdsYMCnXGcZdPx0a12TB2LuyMhgOodjssze1I+fJ/XQ4k/2b5xE5pjyXz6McF984kyl0YFc6OATHfN+WHU5aOpcGUvJ9zDuUOf9u+Vmf25hDEmKl9rpjl4+3A8tmynd8WKkFlCI9/Xygvj4UBkNDjSAnV9cFOk3Xc+uIxcD/tBNhJsa61fWrHMeXaAZZ2Xt1eX9/OIrMFJ3qLwKKjNh2lpLNbe6IL2cuo74E6+sUhSoBJhG+2L/fFbZ/X/5hDmajdYIDH0zrjHfT2Oq0O+jju2YJKlonnWg/0VIhmO//83rKwk875rD20x8whX9NsAutDVAxSXyw/2ClROa+ylGIJqrm7+LK3DqBsuk9UTAtAi04oubcS6btd3JuksAZIXSkLUMBrIswQGCy0wQybdoyzYpbYMFrb6J/H24my3ed2XlvGHst23bVuWw/N2FqGg1n1jL/c16Cy+2xH2SCCwT3rqM/ns8MEOdbyMGjPdXnPmgegyfPCALvZScEskkwMXHlzodUxrw8GlKLcO6CcgFDPxx4wVIWR8yxDCLm+gT477Qbuc03s2J2sEXvkiHNts/C4ByAKLB2PGdfjGv47Mjwa17n33nvnyZeHTzJ3Fkf/uUZUugywMddXJzwPIFMeP0w07m8dhgULoEu/XTGuY3Xl9Wij2V6wPwwwub8whDxXPI6ez+3a3K6Bfl60vyPPAP0qmGad85oRbW6AofbchSCL10K33cCtn+kB6NdnR7sm+Zrt89u6N29h+3/5YNl4rrTr1MJTrUMcayDRc3thG22f2Mbw5xaAC0ZnBTDbdTeeFwJlIuG09Begkrxmi8JuIjUAOdjEYJQtNke1T23uHXTA+vK5v/qoGEOzZePBB4rRPV2uu/aycumXL9FxA0o+/UvlcIWMCXEqt9xxa7noIxcFY+h0scM3blR+Kv1HmPGM7L1Z2YyzJISfI5wQ9tpM2T2tqmTaaPyN936qXH31t/rA0H9GyfrH9iWwD0igDwztA4PUb2JfAv9ZCdx25d/NkdwZxhDAEAlWYQwtV44GEhbu2aPyzHM7y9nnvK48+WRVJTv3Y3g4ZefWH5UvfP7Pyp3f/nb5iZ96in47pRx5xKayc8uDZWJKoRpleXnbb1xYvnbjLapgNikDf42MFIyGrO6DUWOnpXXGWoc4DLhISKyQCfIcwECojlj2s4Y1VSM9HHFo1YkB9EAFDCsbiDgW7KJivNMOMwsijAsnLkLLcoc/ghIqqyMN3wSTAiSpL3Im4bzZqUujOMv0GhiwIYlByPVdMYjPOD4ca6epddocZhMJVqvMbPQ6rIT78Z2NToM+liMJU9vdV8uhdaAXGrY2SBfqUoJDCTSF9CsTxH3O4K/4tPDUAHKyjx1YkuCVcw1VBlYF73Bo2vukEZ1snRyHZOa4n+0N7Tgs/C6AoQgLq2Xfa0hSXsvhdllC3VXIuEbm8qlATw1ptEObTlllrVkxKmiQ4545XDJcIJkx9CUqUDlEAUCyJv+2rrpv/uxcNN6t7jFi1DJX2YmQO8IMQicybwwMigANKwhC7hEqPxE+4nGz04bTOK78Xa3zypjlPRNQcrsyRJNQLYO0DuGoYF7Vg0gkXudUq2cteMChC3f+27Gd5zya1RG60907wshiPzxfdposP9/Pjr6dyRYwafWG85A5bAvOwbGGacJcJBQPQBggKHKFEHJEXqUKcnB/QuqSLZTrEfm8lik5Lzl5kjFZGZBRfS5ll+FGyLtj8AFEwZ7JdSPBEDuUBmQ8B/hrwKXVEzulHJ95czowvTee9Vzus5DFQBgdoVE5F7J6W7DPqOJWX5yDfGDCeDwX3qe9l0EVj1UL0HjMDKobkOV+vrdZSgaEvJ5ZlgYJWtmg34TsGSSxTrTtzHtnYvyFa4vXXrP6DGCFXAl3AzyVXAJMJEG4nOIYjxi33BCgmhhJpQMc0++E3bD+IzcYQbn5kXKOYgE6p1sz8jdYt7z8PMl5lflyzHZN5hbH1TWohvbBVqXf6BhswQhjA9CEgSTggJdBUGS8ffuOXg4wy9RjZbDL89uyd0W7HmBb2xqMRlrUMHasBzEfK1PXOtH+bed1+zzz9+04e53xfF4IsBgYMji4t2dIT7GbNwZkLB8Dy15T2nPa9nittv3Szhm/90aO54iffW2/87dOfi3AFQCU8vtQwZFlkCIVrB3bBeytXr1WC1IW4ZgSWAQwtEhgz0axhD796Q+I8bOoHHnkYcoxNFW+dtWXyjVXX6njFpXXvPp15fAjDleCbjGGbr1FVckuDmDozGefJWDoILiTwZ6cmtB8mVJYJOFrKlhCG2ETjc3sKru0dr3n/Z8WMHSHbEJqlPVffQn0JbC/SKA/ofeXkez3oy+BRgK3XvE3AoZGVEZe+VWCMSQLYnZCjCGxWRYPqmrLDu0kTZX/evbLy9NOfUE55+0fLXOiDO985L7yhb/5bJTWPfKY48vTT1Uo2VGPKdsful8Gq3YpZ5eVt73nY+W6r9+CRaLkhgfIKCSRae7qtw4wBpMNIxtfnVGYLJ/BSpWPD2zXh5GUySVtAPLe+RQitwifK2soTpPxmUk1D4y/Qc3XvX0M7n9roOWtujC3zgDuqOjTcuz4hBFtdsTCMAfvnLdASrS07ji3u7y9UItK3+ccG5TeofR5Nj69u9/unLrvLoHdOuXuo0P6FhrQ7U7kwsmC/93DP6qT7mM6qGNvU6zL0xNGbORCSSeYPBzUpfHYG1BL4zjBPztlNuZz/LtxaO+4EBiyAe1+tfJaON6+JjrR5htye7lPy2pxWzt9zZa0TkcCQQkE2Kn0dXD6Qv9hUzV9cn99Ld/TDBdfD5DCsjDLwfdrQY92d5rqdYCZjD/3xznsASViDLXggPWolaEBCAMzvfGvc629lytWcUzL6rBT6bxaDofqgb8VAFmoE+5T6+zl/cVOUoiN72Onmc8tGBTATtU9j1l7rOeJwbFINF8ZQxFCBUAZydkp/Zw6S9U2Quic7yxAYuktTJ9I0K5zqA5FoB4Vg3hNKQQD9XXi7QzfIo9VsmB6CbkBoSIxdS3NXeVi+bVObjIRx3oyiFw3ATAkK4S2oj/WvXZtbIGaVo889yJEtwHl/D1yon2sYbDPCAszmNg6wu38NaiNnBIISYZUCyT4meC1lPaxXjPuZkca2DFQ8OPmMtc3kNXqu+euZWhdJ1mL+9q2zffxGuF8cf6MHGD2bN68OfJGGVzynG91u2V+cr6ZSMmidS6bDOmi354ng8qd5GTxfo4iI28cEBbO9doQrnbNARxDzoBCPVnqWeSltA2TSp3pwpD5bW/PslZWnlMOhfJ86oEYwcian2fIz1WSUPvVjsmjrlHnAO1rgU6vg76Gdatdn7xu+lncAoDtPbuWdO+s87TXYJ7n20Kwql233I6FffIa1j3vEtjO7zsAuLWNvCHiZ1n77AYYIoH1oFiJ/F02uqw8pGThK1asihxDUwL+pgVgLhbwOTi4qBxy0Pry3z/xjqhAtunII1Q1dqZcffm/lZtuvE7rRCmvePmrVZnukDKgYiQ33XJjuVDA0EknnVbOPP05YhgdFCFmgJd7VGxkWgn4Z5V2YOkSVbclZE0hbVOLx8sjWj/PfdcflauuukMprIU29V99CfQlsN9IoD+h95uh7HekL4FOArdc9vm55SuUj2F0SDubVHABGBIlXQbogIChMQFDS0dmyyt+6efKac95cXnjmz8kr2a8bH/43vL3n/t0uU8U+A2HHlHOeM4LyyYBQzsffkiGgVhB08MBDF1/k6pRTIyVDVQykeXXKxVcw5YwNtnBjR3UmoPCBmg4QzIwIi9Mm2MIwwMWRmV5sDjZuYsEyOyIUkFILzvJncFVeqEEZuR4R29JrXJjQzXPSZYQZdkjmW012kCDIt8IJW8rUoJxz+8Y6c73wT3a3fA0SNnhzd1fMzscJsVvPjd35PlMlZh834IMNoTtvOxthzSbtjA3UAIqdh4sm9YpdjLWzog3CBPcmQhdcJutTV22p3aG1UdH3QUPUKGGlEX4WeTaqeFr1eCPssWRzDVZL/Qh2hHJN/mn8SbUIwUwfzrDvlgwwWN8GMO4UF6rdfLsYC3cge2ApAxjzFeyO+wMdqymLgmqHS4nqUZHrDd5zVo+XW2xI0YJY9pt59EMMpwfO/PWo9YBJjFtm1vIgIFBP4cnmt0Q4w6ToYKzfKZvOPawY0g8bGDA8jCI2wIWZg84/4jnjOXiNlZyQ0iO+7h/Brja8D3Pe+7L9y2gYxCg1Xned+OILnSJ7Q1auQ/+bFDBIXJmnlhl7DByXYMqBrQ8vyODBxWudBL9IKE0oCgJgA3e4uTG/Iqqiln9cKiyRCLps/posCbneYKHtIf1gxcyjupSPRZjguAc5zZZRs6rQ6JvXh4X645DVu1I89nAZ+tkGoiJeVrzE8U1zI7SvdGpNpeQdcv60QITBkgN+ng8rPft+Hj94XnAPc0OcvvcdoNmC8Ep63yb+4f7ch6MnC1btvQ2JFp98vVjdseCmRsELC3BHqzMtAQVOqYioVtR6S+OnY0cQwbnWkYqc8u6Y3Ye92lDqTNUbE+vKIL7gl4YzOLcmC9UzYq8fN4g6TZBaMu02GmUPecY2mFgiPYzdoCj6AltJ+SVcxySF+sDSdMbQIjzzZKxfnusLLMeuBOyms/Yo69eDyJHcmWFei7Hb6zvCxbuVje6scmZ2o7ZfOAk54fXQc/r9vysdlnz+NBRP0O849Ge1LyHSdZuKtAGr5UL29SCXy0Y5WfHQjn6mJRJboa1gKefB/k8zGeQ/7n/5BiKYg6qqDcuoAZm6PAIVVQnxLjWmO/YJdNNGwECp5eNDJYNqkT28Y+do4VmUGXtN5TR1YPlqsv+tdx4w9ekFwPl5S9/ZRTRGFmxrNx00/Xl/I9cXE595nPKKac8qxykULKBobRhdu9SLimlHKBQiTKOZXEBiXh8bk/Zofud955Plq9cdbsYQ0pc1H/1JdCXwH4jgf6E3m+Gst+RvgQ6CQAMEUq2bLkSUA8pP0Ekn1YFjcFhMYYGxBhS4splc+UXXvOz5cznv6Sc/WsflMFSyrb7v1f+99/8Wfn+975XDjzsyPLcF/5cOfzwTapK9qDMVQFKAobe/t4KDO3ZXTbA0qGYDECADEEnwmTnzYZ+GLU1t4NbODCYoVADNTdNGMTs4NcEp+HcVCZG7DrjuAtQsDPVAkPeOXdyVe9YGxjC8KMNNsI6JzErUS2knvM7RjPhYFyTvrBjThv5bMfKOURswBFRhYHH9xxnNgi/Gwig3bSvdfDHxrIijp1mO2/egbdx2QIX5Eqys74349WOip0szk0mQeYbyn9dWIWvlf7RfMBpr/MqrP00YjtWQOZZ8e4z59lRzL4RfjQ/aXYkWo0QHMqdd3lr0pBOx8iOhP+6Pf4MuEhSWYMadqr92YZ2u9ub32VFMo8TjhrnmCVmeVtfWkey1SczVSxjO1yhl4AHVSZmcvA9+gHDDd1y6I7bF4ANISQ1n4b11uc7B4xBAvd3UA4s8iaHi8N1uH6ASCppzIs56dwsXNfsIucb8Xi1c7cdh54sxLhzxTGPocfMQJHBoZ7z2Dji7mu7s98ykuyg8h1tN9jS6rOBvw4AToCK+1mmnlM9J6uCf2ZiWCahw1pzCMWjYlTkrFFo0GwtE25diypLOolwMoAhEkzPCEjgOO5hwNghQ1T64nvky7jYMYTZRciRwUyPixPbOxGwjyecy7m7vH7Qb+7nHDXc02yido6Y8QhoYOCKNsUaqgnvfEtem7iOS5JzjkODDb4h2xYMRIcMCK5Zsyaut5BN4/li0Mpzk+P83EAWDq9ivUUGnlvcg/cRIlWZM1yDdpr95flqffB8NIBB+/0cap16rzHWc/66fakfgLhZfYpXq1tub6u7UZWzJkFPkH5RlIJ3uBtA7cjIaIwnOoF8M5+U7hu6ksm4DQB165gAZuWY4TP3yGIHAEHJznKOI6qirVGYEbLld/rtsOVcQxIwhgnWrqkGiQyMGBTq1s8ENlrwxs/ORT2APTXPYxHj3oSSWS+9VrRrnsepBRfbe/XWe4ee1+dDb30Ktm6Gl/9nXpG/R+smhSX49/3vf7+XIxA5W4/aNhsA8jrZAvfteuk5033XycYgcAJF6YotBIZY+wYWiRXEc1NhYpTFYHPsyU8+qdz5rTuVcPwh5YxU1T+AatkEA0vmyoEHrCm/9zvvlL1HZcSRsm7j6nLN5f9Srr7qCunCiJJPv0ol7deXZauXl6/f8NVy4QWfKM8+/YViDZ1cDhSQNBzstEVl9849IoXLNtEIDixS9VnYqEof8MiebWKOz5T3feBPyle+ckfZU/rJp/8z+tY/ti+B/9sl0AeG/m8foX77+hL4/yGBm778VwEMrVilXU0xhsgxJCay4tUpES9nZWa8TMxuL2e/5TXl5GeeVd705g9HFpOdYgz9s0LJ7rzr2+XQo44pZ/z0C8oRR24qE6qEskOGQhlaW976GxeUa6+/qSyD+SGjZnTFapVR7RJ7HnDAAWEEewe8tyMaBlCtxkHSIF41B0sYUJVpMagwCwwunH3vjAMMcYZ3H71TboPLjh+XbHfNDbLQljTS52SM7wyj2g6bgSMbwmmsAmpkaFzrSNsx5j52BmzQpj2aYIkdVBvZ4WjKGHcVGs6lnZnsNfOD2LmKvuuzk88aALCzzF3s4BgsWGjgt8BQ+5tBhA4cyl3x9lVd371qHdV2nE8ohi8YKjjkCQrhKCFbqi/xvcMCYG1xTzsfefEMrbDc+aYF09odaH5rDe52J5aHGODLwpfBkfZcs2SCERahFh341O4ac46dXzuKAdTNAmIl68SgGN/3HO0FCVJ973bs3E4cWleos2NnJ3B2L1XcPGZum+/f29UHnq1gkmWHzuPcrFm9ridbAzn0AUd+5epV5Z577ukBfN24Jnhr/bEjEwAEiU8rY8Dghs+zztup53szeCxLvvNY0OcWQOzYQt3YmL3S5i/zcW6XGQXWoxbwtZ75O+Ru+XkOTcMQkVbEuMMigXTAd3WNiuMJjqyJpwknG4gy5J3mdfOqc/T4lXOXiKnp9QhgF+A7ZkEDWlt21jF+NxAdrCPKszfHe754DHxeu06153tOmI0WwFczB+wE+3p8Rl/8udPPnLseQ4MPE3rOGFz1muxxsvO88H7WZ6931qu2LQa0Fuq89cLgyEJQwLobf5XEvAUaPC4ePdrt0C+DSEFCqWtUuyZ4rWiTmFuP3U+33yBJrieqBKZ1xwB6u8Ylk8kAfq5NlKZv18dsKxnw853712tj7SO/day/+Wus5+nC/lt32/u57QmKd+GbHGsZxLOmsoV8vNvTMobcVvd54Vi1zwI/m9E9P08ZawOD3Yzr5BDFFKsM22deq19+tnpOBIhYw8q9prdsYLNvvbHTbjp43fC604LPC2UY8z+Ysl1S9nbszOSyfhoYpGjAlPIdcn+ePSSGZs25/4HNZeNBB7NalR3bHoFqKyBne3naSU8uu/T3wo/+msCiZeWA9VrfVw6Wr113WVQlG1qyrLzqVa8t69avF2txSfnmt24rH/nti8qZZ/5MefrTnqHv14qRlPbP1DibLYSoSQcVlrZUQPmEWOW7p7aLI7S4nPfuP1Deom+XHdO7+37kQoXsf+5LYB+WQH9C78OD1296XwI/TgK3XEaOoaXBGBoiOaocgGGl6hggLIO49Gnl2Fi8q/zKG1+hHEPPL29804ei8teDP7qrfOl/fb58T7tmG5V0+tkKJTvk4EPL9JiqmIlaPDu4urz13SpXL2BoJCpMyWAYXREOFQYVzgsGllkNDjExkGHjixwlYQTVvEJhZMI6ipwUCZpgnfScUZLAEqZWQwBao9I7xMgidsF1rRYAoS02WCPMKVgDGT6WjtWjwRGo/jbu3AezG8xUaJ3mPJb7J2vBTgbftyFBGLYGuzBSN2zYUB588P55INo8g7uGGdiYt+Ngh9BGrHcuvbPeOsIGJezEca3OgcUIzNwHfqVsM8GuZeoQuwgSq7T3apLX3e2k49MOdsEz50WWQ+a+4+OZtJtrw9JK5zaTH2fC3mxTyyBZaNy3jqUN6LheZU5EyI/0p82t4z5bLwzgRNsj7CATkdM/XzP0R23coQStDn/htxhHmCKAPxFX4XNw4pIVR04hAAMSUyM/oufs6LZOoB0E5GV9cAhKHEdy9pB1uG/1f4CjlI637AAtqX6XoQ/RjyrjlHPNewMjS7vOtNuMDcsax21KSUvJKWFnmLaRTJdxTiAl8+bk3E3AdKCCvJ4jdo7sMBoYJY8KMuS4hUnpWyd9oWNvmXmeew57Hng8DYQYLPH92zA960DruBmoCqYQa0+ElCYkmjqO+57hrpFjS3+DMUiCV9Y9WBp1LRqqybtzXiXQw1/PMZLSow9UJes51KyYVTda4KGdo14zPbfHYSECROneBri8BrVgmmW5EHxo50A6+llxsAW4W+fcc7Flj3GO1xyPjc8P4LTOD4MS7ZrSrkMLv+cadsL5zY57t253YGwLinvTwePv+7rt84AWym1XMG7h2uLxBdQ2syfYIhpr5jZrSyS3r2NufQY49Jxr2Ui5tiXI2D2fMsTWhJb2GZa60gFDbp/HuWVxxqDVVwTIxcfUXZTS5+YzMJm81sUWjEh9zWv593Zc2vd5jVwjWhaM15GZ5jqc14I/bY6h9p4Lr9/+ZvlaD9BBP0et6wvHMHeN5jNv9qZ/XueQbWxUCPjw+sVv5GlyInPrOtfhGK9DBoXaNcw6yHdm6XG880jRl1yv82UZdc+yDiznXgHISr3Y84g5rXGfFjjEGrBrN1XxVguU1lqg0vHbH9km225W+YeWlsOUJ+i3f/NXpCZDAo82lOUrFpfrr7uyXHHFl3X80vK61/5yWa+S9gPKR/TNO24vH1Uo2RlnvKA87eSnl9VrV+kaJMsX63KcUvUKnyevkKJiV69aU8Ymd5XtwRiaFTD0yXLFlbcVBZz1/cjeqPbf9CWw70ugP6H3/THs96AvgUdJ4BuX/51yDC0VLXgod+sJZxJLh3wYi+fIz6Bwk5Gp8prXv7Q841nPL7/+xt8MZ+fBH367XPnFf5LBcEc5/DHHlVNPP6sccshhZW58TMaIwn7mRss5Ygx99YabyzAJi7mewtOGFH6BoeXyu3akMbRs5GAI9RxT7XxhybreUBhaiQ70DGree4d6UOABsfVOPu3vW5CmNdZa47E1KGkXbdy1a0cPCOicobY8eIZc9RwondfuAi50ptKoxbDPHmHI8loI1LSlbWnLQQcd1AOGbFj62t6BtmNhI9lOt2VgY93GZmus2jm0g9Qa7C04lP5Sl4i2Vai9OVH8ntdMEMxtQbaEKCyVPiRrKEPnMHINVFBRrTWi2x1XqjxZ5gbI2nHwb76/HRtkA/uFkJs2JKIFhuxkcizgkZk+bksrGwNcAHewAvgtS4VnOXTrgp3tHtBSQ3QMbGDZRwYunPDqlLbOt518ruNwqXAwK6PO/Vt4vsfHfeK4FgDxZ7cVtgSvFhzKcSM0IcFLO+5uE58dYmaHqAdSCChu55jHsHWG+R0WCOe01fzatlvX2zGwruacStl5vGmzGSzIywCwdb+Vrdvn6/CX77xmeLzD0QUAwG2vYxtAIetTBYY83r2wmEhUnQmrhdT1pksCQ/PDPBfLeXOJ8p7TruFgnM148dg7BMvjPq+NaguMIbMl3Y8WfOd4PnvcWzDMsp4HRAF+RXhRshl6jr7k3IIGBji4Zxsma53ib4SYyWk1MNsCUfzOue1YLFxXPLe5r0NtW2DI64Fl4vXVes+xBoTc3nbOsSXS6l7bFq+xDuvimg4JbXXL/fU9rX8tazDmquav10Qfyxy0HnVggIGZbJm/b+dy9slVNXtdaHRu/vrSzZsub1K7jrg/rSwWAhzts6GbUwnutqCq5e2qZNa3tpUAQy0I1t7X97FuLBwfPtuG8POwXQ/mS4MbdTl65rVB88LrWrBvKksxEso3LNAANytYbP3y/fx9u+YsBPdae4HzPbcSrM3NqHZsrcuu7tnqYQJDANI1L5/WGqqTARAprl7XY+3RvAU8EmA9pN9HRpaUow4/pLzvXa8UqLO4HHrowWX5aCk3XP+VcvkVl0a5+te//myFNq7X5sdcufWbt5YLzr+4nH66gKGTni7baLSsXEMuMK1Nk1QmG1MqgiVl9/Y9Ze26A8oe5Rwam9kt1tCkgKE/Lld95ZtlrF+V7NGTsv9NXwKfti1YAAAgAElEQVT7sAT6wNA+PHj9pvcl8OMkADA0rFL1a9atxNyMcIdh5fURpSIYRHvGVKJ5dLa86ld+PkLJ3vjG34qKPBM7Hiz//PnPlttvv70cddzjyknPOK1s2vSYMqt8QrtVpWJsYqi89T0XlK99/RsBDC1VAuXxqOC1KPLwYMwAdpDbAEfBVHA7yvwNtosYKbhi3o0PI6q321cp8hWYwfgCGIJ+QQ6GHs2/5mGwU9rKAuPLBmXrHOFwkDsoK8IMxa69f/euqA1hHLzWWLeB2DpSNsLTCMTxIHtzKStXrSw7d+zs5drwbjhJZwHpAJBgeIyqwsikKhvZWLdTbOeINtmgtVFph9jHOE9H6/TbKLWD5HbC9khj3Am3U2oVk9P388s5t45VK1+zhpCRGQoY1eTPePnLX1G+8IUvyCBdEded1I4mGpKOEiEOME8cooSMW0e6C2v7caCBHUTLzODBxo0by0MPPdQD9BayQmzo0w4DQ3ZMWlCI48x6y1C/ZJzlq3PuLA9fo3V03abQ8WBFdSFZbncLLhrA82/4sK3T0TqSBl9aJ7517BYCKxxHGNNCXU49Zxc6dcFtbne4DUIasED2weITGGLdcj8MxFh2BikcvtSGaLTzhvd2rFtgqR2blgHiY7ymGCDpQmc6HaINrdPuNrbgSAArQd9hImS+lmCCkEyarypBI/RcgxnlynHW9WPoYv29BVLyfTIYomx4ZdMZsIFwBQulBRktf/phMNLyjjGEiSi5G4j18bTfITL8ZkaHdaoFKKyj1vchhTZZztZnjnFoH+2jLbTDOaUMtLdOvccEZTe40uppOzYtqGrgpwV7PGbtfGrnj69Lv1oGh3PstPOiBUQAhto1PXUwdcXJplmLWJsSmMo5vxBUaeXU6lMLrlFcwWzXvC85qObnbuvW1rxHC7S2csnn0/x12XPZbWvXEo/L3phJLajSHdeBr26Dx6idg8jKz5j2+RRrTwAfj67+CXDq2bhwnWz72AJDHl9sCMB+1iOA5QhZ078WmGnHIhlDLmywd9cmn6FdkYEoJNBUzmTuwBQzuIkNg13j5O8tqOMxaJ+x1hcXqjAQzX1JYt6usz7Wz/Wo5FnXV+cRMzAUNo42VCZVOn5SeX6GhpRbawzQXdUY9Z+eSmVCYP3I8JJy9KYjyofe+9oyPTEX5edXrxooX/3a5eXKKy9VSoHF5ew3vEl5iNZpQ6+UW269WWFnH1ep+heWk096mthCI2XF6mURvjY3K9aSgKABgZxTY9r0E2MIYGh2aKZs0QbMO877ZPnatXeW3XP9cvXWw/7fvgT2Bwn0gaH9YRT7fehLYIEErv/3v5xbrySEQ0JvojoYIQB7dpWVyq1BVbJdO7cJGJoprz37peXEk84s57zlIxFKtli7QZ/5o0+Uu+++uxx8xNHl5FPOKMce+9gAhvaMz5QduxcHMHTjN24vy3TNEa63bHnZqjh3jDucB4waV7ehWRg+ZnHYsFsiIwdfjAAyO0cAKgMKI+sZ4vXcCM/BeBeggENmBkLs9lUnn/u0zjUGngEUG+hmGxgUIGTNIVR2Mm3c+hwbyi0jwka8jUQ7aPSGtnIuTrArRzkvggENG40xZPIq896ZiNb3sdPje9mg5Hf6ZsMVg5VjW8erdaha9kDueOIIZljAQuAhDVVX2up2rxc6jqlqCXQYVMN4xplKp7GGTwkwNIhHThdeg0NKfK42u6+0I0OV0rsmF5EN5tZxaR2gFjBC1mZQ2ICf50xX+r9BQvSScfHOsAFE/85n94P3OAZ2VHKnOZ0ffvPurkNI7OjYEQ+2jbpDfi/OsfNjEMfHW0ZmSUT/nYOrzmuPqUHJFgxpnbQYmcoAsYMdc7CGI5hdYj1PWC7nIC+HYLltbeiZZcVvJFzmbwtCuF/Iw0mB7TTR3jbPkOVhkKNtd+cwd8CsgaHUkWR+dLvtCdZ5t9760F6nPb91dqt4MxBHgACVoViXFgNcpnBy7dE9uX4mgU2mJGsRIJHL2bf3MzA0oPnmOeh78Zkdfi7uNaQFvrx2eQ3wuhHgshQKJ9nj77H2OHhecS9fsx3zdo2J+muVldkyxrhmm4y8BdcMQBnotuNLG5njhJJZj7wu+q/b2oIpHsd2LfJYtkDCwnPaNclj0zroLdDk9WLJYlWC05j5t3a8DIYhq2QGZtLwXOM6EJT7+hruO33geLO+IsF+RQtDVwVYAI63YBvn5ByzVnTrbfdN90zbG2OoXed538oo5dNdqZUv3+5tTW/XmBao6c6dz4RrQQ4DQ+1143psvNRmLGyD2+Hxtky8jrAWoW/I1YnbM38dc2e+3PITW0u5NvgaC2UZa1dsULjYA88b8oblM8igdruGGhR3iDTnUw2v3bDhOwNXnj9mNvr5kazZBNDatZP+5xxP24dnjsH0GUK6JvSMI++gngkQkifEGhwezqpk01M6F2BI+rZmxfKy+aF7y+NOOK5c8Fu/pBCzxWXdujXlgA2jKit/iZJPX6ny84vK2b/+lnLgegFDsg1vvunGcsFHLirPPevF5aSnnlRWrBxVURIBWHrOyRrT8WN6r/A1haUNaZNkz7iYosrBft/DW8rb3/lJhajdJcbQdN+PnKeR/Q99CezbEuhP6H17/Pqt70tgrxK48Uufi+TTq9YsD4NjWLHtA+Icy+0RMIRz/ojKn06WX33zK8tPnnhqecc7LgpbdtsDPyj/8nd/Ub6nqmQHqRrZGc95QTlMZevnRCnGHts+tljl6s8vN912Zxkm1ERO9g4ZKIcedng4/DaODjvssCgjjCNuA7D7S46O3I2nopQNLD5TlSwMzup8c06EUOGgkVtDjoedTjv4LTPERn/rjMEy8nXsAETOAvKFkAS2OtIcY6Nf+Eg11nJ30cfYobaz5s/hfFSGAEYd/X7e856nuP4rega7HRRX9fHuJcwhABkbs3Y+bEj7HljZdgDTYUknxY6k22+n0c5962g5lC2N+swtZKcir5nJTlvjGqc5fOTW06jAkB1b5DE2Nl7WqarLduXmCSdRIJkBgB4QEeCXAwgrM0zXng2mUu7mekc3y8FnAvCuvH2SO6xLyADmBeDSgJx6gxdtSIDbbXlwDA49WEgLPllOBufs6LUO15QMazvX1tvWqW+vRz8x2KO9OGr6k287BwsnJ5xtdK+CXAAOVJ8Jv4rd+Jrjxn5eB/ikI2OgxP2DoZI+fzqHkdNpQW5u6yLXnI6cRSlny8rgFzLwXOo52JL3nt1ZYasFaeyYo984cAAYhBYS3sd1lwmgpv9mnHC+ZU6IKHl4HMoVjmlgNR3jhi86XQYA60pYW/fbuWrHNbWlk7vnmfvTOy4EnroZKlZDyVpGEKFkcR7sRUACBFvL1HvOdPfjGumw2+n2XAMAX1RZWm07kt00F+yCFnjgmoBSjNf4RDIMraft+b5+C0S6XR5bj1N8rqxIO6utQx1AWDBnkn1pGRrgaNcN929MucQM1lpvcl15dEUrX88gBOt7yD3whGTcsHZzf3SDdRLg3XrDX699LYvJsnE/vVYPLMlqkG373TavuZ7T3brWhWMt1CfONXBsIM3zhlCylDcTsStk0OlhakmrF1Xr9G32MYanYfO1zMqFoJB1zud198n1vXuW5OLJOj//3t0VuufNowGWaT0z+d2AsWWyN/An7hvc4K6vewOkFoJJnGcwKNbqmtzfVeHavrcyzHDZRycYb/Wl1cXUixourlNZTwzS8OyB2Up+sK0PPxwVMwGDWMtsC3iueA203FqGIve2LmW7cxX3OuX2h47r+cX9XY0v5nAFhqh+OKEwsiFVEJkUKD+o8P3ly1eoguKycu/d94Z9t2fnDhUaKeWJT3x8effbXqz1ZbCMLl9WDj7ygHLVl/+5fPWrV4cNd/YbzinrVHBgcOVwuUlVyc7/8EXlhS/4+fKkE08s6wUYDQ0LEBJjaFZhanMzk3ovxuCcZAHTXCkFZgeny+btj5S3n/vJct3131aOIZcEabWw/74vgb4E9lUJ9IGhfXXk+u3uS+D/QQLX//tnlWNoNKjBQ0sH5KgrAbUMi2UyJBbLl9k9JmNnZLr8tze9rjz+yQKG3nmBrrao3HPXbeWqL/1TueOOb5aNhx9dniuDYeNBh5cZOYLwdrbtmirveN/Hyg033V5W6FpDYkWIsRxlm3FoCNHCGdyzZywM2zR42NFPin4aZjh9csz1PbvtdpZdqj53atMy7oEROh8fBkNzZGRZGFBO1ptOQ1b1sgMeO3ORTDYrNfHCKYBpE9WgYI2QIBQgAmew2mzhfODEhP1GJaEuJ4mNVJyVMIwJuai5OMJJIzxMjgt9BCQ744wzVM71Kz0j2ruEdoS4Tya/xHTGAcJQzSTHgCoJXKQRicwor56MmvxHe+w4ACpElSQo/foPIzMM1ipHBMrbDBvKcBSQQPrnV1RhouM1JIAEzNyfsQhJtuNhsKKCZtxvQg5rsmRIjrk7jGrOx8Am35DDkuJ61Sk22JHil+zI3VKBKGQZ/Q7wsDpooQfoD7qUOpGAgXb1Jf9BSj3rCgHw0TbaKZlFGIfuOUDp6XFVWqm72QaZ7IzaULfRH8Z81Y3QxbkMvUmhdDIJnUHG9R/3CtCAHEOEDSHnAA8zfCt1LJ0m9J6bUBKb8ZissmK+RDhLA4QlupQO5wzVdNh91jlUCZvG6Y08LsnGQx/tHC9MJO3vQ6fVlpZVl30pERI6OTEZbAd0K/VdCZgF/PA+wuRCSWv5dsYpgN0EmRyGsU1sQoAO9Cl21gOE4nwSyicTx8BBzEVAAVhkakasH9wL30P/MwgXYaA6EpAkHFWFRHEtXtw/WUMJLrR6y/XMZrTD3AOmAYiDsZjcg1g76lBzXeZnJJ1Wwyars4rsWWcMXKa+ZNLquH4McwVfK9MpQS/NPY6L8FMAXssg+5IyTHYg72EHzArYP2DDAVq7leejKaPNMfxz2G7KIMG+dEbVDtY59SXmdJsDKUDEXOc6hzfbzMtMCAPSbbJ764wTqAfDI1ichPuy9khHIyl6VmCznHPK5n1Zr/ZI70MeOifaAHNC/01rHjCHWtZjgIUh3wQxWS8IZ54MpqJy4GjcHbYawF48f9DdXFu5bZSbl1gAGnpyDLYYIITup7k0FSFLuQCbreP11owV94fuOKccbUpZIbsu6XPqT+p2hvF65evCTDknvzd4YGAow9DmA0M5xwNCW2DF+5nRgUE5TxPEyaUrh8DXzM/t9X0NZJYASh6P7OZgBgv4h8XC+PoZGKtSvXiMeS1OEQnbPR/q2EeuwLp20Rw+h6bW+ZMs4ZxDPeBQfYicXFrDWT14buZTLSUWz986F9E/h2bxa4KBbfiyc74lWyiZXTnHCe0mRMvJtqOKo8K3jlZI/d13/7Dew22NEcjnYzyb1O6atN+653mS+u11QTpQn13oZtg8Ebo4p7kOY63mONRSMS32zhKtCdNqJ4mnWRsH9GzNkN/FZefWHWL2TJRRyWVUbJ9DDj64vPddP69nzrDsvpFyUABDXyg3fv36Mj42Xc4++y1lLcCQytXfeM1XyoViDP3cz/1i+ckn/qRyD60to7ouTCQihmfmYAHv0bzKkLUp3WdSBeq3qsDE28/743LNdXeWceLd+q++BPoS2G8k0J/Q+81Q9jvSl0Angev//TNzI8tGtWM0KmeZ/D9KKCiDY/nICtABGcSbyzK9/a//7dXlKSc/u5zz1t+SVTRQHr73u+Xf/9dnyl0qV79+41Hlec9/WTnyiOPKtCp14EBu3T1e3vH+T5TrlGNodGBEBuKoiMQCTzDsZVxhRK1bty4qu2Agm7WQhmFWbwpgaDZp1bxmKAuv3wFt0plJoxLHwIZ2MnlwMBLwaBlBdirD4K8Gb48RgWEv95vzMd4x0syaiR3qangu3DHnHhxrh8tGnnN/tEl5uWePyVMZArTJVHjLwbure7sX7KXcGee+7Gpn6A3MG3YpcVIodQzgls5A7gJ7l9KMj5BNrXzinXLaF4BcBSkwhHmZEUCekdaxDMCtglPVTg/DN9pf2SjBYsGQBRSou/p21PgtNvZxtsjZguMbjha5pRKgiaTlyL6CAgETAHoBllSHxU5UbEjCvKlOQAIu0anQp2AY6b+lMG/C18HYh56f8uR9lH2mUbBMwkFIACF9q6w8lcBOdZjCWc5qVdHn6A4AReajsTNDv7j+3hgX2chkZdHnqPOGU16fulQKHCHH1Lio+hqzcc3PZD9lyF+6HLp/VCjzK8MJcGBIQoqTFveP3eV0atOnd0LaLidSyxSxsxV+XERUMp4JDkQIk3RwlXJx7ZDuDQ2ORN8TsAVsocpZ53S7Za1+2ylt2TJZNS1liS6HPlQAwroVAB6/Sw65E68byUmhWqHnUYb6wA7LthhwTR0HGGOdSFDTO/PtfOH+Dmn175FoWGOQ58vRD2BpfuUgjjVLB5mHwxf5aHA6cy3xfRayCpoBzHlbAZkOlE52F90dCEAwgY9sX66d07AKNVbof5trxQydAOwAH+va4PbgWA6pytz47rFYTxzigs4nWEGoIdcG5EqAKuYOjLcGfDZI4LXG4BPrdgAG0d6UgUF4A4SWG397YH8dh6lFgLqZiwaQlGMAZqY1JqwFvTA5fo/5gfOd88TPDK/XLZAQAFIjD/rp75BBstrGo+3IxedGJFhdC8CG3E8D22Yced3zdQ2KWG89H8wo6eZct3a35wZjBeYkwGxosf4FiGygqAOM2jHuQJ8ObDLzheu4AIJBVYfJGQiaD/h3mupruN8BWgtUn5LshrVuOZQ719fMgZRJ3Lv5NSRAeLdkbD1zfznWwKXl5rEJ/RDW4Ghat68FupAp7WtDKC2T9lm4kM25cKzSdkhdz/meQCATkd9YX3gPEE2z3GYKKHh9aPW5HZd2/fAxrLchi8CAumeojx1UoucWpI8wRM1fHl2sTzCmWfcjrB7AnguxGcVc0Jp1lJjbzJF3vvMFWsNGtUm3sqw/aEW5/NJ/KbfddotK2k8JGHpTWaY5u/KgdeU6JaT++MW/X4GhE5SPaHlZJTCJQmMzYgxNqFz9xAwbaaPKYaR1F2B1dkx24Fh52298qlz9tbtUoayfY6ibNf13fQns+xLoA0P7/hj2e9CXwKMkcP0ln5kbHV0ewM3A0qI8Q6pMJkBodOlyxZ4rB87E1jKyfLa87vWvVoLp55Q3vel9YlYMlM33fKdc+q9/Ve688/ZywMFHl7Oe+9Jy1BHHl12bN4fzvWXXnvLuD/1eufM7PyzbHtxajjjiqLJHVT0wADGaEsDB8Vdp7Kj2k7uwCTTUxMdyAZZEuXosserAYp5Vg4n8Q3OVedMDbhyuEcBLlgPPC1SnXR4TjAvuAVMF44rdMhgPsfNfnbY2VCAM++qotI6sHWgb1E5wauDLTJ9wRCsoMs8BwSENMCTBqHCqKyPA5c4dmhE7ozh9saOZu7M2hB0mxP1hOfE9xjgvy5ljelWCkEXTT46LXcoK2CGu2FGX8zEh4x7p0T4ACgMbAALpkSS4EmwEwmaANegDxj/GbbCsEiCJ9vI3wI/EGWbF6AHKAVzhoAgHpG8VXIiS7uHIp4MQVjdoA05QABUJRGEIB5OpAgjhBIXjoKsTjkMfYXmEZZ3fVWQk2Svs2ldgJrGkBIGixbG7WwGRsNM7wAch0Pbqq4fM0WWaChgU7Um8KgCfYJbghEYf8rtkYyEzdrZzV9zAF+cPayx3aOd19crVwbCKvFF1LIbEgiDPg9kKwfig1QES0JqUeTAyamJa2ss9cfym5DQkEy2BV9rVA7oqMJFXqDPIYxjjmEws5DoJQLRiVbR9SusG+hJMP4F4AYoh3womRAgcoBYMqHAS5ztcIY4YW4SZ4Fawp2KMSGSflfySLZfsCthKw6oEhxwSiKRiFXMlWUqEZCGrAP5qLhg7XQZ2Y+w4AVBL57agbc43QFzKSsvxgqnDPGTtYsyqk57qlSCFQaNkEqALgBrJ0jOgHQCPwK9gfLm/FfBBLpMTXfW9WJsMtFY5TMgBZ3wAyJADIDptYh0gxwiyCuYjIZu0MeZLOua0P5xYJ6rW98NaCyfG9ohpUNukq6IjHIisl2rNxOEPkBRmhvKKoNQdyyUBqpBLBX5g6ph9k0uPACHpy3I9d2h7Mn7E7CRPDE4tbDEA4mBJ5ZxmDAf17AAECm2s/xe6zcaAQVT0ijw+sHl0bLJBMsSNcQmmJu2rYL9B5LgRQx9vEmw0IE17mXOTAoYmmC+AjwCOAp1iPa5zzfrdrvUtoOl128Bp6JSu7eedmXt0jjkSwEWPDZgtCzAiwMIEmQ0qJTOyy4vTAizJjsnQ25wzyYzsgPqcR3625HMlH5stC4fvDezR9ra4QQsORSJ+yQpgNtZvwJl4HiQYOB2s1uwPjLqQCwBGXdN8z5zj80OnDRz62bdEG0CMByMX/as6niAY8zCBIeZcgjEpt5A98ozfxEYLUErzB2Yu6xPHBABO2yuYHuuUc/wABnV2DPfBjkr5dOGQPJe8nuejqa6mdT4hn1irYo3M8Q6wtYaqhlpqiYu26Fhku1usbPIYmQFIX8fFFJQQExzU+czpuIT6hN4yb+cU9qXJIvtupqxfs7as1fPkAx98meyvZQp/W13WKcfQZZf+a/nGN25WwuqZ8oY3nqMqsxNKFbCxXH/tVeV3PvEH5UUvell5/JN+oqxcIcBIFUXLNCCxNvrmJsUIn1BS65EypbYM6pk0NrWrPKzn1dve+6fl2uu+o9/7wFAoff/Vl8B+IoE+MLSfDGS/G30JtBK48T8+O7dMBg1lw5eqhOnQUjmMMraGtfs/K0NicnKb2Aoz5TW//KryjNOeV37t19+LCVa23Pe98h///Oflu9/9blm74fDyHAFDR286oczJKHhoy0MCgRaXd/3mxeWGm+8oS/XfMu26LlqarBAcFQyczA8w1jMwbdg69j58NLzn6vTz2cBEJlFONkfkHMHgdDhIRLg4aWRXetj9xmDl5V1kh5p5d53wLhtdGJWRm0jH812wJGpSS++oGhiyc+idU+5hIMi7nC0w1BrABnqcwNJJom0YB1Cl8Wh3OcPMrAZ3a9RzDffFCXZpU4AuOADVEZyXMFiGrXdVAUQmJ/aEfN0XQjDYYQSQ4DuzqXjPeCIzQi6o3AJQkfmQaugMu+n6ztV7gkIvNtLMdDoLsniTwcJ4VnAiDNxw8hPEcOhehLfwNCL3j5wJBibCFHDUw7Mj74RAKphcAEaUV8cpwvnAyKeFOPdiRmRIAeE+U2VUBu3iGqLCdxMCCidq8t7hEYEcVcfscNmpsPx7IQ/V4RkQyjoiHQ9nCmAAZ7qOV8Is8aE6o/XxWvMM2YHy8YwbgMSTT3xK+da3vhXOD9dbv3692pnAgQHAADdjliVgB7Og53hWx2ZU44Q+URmuBRddrcmOuR0o5w+iPU64HXM09DvzNXEsujAmUGFKYwgQwXlLlUTc7WsZB37fMoXcb0TIGDp58lrlo9qtnWec2nDiNH+RmHOJkPsIX4zfw/FCbyrAk6wKMWEE5gRgiz4QamHGieYUAAz6lww8QtPkqEm/YMil05+sNcBEnCyuR/t4BXsmgNAu/MYhezi76KeZfeiy+9gxA9JZNoMgrlk/83dQYBdgBnKnzV5zcEDRATvkBrKdHNprEYnWvd5262rez7JPxsN0rIcPCdinGmOy0dJpNYBAnrdxzQmvl8HE0BhPK1Qx5ZR63K51XKcHblcAmT5QRWqz7sXvMHK4P+HFvJxImDWFezDOkeuNEF+txTjFwQpF9qHvcdNYBwADlwpAIsyOHCuWJffYunVrL7F5m0Sb0y2vBIRSZzmXe3MsYc++b24qpD51TBNP6QSwvWlgPTdI5vWYZ9Co2oQ+tmPOe2+ceE4ZxOrNo2BtdXm0YnwqQ9br0Xw9SnYfIbzerDCo5CThLTBkZlGw42rJdjPbLDe3ycmPnQ8POTPnxqWfflb19KICcgaJAoDVuh2yD9Amn2ded8z8661tdY3xuhjjr+cKY+72WXZep20XtLoemxx1o4b3jAXHdUBZrtC+pvWjZraK3xauZZyPDA488MBg7kbFPdZ8mFGJCM0D8txHz/u23axFbIb4HjxTkbcrkHEtA3OEOEYRj91ad0OOOScCQg+mZFZoW7NyVeR7U8pGscFV4EHH/sJLXlpOO+1AeE6RF2n9uhGVqr+k3ApjSKkA3vDW88qo1rXla1cEMHTxx363vPQXXlUe/8THaSNxqKwQ2AQwpNW6KJBMjHBt/A1ongpMGpC+7RzfXrbsHCvnfuAz5ZrrvxNH5Czpv/oS6Etgf5BAf0LvD6PY70NfAgskcMvln5tjJ51Y9BWr5DDKlxlSVZbBRXKKZERMTGwJxtArX/vycuqZLypvfPMHIsRs55b7yj/81R+VBx+6vyxbdWA56/kvL0cfdXyZ3JXl5zfLIDj/dz9Vvnz5V8vSOQFDSii7bPWK2AnFkMEJeFjJGo855pjy4IMP9sq125DHKEvav3aII5QnQ5zSKauVXQgta0JX0rjNfC0YVy3wYeMS55EwK9pg493Oy7ScbF7kRHDp5dgphjWTKFWyPaoRGbu1Oj7YA7G7mECDQR47zK0TFgY1rntlT9i5sPEZzlZ1AP1dD3zgfnWn0fews2BAiXvRZhuRMApYvA1eBYDSgBz0HZCE6yZ7SswCduBrFaXY7QU8Yadex7ATz9/YDabPup8dz8jRpJ3sjODyrmkNx6rJYJHVsEBIdjOnJuvOcWVN0FB2a5MxJEBF90DCOKR1Kz8cbYAh2gi7AJs7nHn9F6Ff0geYYOy6BogH2yGGDv1JNhLMBDvJNrJD1sEo6Mo9py7WUDLeB8uiMtCqw9y7dnUkA9zkvULJWvBjIehiZ8i72HSsBUY8Te3A2fFwiXh+xwFZtXJN7oIjqeqA0I+e4+KSWTqea9iho/8GVuwU2kHi88IQzGDrNH0MvXMMuK8AACAASURBVAsdTgfKDm/s3ceud4aLLqr6Zl3mb4CudWce3eEVQJLGE/bItHa12RUH+KIf6InXDConJgCcQATtCCceZgCrg2QRuYk0MAnMVDZVzZMVVXvUF5w2ziOHGDoJYyCdLypS8XuybTJvUuZmmhDQgI7xORUywxkNTIRuwjQAYNS3rrwFSAkraLIyqZiLDh+14xogTH21IFGsMXVcHwXkaN1u1wGPLeM0KPZAMrUqkI3+6vrtetM6voT4GjiO/Cw1RC6YChWo4vcAaASaGhiZ1Fghe+tb2163zYwsr4N8P64iBd0an6wR35PjDT4hEsuIKpmwHWL+wzRhjAnrg93FOqw1C8bpEJscav9uJbj2OgVgwXxhbeR6Bga9RhsI4jfGBkeZv4CSON843u16nkBS6jnspwjtImTTbJQG4PC4eQ2mT7xn/rk0fQ8E0Hl+VrmdBtYMHsCa8svyzrmdYGU7rl4/AiyI8OxkB/k83jvc2XPRgEyGHOY85mUd9Trifnjs/Kxo28sxvbVI6yc5hzI3XrfOBlEOHRPryaC0waQWMAnQroLQXDeS/ksXzNTlNwPXbq/XNoONXtfMruV3V+5E79qNF89D6ynPHPenNwC1f96Y4VjWKGRmsDEYrmhr3dhyGJr75nnh46PSYZWJx8o2StpE0wFSch79QkfR7WSvZfgZzzmt0D39P3D9AWWbgNE55oqOWyFw6OSTTi6/9LqnaV0fiLD+VauHyhVXXhKMoYnxuXL2W88tBxI6Obio3Hjj18pHP3RheenLXlme9JQnar1WPsolYjnPsG5p3RbsM7OEdVc2mNaHAc3F7WOPlIe18XfeBz9brhYwpNnZ9yNbxem/70tgH5dAf0Lv4wPYb35fAnuTAMAQbCGSFq5aMyqjQvlMlBNokRg/OEEAQ6OrFpdfeMV/Kc884wXlnLcpx5CYHhM7tpQ//5OPl23bt5ShZevL8174inLkkceXCVWheGTH9jK7dKR88PzfLZdefl1ZMbRcRqV2WFUpY52qWWxXHqIhGfT33nNvOfyII4Jtwk40Dtq8ndsKDs3I+cBUAvQhv8ywrj2Hk8+3NZzITnUYW4QPVICgpc3baI7kvTKi09iSYQ/FmldlwwzXHerYxa4GWAAEACMyRkmcSjvZgQ1rL3bf0zDnHL+8ux9tw4DUvzAy9S/yvARLB4cxd1ex6DKfUlfRiuP5zbu3XNt95YrpRGS7pmKHPGNwbMwDkHF3jP4hEi7j9AfbYZGMRn0n5xKmDOF8GJPhDAB6ALDhTBB6gGNM0lqBTO2Os1kzzp8TRjOyqCBKwjEJ5MC+4MO4rkGITYSGRYLQTA4cyXzVD3bQPWbR1+xwtCUcjMjtkKEwZjN5h96yQh4RNtY7NsEpQAMMaYxqgAizqmLow7nL69vxCQcf8KGGBuD49XIMMUb6L5w+WEs13IwWw1SghC/HIvNga8kgjyoxkSQ4QZXIH4Pe6Li4TkS30dcEXNgpRmkATAh17NgJyYrCaQP4SyHlrrQdqvjEWGi+pPg6EAOwQyerLQp/kMPMi+vDksH5SQZNJvJmPMlPxEjGuBGOFrlMMlExg5v5m9QWyixHdTKYNh27hr5x/3AISRIMQwzGH3Oa0C7ChAivgsWj+2WoEsnjR8LhGdQutB2vAHM0djjlOOwBVgJi1LY67xQOlBlwyAbnPVg3EQqSyeCRS4KIyYSJ9aBWV+MYAGT6BdgQY60BInl+zvGUtx1tO5z8ZuDajl+3pkkXcOzU5wCcqpNrMDnGqTqQLRKajC05X7o2YKn7jG5mAupk/BgQ4D2hJdlXtRmAS7rHXA7WYyhXhrTk8pUgG0ys448/Xnnj7uoxdIIRov47/BBd43kB+MQ4ETrq0KBuXQrRhFyZbzt3iqkQeYgyHC/Bs2TjICPWf8AJh7uGPpKfprJK6V+wNPW/yFOk9dLrbKwF+q8XDgmbh1xoJLInMblBtcruybUmAQYbtR0zI9vNmpm5hUbDsWasVopxYXYG63cmUmbNz5ClAIaAp3DKKxPRMgjAJNaHDPHhfpF3B5BLJyTTKecGgxKbD7STZwUgKqAh8zBAUD0LNFd7oEOOYs5xzYkIJVT7rY/IeyZyz+Q8A/j2fQJ0jUT0Avw0D1iDAzhjDYPlqN9irHXlHlhV1xW32cBSgDQV1CIsyvMiWINicAHWsWaRBB6GD9fPZ16OR7B+BQzRFuTCi+t5w4M5T5/Mho11juWHOVhBOMvb7Yj1SwfQDye4ThArWY75fJ4L/ePziDZIYDzmsXVcA0irVQ2rxrR67jWZMUZ2PFvMbqM9sUlA3wB76lwzqMzaybhE8ngqjcmmyfzMObc8f7hHgvYJ6GE7MS4G2AyixkYKzypdAv2HCct5hMqvX6uy87ryti1bgzm0SpXKfvZnXlSed9bhOnypCghsVC7JJeWKy74oEOh6tWOovP6NbynrJfclYpHf9I2bygUfOl8VVF9cnn7KyZobQ2UYtugM67jm2iKNuYAhng3T4wkM7dizvWyTPM/9wGfLVSpX3weGcn3pv/oS2F8k0AeG9peR7PejL4FGAjdf9peRfBrHA2BoalolpIcV9jWTwNDkxMNl+frB8rKX/Uw5+ZSzytve/qEw4CZ3Plw++6mLy5atD5Wh0fXl+S96VTn8sOPKIhl+mx/eXBYvW17e9cGLy1XX3FCWTC8RIKQqOTLoV8gR3S2HDjYAiadj5xLjKwxssnliWOdyg9EXIQEyhDM/QpaGxSjatWunDJ7RYLbg4GJcURHEjn0a1umIOMQkq3mFZVt3Man2NRQ7fHtkwCyS44QhhQFKqAOOALvOBh6824zBZWcuGAu6B8Y4bIMIDQhbnRwFGHvpVGOgRlUTfZegxawMyZFwEABtAHVyRzZBkHCmq3FsVoR3bO3seBhttHvXu2V7hENOXowwKLOvODX0zdWZvOOLgU7/p9UWQjacfyaYGQEOpBNpecTuJTT+MFhJRCzDFiO6smrC9ZShGKCJzh6RgZrVfAQi6B4kxaQKFWOEY5CspRrCEqAXTmSGdOQ/V4tJkMe7wbQnctrUHWPv+iIfs8J4713yzC1FaA6Jg9M5srznLw5RGyxAqNh5j5BGFLTmTkLHyF8UiT9z3KMylGS4fHRFj80S7cA5iAy1GtvqKNJ/LkduHACJeEUKkUCFAozg/xnP7QJbhwXihYMIK0ZyT30gpCQB1QirCZAyHREGLFhQwW5oc7+QaDud0HCK9R+AVVQMDMexMtMC4EsnNXSOEESNT1aPIj9KPV8/4YgQ7hVAY03mTXdwqrMpNaRC18QJ8nzuMRcYW0AsjsNR1XiiR1TWOnjjwRH2tkdzcamqAEX4VnUGaVasF3xXc4zU5SMYJNw5Esait7QdBlN1RJ1zBkeL7wJcqWwn9AMHNsISyYWk6+wek9OnsZpRrjTPTYOLZoQ5sXPLLrFuzTAXJNsAztSeDO3J8TUzIAFQupPjWHGNVA3GLHKqZR4Sg8AwoMIZj/UxqxBxXUpJM3iE/mb1tsri03Ujv1AqWU9n0MHIt6Yxg7GVABRhN5ms3K9g21XGR4CloW8JjmebQjoxl6lYd//998d4RniNgOeoPqjnjBlILSPK+sB3lqHZEog9nHnW9BjLyqZCzwkzBFQPYCV1zEnM6c+SQcJgqTYoJh+5lAjz5L8a9hrAaR0frhHzuursMiVQJuE7AC35s0KbAxTNORo5xmKdSlmaYRp545rPfm8QIYsgdKy3lv1jkG8+wJnzjWeFgaEWpACoCuCPORwbBlU+5B9anInCeTEvzPiCKcezgDnAWLtyHOeiRwD5gDLcl2Nzrcn8cTy/vA6jpwGuA8ozX5BPnYjx/AAMj42YTBpuANvzKMDmAPJTdzInUK4f6BVt4PlNW3MtE5NJ9yOfFDpOiGcUYtDzJKvFadOBdugivTDe6Hs+xwDEGd9kBuYzOMeZDapcf517K4FwKtml7njM0bfQkViDE/gzgMz9I1dbL7eRk6YlkBeaw200fwKUA0hXNVgWVR79k7WKop9xyaLLEGCzmRkTb44ECA5oWAFGqm6y8cOm03LCIMXQHmLd1Z1J1r1ajLhNRx5V3vymM/X8GiobN25UyoDF5YrLLyk3CBhSRrbyy294S1lDWObKkXLz9deUiy64uJx55gvKKac9U8DQcBmm+qnYRjCGBCOW2QEBQ9o0hFE4oHbsmtxRtgskeuf7P1Ou/Oq3+8BQbwXtv+lLYP+QQB8Y2j/Gsd+LvgTmSeCWy/9ybnhYlUNk5BE3vkhB6MNLxCBSKBlmxOTkw2V45Wx51WteWk486TSVq/+ILAslw33gh+Vv/+IPy4ObHxAdZGV58S/8Sjlm00+KMbS1PLz1YQFDo+W8D1xUvnbdzWVuYqY84fE/Vb7zgx+WY489rtz9o7tF9ZcjiRFWdxcxlIK1EsZWfeGYsqtmJyQAGO1Cs4uN0xd+s3ZfZbxgnkVZeQxtQkmC9ZAlW70z6d3lMKYCMEoQgiSoQRvXZwCnSFpdjdcwsoPhMRPJJTFMI7xMxnkyRmBKjEdVDxwvvs8S8DhvWUI62olRGmyLcOXjO8IV2GEErBmTAzwiejeGOOdipEdoBPTwCoxga5vVwvXsiBgMCIcyHBoZluwEB2iTO9J8h+MHlZ9XVPOpFbhyBz8dY3JDHHrIIUpyvCvkg8OAM4zROh1OUcIVkzL4BsUA27V9Z+QIoS1jchyWLpNs9BufOTKcU1mjRxx2RLnvvnvDJl69ak25574fiTmCI6oqSJIpYwKwNqaKJtwzWVJObFt3lCvogaNgw9u6EWwoGebeRaWPGOt5Xcr1dg4beXF6yZrVmeFhWA3klTKrIUEgwA8YN9KA0LMsaw8qlMAQDuAI/Z0gr4mcXthQagdOBuPHOZFouToakYeljgNCxPkGjMGxp028ggWndgzUKm2zAhM5a4YqWHV8o8/h5CdI4GSn1d9IQEr3NqgTF0Z26kuWPc9XuCgxUOmEB4gmeQU4WlkKzCV0BVAqq4wFPJhakP+LNkzVOZpJy7meZZwgR84nABpOwmlMRzxCxwToDogVZFBkUP1nDkypChtg0eNOeJxA5K3l+1o/gnmm68EaxLkN9qG+G5MTBPss7gNAFACWcgmJqeg5EbIKmaUjj75HqKG+BRzHucwS9gJWdC4iDtBIslmmufnQ5gcDmGJeho4GqJ3sNSdKDvBK+uZk5R57HLUMgUunN0O6mIMG7ZKhEGMZVYhSx7gHwDfywclj3IMFGH5mgoQZ5pfOeuYxSkApci/xX6yTCQolEJivBHoTZEPfWX/GpJMAVwEG4WxWpkOP7RPnsSYTvplV4ViXAHGD8RZLm5zdqJ6HU4pc07nneMZlEJBG+hwgnWRrIMMhoNGeYP1liFpUBdTFF7OeyvF0tcRIs67QVWlLjCttDMArsFsqYOYaF2u79G2Q0JfACOlB/j6rSnYk0M4NipQV8mS8IidZMD70TNFxg5rjLN0BWKNHcX+1M2DvrKjIfOb6u8SSyudSgtOsq7wHOOVl5lA8r4IJVIEl2Eg175DBIXI+ZRgcwPpU5D9zCfbeZoCep8iG9QedjrAoM3AFDC3Wc310OQCP1h0945aLMcK1AHtYS8mHRr9gHCWwlc8gh2+xJnD/rdsejspTyVohmXuuQwjdebYiOT9rXQMqM8Yei1w3cvFI5k+uQfkv2U/MPda+BO8JaR+PAhbbt2+LZ6TXL9YrGGsAd1wLmQMwkV8OQCjWItY12qS/oa8gL4nNRDGMBKABnPQME3sIptkiAFvWE+wImEqsDdIXNkx4sW6t37Be1bt2h5xDTrEOasMhNoQY07oOhm2BxuQcJMxzVno7qOcfx7uaJb8vEmMotiPQzbopEiBdhI1SbXQ8mE27FdoIwGq2MOM9OrK0PPTQg3Eeerhz1454hq5duyZkG5sauvauR7aXU055Rtn84EPlQ7/1i/p+uBxyyKEa05ny5Uu/WG666euRkPpXfv2csk73WrJsSbnp+mvLxwQMPfe5LyrPeNbTtcEne5F1SJt+c3NaCxcTTEZidvUCO0HjRZWy7dLVt7/vf5arvnqnElT3Q8nq0tv/05fAfiGBPjC0XwxjvxN9CcyXAMAQO1HDMvaWjpCXR/9ksJBjCHN3SsDQ0Mhkee3rX9kBQ8qfsnPzveUvPv3xsvURAUcrNpTTn/uS8hMnnFh2KPE0Ttyoql6c+/6LVY3ihrJ8YDhAgCVyuB7zmGPlzD0SiUcxLnfIscOpZoFxGAYtDEdChls42JieGHuxI0moCwZeGq6zlV0wRlJUXQ+jmev+n/bePGrXtCrvvM88z1WnqiigmaLBIGHQCBagGJyCIB1WutPay6ZdhggKDoRlWiExurQRxZV0GzM4EMXQRpdp0WBsBAtkkBTIPFZRVVBUUcMpqs58vjN+ff2ua+/neU6x2v67znrfU1+93/e+z3Df+973/ex93dfeG/AmYVprNl6bOdKVijBU2bG1MUlOCiWnPa28SBiBhBBgwJ8WQwADDKec8DEo59/yLc8d73//Td5ZNNNC52G0Hjp0lZ2lhHDFYYMd1Ll26IttYEmVPvDHfoUnfOmeu10xpNkSnWSWdrUjmbAH8gnI6S7jMqNYjowMxw4lMfilcw1+sUPbzo3uT6lzh2foHaP92INHzeYBRMLYxPBnXACPALig/TssAYYPhnFVtEnIHGyfHQa0CLMgD9QZ8hlR/YmwlwK1YHxR6ei0ck/t3rPbRvoZMUue8rSnji9+4Y6MKU6D3o/KYGVnmNxThw4d9O41/Uq1mjC/GuTbDLtEOsJ3DQB1aASSacDDQrchT14LWAXkU7jK98EJuveee+XsPJB+Akq2o2xHrUL7FvnLDYzYsaTyUsC048eOj2uvu3acOH7CThaJagEsNtsBKbYRbcdrxuHQHKMf14lNgQOzQ/pHEmkcUfSnwyxsZBOqQ9iFz42TOu+2Z9wBYxhPV2EiN5Qd+pQC7/1pJlh8r9w/7n0cNPcmymnmHM6l85UUYOCLGDysClyACwBBgE1KegugRz9oX6os4QDl6u3YZRia+ZV31pqrrz7sfGNHjz449XuXxsbMpZrbOLr071k33DA+9vFPTKylVBdjvu5WlZw947bbb/ddzZYAqJCOoH8d0gnz8AKhG8UKSgjZ2jggXQt6stEsRkJXYbftElBiuTqkRnnRYCnqMzvO6F5V00In2omnl9s1l5yPpMYeMGdrJSJv5k4DLgaDagyitwFrGgxuNhvz1npcbB07ejXP0ZuEuCpUzUwKAbwGcQPchV0VR9WAgdlDAQ6XrByHpBQowRrRTCC3R9dBtw0+sx5V+Ck5fy7pczNo2tv2naNwXXHO2mZ9aSAgILpZJOga4AtVniQrs6E43kBq1tIMD0nxqfCW0uAuWU+olX66f91XhxOrjQ7945lRegm4xqvZHVzHID6gUrOEam5EPlk/UoEvLCh0yz3suQjAoLWe0t4w2xiLr/qqr3Kya9qNfvJMDDMnYAvPKeeh0bMlt6A/gJoK33ZIUMKoDASS6BpwUhsIBtEEtgNL7dFzysm/ARxhjem7NQHrDgVlk0V9pqUUDYBdc+7cGYN/99x793jUIx/tTRCHdgI4rJ1SvrKDGhNCj3aNI/cdcR9ZJ3lmPuIRjzAj8KyKEpAri44FYqTxybdUMPHEFmoIckrezjNdAAnH9RqGfGagO+PCutAgImsLr6MCxp51w7PGjTfe6Hw46OpJPXtYfzoMOWykAPbIGLAjbNww4GByek2VPrGmACLtdj4grb3FGDymUHgqdJG0nbl6VM/Ivu71j7hWwMt9lhnnbxbACfi5C6aRC1pEFq4+CCinTpwhpFNrEAwl2LEJBz3n9nDdVG/Mc8QsVo3FVifsvzi+6wUvGB//2MfHzTff7OOYvwCEtI0NlABzSYSOrVKPOh9rQFIAO6Ghj33sY8dHP/pRF1340pfuHNeLHYROHjly//iZn/6HGpNt45GPfKSSzu8QMPRfdexHZEvtGd/3j14uYEgMrO0bFV72/vH61/3SeP7zXzS+4Zl/x4yh3dxHwNAlVSW7uFEbOapKZrCaHIWSx9lLa+O4nmuves0bx3tvull/q7b96rWSwEoCV4wEVhP6ihnKVUdWEpgl8OE//20xhnbJEVJlMlVf2rJFhplAHJksDlu4ePGYytifHj/wsu8bX/fMvzt+7NU/J7rI+rj3i58bb/m9Xx/3KPn0nkPXK8zs742nPPkZY02MoVNnFIYgI/dnX/9vx3/5kz9TpbL18eSv/WrZDLqqdyYvKsHhRxWudXDcf7+Ap62EtpA8GLsizqRDKfT3ee3UdogVgIoTPevfFp2za9deh7esydDauXObjKajTmyMQYfRBXAEmwf6P05/V2Ch997BLDZOs4O6RDXghithQQ8vJsXptQvjbz/la2WkfcZGK9+fPnNu7BJj5PwFGdMC1nqHNs6wQsUEuNlYw0A31ZzEu9DGs7sKNwqH305kOUE2hAkhkQPCzqWracGC0F0xeM2AkYFJfo5OMu2cJronRjBADU6H8zOQ0wb6OGCHQ2gwRMm/kWpLGLVbMEJ1LGwX3s/Iedmoz3bv3WNj12FZTf1vZ9ShQORbURiYwaLscl99+Opx5P4j3lU9pFDB6+VMAH5sl3OB04RjA5vsEcpncNXhwwYy3v72tyuB+T0G3QxwqL+Pe/zj7XRjoAb4ifGbEtpzOJmrNREyoM8PKYfCgQP7bTwflR4kf0dzIwKDhKVxUUk293l3H+MYpyH9pgpbwBGHtpQDzP1wuOPIVInvcgEMsOFwwjypnEwBPAALyfECsyMAJw5e6wfX596ADNc/8vrsUqu/OBvnNCaEL14QQ8uAAU4e+sI9jS4GNDXsor8J/ZkST/M1SubQkciJ3fTszKciYMKnUqLeTBODBiUnnUpVGfplxlhViDu4/6DniuchICQAFbkwNGHNfrFDKzlorjKPuWGDdQ6R6ns0OFpASphuCStB72kHbACcZZytDp2EdYZ8YNgBJAMk0WTa2CGE++XMHRfgzFwyeEg7yGtjVk2qjAE8XKh51zq9QevNGQGgOwVyApDC4MPhMoMAoAuXF4BPv4QNQCgHJakZ1IAXuMRTwm8AMh2/Jn3iCzOJdCz5k5ARzAODt8xxyyosv75HGD6EmUSOdkIrLMXJinFqizHh3Er0zboDKKj+SYfOEgY3DWnYXa3TAZzS3mY1GfTQfXBMebG2Gagxiybz292FwUBbi8njD9VdAPAt+rmgcdvskEAATuVNgw1W15gAr7jOqeSGUGuuUdkMVg4gvPk8rFmwy8Abo/16DklH1NZmCaYMfYD5VAXMc61ZRjCCAlIm1DH5wuYQtYmpY0nzKAGMTEga98nan7L0PXdZ25IHLOCmAWv6qDC1c1WxbZ+AcoCgq7XGsQ4c2H/AIZHoFm2D/cG9ScDNuun+ci/krEuzFuP8c302IBhPNg8CiMG60nqttX0nrDlvhlQFMDYD9B2fOZeZ+oJOEALViYi5/6lTYpfsCmuN+3L+Yx/7mPHpT9+ukKIDfsbwXD5zhlw/CgM/tEcA+lGN+xDoDTOSHGAB1Ao2Q4trHRIg7bUOncrcY+yFUZixmHV1ToKPvNFfpqxINLomrKo51BRQiWc3Y75fcgRcA9hkLoRtu1vsmwCmfO5wQB1r1pYqa3F/cHDasAmguIA5M49JRM96pvM6pBsAjL7fe+8Der5uNviGPAGItqi/PPOcPF6Ax7XXHR733H2/ACdtRilBc1SQuZvlh3fsKdbJAFjRa3S2GWewJdElNqcAmrgu7NwOoQ7z8dJ4lBi36OExbUIcPfqA+hNQyXdkbVKb0BVXlZXOdsjcXq2Ze8Ta43XffUc1difHEzTWn/jk58Y11149fuPXXz3277nG19q7d9t47/tuHB/4wE1iiO4bLxEwtE8y2Kp8Qh9UKNnrf/71AqtePJ6u5NO7d6uSmezGjRe5l54zAoaoSmaGN8CQ8rMBDB1Tf1792t9aAUNZmlavlQSuKAmsgKErajhXnVlJIBL40DsAhuS4KycKZbltVMrokKkfVsCl4+PSxmPjH7/i+8ffueF540eVY0jbQ+O2T354vOvP/mDcdfcXx7Y9V4+/++3/QIyhp8lCOT3u+PznxkmBE3c/eFK78deNSydV+lvG7kUZDaboyygjIemBA2KayOhxwkwZqBgxGMudCyG5YLAYMUAxnGNcOsRHvwOyrONI2NhPaIZp4wZPttuhb0ORvmKQ9g5dCNspp45l5bwL6jsWpJ1rO4NYsTjU5RRxEZxgnGsszXIyFFRvw7isZLbqcm2ckl45y6mnL3bSCIXDGq7cMtWaOj6Ov8t78UrciNkYCcXJj4/hM9qKQ2pHLWFq61jDZpjgzHO/JJP2sfwY6NA1CaUB+HHS6xwSQCXOazWgvirPi3vkbI+Fw5rscOIgqV/tONbnDkNx2Bo5CLSTD6DiXX7JEccIoIO8K3aEazeZUC68BJwhO/m6htsT8MZ95Z6WQf7HPdx/34+SzhzbuW0q+Wc56sijx5XjkwemHfIWO2PMDzqYawU56rAcTqnS6AUILMernd4Soi9FV9x8HG79XKLvlhOMhTB54lkkP4y9MatiGDlxYTP+BhAY/vps3XEyxbZAPi2a/s19SELpeNwBhly4rECxjH93Vddi3Limjyvd84VLj3qeMD5VtYex9FgA+tQ4TdvZdY2ENJU+003moIc0cgaAuLh22iADTpA/5rqeO8im8pSwKHidSvJ2d42X5UM3Ww41fj2OSZA0LkpnXc+MaxfriYWGUJJ1rl36DKjkKmdcz2sS2prwqKnN3LbkOPWbY6ptPU99PIAh85N2GngJc8tj3l4lY259TSijS0ZaZNF9t6P66V5a35N7CLlFADVnW3cnZezP637ootvJtbM+AJrVJMn883eZAxtoW41D2ljtJ39ab2wztAAAIABJREFU6XBYexmLy1+1ljXLhPAhhWuuC9B0/3qKuRnJo5W1+CFXqf5FL0tpa83yHS1fZJgLzjOidKNvNil9jSWha173oyMBN2rN9NwvGdSzw+pWaxR6sgEGVesT8xuAOErpzRbrGZ/TVq9vWU+mNabWEud1Yz3U5oOZNswp582R7sPsKmVnrZNy+p5ZF3nTu6r5XdKzyeGjlcMvQEhCUQHLrHM69rQ2AXYIuD9PGCnJygUWAdT7GSxA9JzmNn/TB8ANM1S9YVE66yHIODmXGsC0n4kZG68xSNRhnElSvJiq/qzg7qz7rFP0S9cDGIERzN87FVZ33vnxEkbFc56xvSBgrsPzMtBhyPUGAeBTwBaAajZpAkqTl5BzsUHM+gG4AXBEZmogdguXI1/Pbm2eMeOdI07juHPX9nHs6ImMpRd1P8HUnGK5eT3KOuGwVX4qkb1zxCGjYqkF7MwmWPJEARwqrNosKFljCmE12C7WNaFvBDVTvMHX5Rmq+++Q/eYcgegfH6j/a1pDJ+CwQEDkha0DK3rTxnvUr0PjmmuuEzi1Pv7i3e8QQPhJbVocHN/7fd8/9mzbPLarWu0H3v/u8bqf/4Xxghf8/fENN3y9ztmhoiIKm1RVsguKEIMxRPJph1pS+YwNKhhDAqxf/drfdrn6tYvnesgfsh6s/lxJYCWBh6MEVhP64ThqqzavJPD/IwEYQ9u087NTRs8OsW4wFgMMaVfTuWmOj7ULR8YP/dhLxzOf/W3jlT/6z2UAbRp3fe7T4y1/8EYxQI6Mg9c+enzjc56vXCBPHxsFDN3yWRkW+/eO/YevlwGl6wlIIhxmTQlHXabaO/FJuuj8EbIfoY/DvNgiQ6R3qeOs69wCOzDYoEc7twP7zbWrzucYxRdgaZBAF6NZ5/YufRydEkQ7VXZYcMjL2yD8RE5i/B4ct9oNLSfOssBZgCJu5w/wAep3MVjKmE+OENlH5BpqQ51bNyBTBqDtaRgshLOxc2sAQ+eRxwV2AQ5AO6o2qdVjGbFxQudQE5vb7UxyHhchtAB7X06KwYbu69L5sOEoYxrGQzv33I8cMYTKAIBhoNvGLiCknGw7SziShIGQ48E7tOVP0jHyOpXDa7hF329ymfC52swmaPBUWikQyewRHUsYzBbn3cHIDNjV4ScTs8UsFJhji7FCfuhVORMcawcDRwjn3kOgXVvvskYkzm+CoU4/qq/xY8vBaRAhXs3kiMWPhPWgNkCnL1msA0rST+Tnm5RDW9fkKmbb6LrIzqw0fQbzw7dg67u94gajDPrFqQEsigxwVpNHyAmHaQPXkvPY/TYgSJMb3PN5GSRAG8uqgSFAAPQdsILQQ3Js4ALBElJY1AVX6kkOojiezI+AIrTZKYNwlpCzvstYZx5MOvQQcMC6jssEKAI7g/4RLkFiXRgy2plnbgCGeMZzHEAT4AWVkuT0wrRhzWC+aIGJUxoPLYwUwLcGE7lKAYWZMNGC8wqN2bKLJLosB9E391uOjxlVThCcXEh2QsvRA8Vasq0chmTZsZ41iJD2GBiyoxmAYn4BtgUSNjOv153WO76psFP3qpzpZrYZKIIZx9pVuuEcQ6x9ACru5tzXZij153NIIoMBOzQhZnagWReQq3VXcmRsWFcmGWc+sL60micRcPSG+9JvM5QYO980uhOmDeuChR4gy+BnweM1FgBTGwR4+FSDp1l3+MC66o+LUdr65fHvOZwQNM/T6stFhwGGxcbLoDVrOseUjgPUeR1lXqMPuWOJLdd3vwx85FnhhMzkxcLhN6hNeFyxTlnjKvwtzDrNL113k5gxl4FC6WjGrPoBIHdeoIiBCsB7r2+1eVHhnj6eZw1yN9iUdcJdMAjCWp7QUkAfX09jBfhjRp9+tqhd3oTxeiOZ6tkMU9HLec0Vs0OBJAz8Rl4RRoY2+p1g54BE+YL/W3497uiqdTnXz7eMb8/ByLfHKFeLPqUCnHKCUU0RNp0YKfTViZ4dCsxzLWHn3b6st2q7mY2sYZnnvi9UptI7z/0CYr2poxfrC7K46ITffJJCEwZ1sVkAzCrcrWidU789B6Jk7i92w/xcKtCrem/2Fcchv1q3AIcuaYxYTzeQt4hxASAidyBAYD2XWffpx0UYaBTgsOoqtFvrdldiZO6YQerQ7VRKI5Tw/iO3KBT67HjiU54+Doox9Lb/+pZx6623CpDaNb7nf36Jytormb1CzD7wnneOX1Ao2Xc+/4Xjm577bAFHW5VjSG04T5XFAEPrm3lGBRiCMURoGcDQPxFj6H03rYChTJbVayWBK0cCbV1cOT1a9WQlgZUExkdufNP69h0KaxEwBGMIGj2BZJs24KRRSvXkOHH67vGjr/7B8Y3f9B3jFa98rQydLeOzH/nAeO+NfzQ+89lPja/62qePJz7pGeNpz/jmcewLn5Mxpd01AUMnzuKYyZlau6g8KqK8X8K4SlUjlypXbiFsT1dIEeX6DGXElYcGcyp5I3AkYnw77ME/kNvLGbXfLQNVhpkdRBu1nIMxlnAn54yJvVrn104tYz/t/vK7wghUucXOCNcxU6HYJpMzjn/HLiMOkthPZitodw5HWDuKk4WMI2DD0giCX+14+yOcehw+DFMcLQxM8iJU4t522AJypN029Kl8VU5j78ZPvp8dFBgaAWz43iE1dhBihPs6kxGf5uFs4CCQhwKnQUowNtCXcvR9rYUzOAFTFl850gYYABoYg8jXORP0ufNmwAbCAayhce4MQBQkUGCAw+VoKw6L9ABj2CF5DoWKEe/kpgXAOeGnxtaViLxzHcc5jiZORFhgrlYE8KbjqEpkh41S9aryFUM5Do7FV4BbkjeTxSOVlkw48DjWYPa6UaDWOQFcXdEL3XZ+HjvqfWB+scFuZx8jPR/QHqsrbSyD3k6HdYbhjnPJTnQqQaFXHQKW6mRONM1ONyGY1SZuQL6KfFdjX2EWDhXCATGgMDvadqD04yTw6E+BLoTIcB1A4+hS9LkdnwbsOj+Tc4A5LBCJca9Zdg0UcCycLUIICc9xBSFdGQD5wsXkVAKsc/igQVK+zvcbvdMdJ4p5s5mE0CSDBzhoHamp12GoZhkCnCKfYtDZaQbs0tpzQX00OEmCY11rAyCHwS1DgAYQpnwzSID2oDf6znlLyknzOHIP62CSJnv+s1YYiCaXDjlhACtSRctub4QVkK3fPdcju7C6WKZqXWm2RrMqDE4G0LH+NYOxdDBzVT9mjwSkyqW9IEW3AYUcvlWOc+fcQh893vqOd0CZuq+v53uFpWRdMKNKR7MeVReWc4H7EmYU0BpWR5xV1j/LrmQ5tavWLg2M+z/Jy/K3dOe56Yk198ujxzgUqHmJtafmg9df1qucsVhbwzish4bXgYAShJkF/JpeHhceYgELuqCBn0MGWxTGrJBRLbLFYow+TPOor1VzMgBYytqTlN9gJPLnOHKaieG5RfrvtbSAJw8r841zBWKsuzKmD3Dba4GxjJx7SbrYIWy9AQAIC1hvpiU6mlF1GBTrG9cwAK3zWb/JuWedmAd20g2evZ43rFc1h7xmdFv6nImFVfrndY1mFnhaOmqwpMAMMwlZN1mbmXuAVGzaLM7zBg7XKHCH2wJWpLBFwEcDzXzveZkcdDUZK0JU6ynPY2Qv3bmADFiraw01kFibAg7prFeP66QjxawMuzObF96QKKYYIBvzEcZkh3eGdSiQkecyObIUquZE7ATRI1vmVaQZOQM6WUeUWPrEMdsnsLsYP+cFq+cNoeUAQwbSKsz57NpRAUQXxu133jWe+Zxnjv/8pt9wSPollaH/nu99ydivkLHNCh/8wHtuHL/4+l8ez/vWvzee+7xvUrJyJR9XGylXT44hwsgAhzZpnYU1hz10voChV70GYOiWFWNoXjVWv60kcEVIYPEkvCL6s+rESgIrCUgCH33n76zvgDGkWH2XeiWsy//EBHESR8WJn7hr/Pg/fcW44bnfLmDof5OVtT7uuO0z44//4HfG3fd+aey/6vrxbd/5ovGkpz9jPHCbdobOKAcIVskWJR0+o/wIl/jj4jilHS38iK3a8SfsyKWLq2Q4TrxzMSg/EaZbU9VdMtoggdg15N1xToY40matQEFv50Ofs3sGRRqDilwOODKUT6UsLUY7u2hOwkzlIIcLwMRR0mjttFEJxFVucGyd2DQMAG6QymEY6tucdJlcJxjIZ0XV3qX8QhiWbSAmKXIqgZV3HFBDf7LzC7uAfpPvx/kV5AR0SWA7uwKAyONAWWL6Sa4aDF1yRVgGTsIdwIN7Amg4ObQBpxieXL9LcxtUIyEmmSbIs6K2pSrbJSeE7lwTDyj/zyaF5+3dk9LApwTQIO/Ot+RznfcojCX6gfHtXDuMifrtUsqVNBjQxYlA1W5AnAZcGBfGA9PWyU8rT0gb4uROco6eMswBP5LotZxT/BUDhx0+hGMa58IGcznHABtub+3YXnTi0wBXa9rR5D5cm7Ygry4b3lWS0KvO77Rkh0zAnfsc58hywsDX3wa+dB+quBkwsE8HKJEEu50rCXlyb5J1b6sKOA0wbAAlQp8NEiXXDHqR5Knk00jlmk1i9zmPDY54AUToFQ6s83cYDKOSn4BejTnJlndQicfgHWyqOAqWi9uZ/FNOQq9zSJJKxT2QEJLGJ1cWSbkBkcOKSKUyZLXZ43ZW/Uef/b2xhCT27vnWjozPMTiipKqaTxOYyazUJXcqjwhstN7553xCQZPkPesA4acPfJmcG5ItMvP9SGCb/E+d68hMxcq5Qn8BndDbJKrdOHbLeXeuLRglek8uIlxPfaY+kYMEKW2XTBxyqrs7p5eALdrI/ZLzi3xUSf6buZg1JBWGIDuRMD8J35kvFzUGTjC9APQ8twxWZo6x7pB0GWDOiY/VPqr5degKc4tXktWTbLiqnum6XaUvVRITFpuQsehWEnUHrEcncPibPcf9DBZrMe/1sxMbO5k/oUjWvQBCVN6iAZZ9tb+rY3WC7K6YhkNshgr3lay4Z1eAdO6gypPCfWm086jpGUJC9ySB1hxgHWMOaiwacOVg/ysZ8zdJfwldpo17tN656ADAAusXa3LlyYKNgrz4cfECAAHJJgUF8nJeNodYsfGQzQM7+qynsElqfafNzFly3lF9k8IIziuk+Yf+GgSFqcjGhRlaSYCN3jB3brvtNiUe/piSs189bnjWs5yQn/ZRQdNtQicJl4YBVAnDkysPOdacJt8LQBrggfpKf0nS7nmkHHIXtL47LAoAX+3MDgoAY9q3kTazTqOnuidJsdlAMPjJmqqjlqxDr3+SpSsUwgKskO+wYABtYcVlPvRaRWj4Zq1hsHW5YJhCCQNroCY5rpgz5DlLvisDTTxnYQIZl0shCsAP30PHs6YX3up1F2DIlf50fyfSp12Mv/MxJddcfwawh247RxO6yvqu8x2SVs/YzlnXOaloV3JdZe32i+duAULkoopdkKqa5N2DIevwsnpOGFCUHF1dTb+SNHzHNiXB5xqMZ4W0koDcIWw+PDmwTqr4wUYYUOoUOb78HPIzIeNnQFD93LdXuZpkZ7Fek5dty6ZdSkp993jCVz9u3Com+Pve9z6tvfvHS/7Xl4pFJFtgF8DQO8Yv/dK/VPGNbx/f/LzneKNvq667ZZ2cW7JjVLCef+SndLikdEVWjBlDP/5T/2EFDM0asfptJYErRgIrYOiKGcpVR1YSmCXwqXerXL0MD8rV7xQ9m0SizRCh0gWbYecvnBwv+6GXjmc88xvGq37in3oX8Y7P3Tz+9E/+2AmCH/f4vzG+5bnPG5///B3jji/cboOHMrBUOzPrQ4aCkyFujoHi0J5saOp+i8SbNiBTIj0lxuPsYGgmCXEYAThHGEIYYC4tXwb60nmnh3aicGLLiHW5XAwpGfUY7A6D0vVx8M5qh+vkqeMuXU5iy64e0zvlLp1uvzMlyHEMOJeKUpSQ5XjnKADYAQTC+cRxKsfByVTpq41pnLLZeDQjxDt/Ka8erKEqm3Ac3+vnrMt647AHxOBFAk5+T4npAENmZRlAwNgGNYsByR2dWwEnQW3he4ARrGzAGpxWHAlkEXAl4Uht/KeyG/dNwlscHP5mvOKEd3LjVBJzklHGwUZvDH+DCDagBXQBlrgfAXxwShkLAw8GhWLUxhkAMEuf+H2bdizpZ0Cc9LkTdsaIjiNOQmcqTOFcnHbSYCUQ1bUz7qd8/SWAgBzIy2CnjhLtjLWcDuSE3Mn70ACS+1MON2PfzC6DRBtwsJMTJ3onuZPYHRZPOeZoAw4RCZJdghuQs5ww2ts6SMU8jHw7+YBzYk7gXLgqjkq64+SwQ2xHvXbEGTc7rMUAMHPBu8SAJtutq84PBVwo+eFkAupxTOtjV2VqosmOcm67/fGBMq60laTfzFvG0/m+pJM4NTgrOFYkae1XJxAmaXfuE5aZMSZIKTqHROpcz+XfJWfrhpmA6KvAZcnqpKrdAdp2JTKctM06F90JuJykvnZA6dsIeMJtnHS2qh6aicIcrHkIMITTngTJcVhxxNirN3PIYU3xARtY8ZwvthV6Y4db1weoNrgH0wLAGYcTfdXVt6ofzimCIwsYUgAycw2Qm8T6XAOgoplZOI/nlVQfWVB1sUFiA6GMM52TLm1TWO6cIF3zhPCa0hDWptZZDkeHzuu6AGMGmAygVrUzrw0k2de1AURIhEzSdsDpxIB5WBnDOPEQZKSj5eC6L2Y0CPChChNjzd/oZ4XAdbJ297FAzh4P1k7GcRvri4H6LKJ2tAl/Y/5Xzizu44TrXjsAjwO+cU/uwbtBvmpzr6MtQ8ZksxIJrxFiqDkFOL5dzwPAOY5hHNB1Pt8tkMVOvQGnPdZ5ctKgl8kTk8qXAQkDijhRu9rPksiLtgbQo9+srwIF1L4AEMNV8iglz3rYGxJ7BBx5/giK8tpVwJ4r05GDRvq/DKNqthFZfLIpEBCw1ys/K637AfcDNAck2qq/uwhBP1+aycd5ToDcQIjOybMdZirPA57fc6gX7SLPIHOxk3szj7ZtVn8NAIc1SDJxkjGjz2GHESZbGzTqO8DUiRMAyQJ0ZbNw/Hb3W9XetIbtEfv5rru/5D5SYZOXw/cMmnA9gEytIbCYBaA4objvw4qs/uoaHMdznc93iVFNNTYjLt6EWrC+DOxl3fDzz2DrvJagezCcmkHm9ZljAWwscBipNV7oDbYMzwCB/gbBdT1sDACibKJJPgavAfyzvud6AMJUl9PzifBLpog+RyfMHNYLHc5zAGZeNmo0IaUzur709MiR+wxK3nXXXZLJzvG9P/iysZ9nvtrxoQ//1fjF171+fPNznzue89wbBFCqmMQmgXFKG3Reme4pVw9jiDZ4swjGm8rVn9T9fuwnf2O8+32fHWurqmTT82/1y0oCV4IEVsDQlTCKqz6sJPAQCXzkHW9cp1rUThk/u0iuKOPIu/Ga8dvlfFNxC0P5+7//+1R57JnjFT/yShtmd972+fGWP/xDVen67Hj607/Ohu8tN99iw8O7qaaxFxBgRz3GUMqypkJQPC5bMP4+v8ahb1bGZuVhWDIMYvDEsDRwYU8y18dpxpDqcJU4I5VDB+Owdu7b0VuCAjjm23WvJL4O0wCjFiOPWwC8zAkiN9tJxSGlH+zOOWzHoVQkC672lFPeu//e2qy2kl+jP+++2tnBsNbLrA+DMOV4yunYrlwoJMHEIG4n2qWAAXlw0nQ8snclHd+rokLKYDVg1DuxtaLzGX3DweSa9KlBGPqdEvFpU4NC2LPZnY4zyPEwIDCCcTD7M5oAKBcQIw6kGT01VlDfvdupv0kuihHblZHMJiingDGZZGgtiVcFW2xy5u2cJESLY2GoULELpwYD2yXgCbmQ8wE7B3kxbg5900kGH9BTmAZV0toMMDte2cGmHS5/7Z1r2Cs4FuxQh83E2NB/nEPnBCk9MmhlakN20Vu/rccT6ymAA59RlcahE/3UdRuSvye5qDJfzKyovkw5ZuzQp/+0mTbef//9quiz307qDiWah9mAk29dYExgCBGSoX8NFoV5hfOIs2OtFZBH2exinRQgF6g0L3Q3FQVhpwBshZXnstyAm637BoV7TaCkc3TPDjRrBMeiOwUowAKYkrIaIM74NzsLIJcXLCaOtUNrpyoALs4+jo8BRrM6AjQEoSRvSpyovm7fq3WQ3kevAJ0yfg7r9Cv6k7w+0QFkYDCx2DgGRLgfLAqkgDPo+dN5VHJ+gwxWceaM5AGATcUx5gfHm8lodgkOu/RN104VpzCCrOuAfuonY0aqIZw1QF+zJM3cuzCVTrfDrb6jxz7DbcL5PGtQyvPeLCnlGgGc0jFeExk/DQOMtGYeJU9ScqXQfsaxGXXWtQhxArJacwwSFHuHIWkGDH0xc0IvGFNbBIgyJ2Fb9JoXZlHA7UDfATgynnJaScBsEKrBCAoQCEQwe2oGtBooAbzYqnkKUy7PjoQQ7t69x884PsPBzqZCqufxoiLUFgG1WwRQnNf8NagAuFjMKLNl2MQw2E4bS2cKzG1ADZ3dIPA64co5bq/YPfQTHeA+gN2bhP55XVR7AETY0GE97Gd31hjWTcBrAFHJ1cAzmxWzjKZQVe7laRWAg77BLkFWvcnQYBpjnHv2c6j0ueYCFbgYg/MF3Pd5zYBDf3q8DbbXGp3qg9E5V+DzM7jzw200aEFFwp4HrCvoGiXnaS96wbr1wAMPukIl+si1e32YWHgONQsLjbmAnqHvjJsZPmWLuEJdyZ11lPF1QnaEK91qZilIdjZaGljuVZFw81Rb7LWg15lmMrpNXjuyjngDgNyFel6ynmGXUL0SoJK+oT+9VnpjBgDSABqbbKzhsbmStD12lJ91ej7zXEJOvbmUeZrnFHoa3aay6enxmMc8ZvyDf/g94/DBg2PTvgPjfW/7M4WS/eJ44X//wvGNz36G2rRl7ASoUo6h86pSe16hZISTNTC0SW1bU0qBU7rfj//Ub4z3vP/mFTDkEVm9VhK4ciSwAoaunLFc9WQlgUkCN/0/v7bOrtsOhUNRdaMp/Ng+Z8+dMTi0QTtBP/ADLxlP+7qnjp98zWuEWuwcH7npQ+Ndb//zcf+XVa5Vxuq99947OZdmJugOcbRmIzRGVwx1A0E2YAAPKieBw8KaSt4VOkIjx5BrICchFDH+MZYwzGJEV5lcroED3buA7Oph8MrQc+6idgjKocs1MIzDcsl9ct/avnabnY+kDGeDApSNFsCzgxxHxWJyGAOMIPelDclKUO2NRrvcAUww0GmLNxSTTNvGfloTw66cUnZWAU0ouYux2zvd/I7B3DvEDbDFxucaOOCzwnffnIgXoEj3ASixIU/eA0AeU9A7nCVyjuFZIXa124jzYie1ALqzYgnAKOC4Hnvn6KEVBgqdccb3yPc4R3yXUKku827mQe3EBlBoXSnJlCPpHVe/Slb2hozL1SfJM4ThT7/Pqxw2To9DXXSWw9gA3/jO4B6OTkKXAqzF+YoxPTN90Hdk7vFZ6An3YDzi/MWQd3sKHGMMAQwmHQf8YpeYUEGFW+LI8i+sqIAx9CQ70GFYZJc/f/NCDxr8nABGfb4EObh/2FWV20rNoxrPxMgAGDJzJmDlks3WO+GEE21R3jE7EDrejmMzfNRSHLo9dp7jzIUBAeAkp6sSOCfkIQCxE7jW+IX5EQDS4TxUCdIuNqAITgrjD3Bl9lMBSoAlaXNAymbnoALcf7uSZvMZ7K8wKOIgBeSMvnD/bXL2GGrakDDIOUTTTnqFLzovkcEqwFcBAHKMfZUgfm4Xx1r3YeIhA/TUbEZA0YSkOOwEIEZAB30wC6k+s+5J3xowAtTaoPPOrJ0yYAn7IaBmqkq5z80aUGvamXYlK90Dv6/DsrYIPCKckFxO6A73dpn1Yl4yLkRaEvZksFMyBeQwS6EAasAhJixsFo5Bny4AvqhEusMSi0VkuXhdqOdAjbPXHANLYa+h5MgCGblst58PsKwAF7N25tTMw+2bAG0DEjrExyF9Pd/rOYNcdI1Z/6PP6E7y1gWsccJgHHYYa+WUc84OAWhbkJ9WxpkBlecM7KSecwDJHeJr5pMTdweotlx5ZxPE4CDIaiVIrrnI9QBsYPmh+9n84NmR0Dr6SfgbgBhtZey41m6VT8/mR9g4Ti5sFilreNgqqBuiTngaIGgVEtBJjDN6fl5hrlyDMTJIRnu9PuSZzQt9OC02CGCSn1TMWwPePS6Za9mMSO4956QDliTUtZhM3KjXU4BVQIoOu6WNp0+dFsMYfSCkMesv+sn1DNgXANXgJyFtDcLwnPAGDbJzH2jP1nFCiZX5DoZXM2boN0wkh7Ra7wSEFGs0rNvkJPRzHb0CdJReA46xWXBexTMMtPn5EKZywmOTOyh2De9ZW7LGzEC+NRmh1wv5wJJlzBNOCpuzKjAWkMk826V575BKvVpuHZ5KHw2Gqw1mFXUlV0aBxqoZzfy1jLxa0YkMM6zYBo8Yfza4aNN11143/pcf/MGxR9fbcejq8YF3vUvJp39hPP8Fzx/PUFWyXSpUskvrw4bzhE7LZlDg2PkNbIiQEF9rqNpixpCeua96zW+O9/y3W5SMelWVbBr81S8rCVwBElgBQ1fAIK66sJLAQyXwnj/+1XXYBDu0K7VdoV9mgtSm2EUli96/f49CrI6NH/2RHx5/80lPHD/yT16l3eMd49bP3DL+SIyhO++8U3l7CL0J6EK+noR22Qyyw+TQL1PFQ8HOK6AFxzULAkPN4R4OHSvjkbCQAhLaOcMYioNRYSgVatA7gq7sW6wCG/2GAQK+9MtGpmnbYbLYUPSXaZOBjHrn085tkLw9cTC4rgETHE923gz05Bpms/Sdy/FwYtfKiJFdvbSGdxuSBrrmPDmRVz537gIAJ+/r50TncFE/oc87n1Id57AxABcfF2DI93Of825Hln6X/BvYMqtBu9EuH9wN5LoGdWqXu9gCDpHE90ppAAAgAElEQVRyO7LriEfiCmvI2k5xgWwFeNE3Ox7ua/re8sLBwGhPyV5248PI6PDBNsZ9Du2W8Vkq5qu0vvEdBj5OADutx7XDfODAvnIAkyPCUJXHIrvGnG+WiB0nHM7s8iYMizaIDWWQABwgAAEN57M4Kwm/yji6gTKu50dmsybacYJ5kVChMNxw+kkTckllf309duORY8mvgaEAQjOgyviwo8y9G2xdOrNhkSUcKHIPYGnbnZxaC4C2gcYATxmndq7tmAsU2rhB4VulA07ujUw8X8KiwEGDaYEzwzxmHHBqwy6LcJz83PLP33Zy1U/AoONKCJ51QswXcp7o5TwyOo58Q3ba5CDxO46Uw0ypCuTQ04StOsGq830l3xHyMfBZjm3mNP+LHiUUqkNpag4CZgKAFIuJJuOUOzyuGHrGOKwGOPXRiwBt9ZlDQUuGZodEbXyzWltqCkzrksEQAb+pKJbrbfa79I/cN9xfV0n+s6TfpYIbuo7O7hAYRu4plgVXWxMY1MChHcliobnKmPSMxN8GhwG9de9Typ+D7vEsAITKOpc1jrkOgEHiY8ClM5LteTE8IBxdEHhAie4pvE7HJwdY93CeC/5EjBwzGup72hi2R8D4sCJSaa0ZO2YBmiUFIBiWEI50kq9n7oWtxA16bSWXTEBS2CAAXZzH+BuYZDUVqEWYq3N26X7kiNqIrGodoI0AYsiKcLElm8lgSAEzsGsM2AGu1LOhAaoOzXLCdHQagIk12YBNWHIBVJPPyBsLgJi6HvpNKBnT1/O5nlckK06YZD9r6XbCS73qs3Z4Tc56ZHCmdB0JuW3uc0Bo2t7hj+ifQyIFEqxJPhvJ31O6nHUia6O12W1P5ciEyemGRPIBdhUw1AAV1d4YHsLGuIbZQprPTlgsYGGznjvoMqAuNoXzABlUCmOUfF6E1KF/yeXDfdaVM2fvxDglFxNsoTVC+pCHmV3JM8dYeZNA/1JJE+FU6PX0PK/iAbo44ZC7lNMJEJfzmzG8XIfzjJ7BH56bS2Aoujj/5NiZZcemHF1JqCL6l9BS5hLMsLPS223oLQCun1NhNRtILHumgXiHPUt/zyq8OMtsxmKjdCIM5YQyRt4FRmou8o+1+8xphcLrTOY/cnrpD/3Q2COG6a7Dh8dNN75zvO51rxvf/d0vGs/4xm/ws3WXQKMNFwRinpWslGj6/Aat+4CI5EEidPjiaTGGBAy99o1mDAEdZdVcvVYSWEngSpDAakJfCaO46sNKAg+RwJ/8x19Yv+666xxqQr4Lv6B6Y7zrBxr7yVMPjpe/7B+Pr3vG14+XvvxlToL8n978u6atf1mMIXIfJM8MlT4q5p13XapDjjAgMTYwenhnF47dQydjxuiXo4NRxG48iRUJbSLECGMcYzdx8x2KFoeaVwxHjN44ok506+SgoUbbNp4ADvIKCEApx94hHZWfiGth1MfxjePg/Dc+N0ZolyWneo75LoQ/4BQr38Quyuf2qwxxO8Hl/NRVJsZD55PxFqTbWWCJczQQAhLwxoak70+7dF++x3mmWo2MrzUZy1v37XW1lPI8Ez/GLrWNSa5f1Xv6PjZU9RXON8lFCdejqS4PLuOeMBk5qJSd9y445XD528wudr9pS/LTRBD6YZfdTBkOSU4kA1AlV1dgypcILtdvgIBcPLBPcARoO/mFYFMUSNHjjKwauKgaynVzjmh2V+6LE7IJ54r3crK1PR9nFeSwZOHkuTigjLvzYUj32X2nHXbCYL+QHFTtgzGBjhCmpV1rKqtRjWgj1wPIIi8WDpTAKIbuguTJHEni34CJYTzEuTIAIgd8nRAdwi8uqhXBDUrtwvxY11whKbrvAcsI+VcolNlFzDWQpQoLsr6j18WK2ADgJsfD+oRjDFhLX8QO8Yu5gkPK8ehRBiqqi8w9rhobAQDsBqMjhZhljHTMJSdTlqOuvncidqrtccuNuxXqhTPjc7neXG3OlXrMMBLIVblHlIyH5o8jt3/eydHvP3K/2TBXP/L6obhXz3d5Uj7PlXwIXzPYIp1Ed5ATTinlwNEQy8WedfpSzL+gOCAH6EABlry7SpYcRwClysFlGSJzxp2qZdO8neAerxH+4T41b1MNTMdwC9gp9B9WAEwc9FKfWfc9pilrDgibHDUCCwTwbFUuFKqkXVToGABRmCFh2B1V2AzrI0wBWA07tBaTO2v7jjAPaiSt3wlBc9YvO868qHJF6CIsiT379gegAATSGnwW0AVQV+3FWSzI2msoIYxn0W1YUgINHaoJSOAcWAAyMLGiJwE5O4QyYY5h2cxJsJvtRJu6b660pWuiTwFMBBDqeXCWsC3ykSkH1WaANOemCZBmWK4A1HXNXZ5hyKtzbFkerK/FenNSdPUhwG6AYfKXfVm5fWDpcCxgI+AAzI1msHEOAC9AKE5yyoAnxDSOf4Bxg16Vh6ifQw5pZp45RDagmEEHztH5gJy9zsGO4TPGw+GR0pUdeofhiH5EXh1+TNjdMrw24DVj4v75lmEqOUwT2TInWWN4BPHYsOzqUaIx2rp11ySXDvnjOg63ArCRzACC0fMUIdgwtpOYnjW4mFrThkwB3c3SpA2nlR8IKOu09Jw1lnbuky1yVPLfje2h9aQBV4dZ637YJA5HN9gZJivAxkmNBeAwuXL2KSk98uJ6JOy++567PRboOeNG2DlAzO69AkQcnqfx1TXoAwwmNInNluPHT/odgC4bT1mfexOq9Sl517J28v/MPQFQGrcwxvJFMyqZY9G5bHzRn54PDeokjxTrRiqqNZsRAGgPxTBIBl6bCGb8AdR7Iy7PFjMxSQtAyLEZemmYwcUCCh88reTTrJmso1XJlflN7rbrHnH9+Pv/4//kpr/nz98x3vCGfzle8MIXjhuefcPYJcBotwCrcYHiHmKXGxgSuIddADCkn7ULAobU91e9RqFk/20FDGU1Xr1WErhyJLAChq6csVz1ZCWBSQK/++9es/6Exz9+HL768MSUoLgPQM+582tj18F9euqfGS972T8aT3n6U8bLf/iHx9v+9E/HN7/wRa4IBLCAs4pxtU07dxtwQHG82NGqailT+WZ2eTFKSAIpRzjOPAYTFitOdjmMBfr4Oz6Xo7guwxwjh1CqDQp72+Akt/WyQ4AHWlabt/DjQE8/08H6bMEcyhZzAJjZs2vnWJ/Z4KOpOLVVqphElDIy7/vinTIs94/j9903rn3kI9PWAkfSl0X/uEavogVY+br8budR98GA7PNDIZn7Rd8U2ndB1jvVZD57883jsRq3vapaw9+bZShe9mqvkCZMlioWf/dNt9N5AHscgGPmSjyMIV4ClCP7WQW4tGyzdZ1b0Ub6BICGw8nY8m7wJQCXgYZ2zA0o6JgCVOjvJYXJyPstltElJ9O240kyZcAvrmmgC/nE6eF18rjOs/jKMXe+ofzND/pLEs1HPepR47777pHRT3JYKuElhKrZWPxOrpZrrrnOFeY4D9ASR498POfOK+ExhrXDlnS+WBXkpcCgP3bsmI+75577zEh47GMf53N3i6Gkq5Cka2o75aCd40fOZUqhC9wkL5PeCT8jmS33x7EkNxLj0bkg2mEIg4AE2pFBQomSjLnl0I5HWBFyMqUX5zQnqdJ3Uu3N0KXc8VJ+/M51HdJQO/QtSzv2BYJyTFff65142pdqYQkvM0hQrAu8zYQG4XzbfRdooOTp+my3dI3KhzjXOKiwYHDQduwRuHH62Diwd9+47fZbHVLzgJgA1153rdgByh0i+VO179Chg+OAfjbLQTnnHDwBH3HeyUVy6NABhaiIbQGQKnm4omHJKgw9nFdApbCals4e14ElskPyY/06rzFKiJqcdgNopd8RYnQagIIbqC2u6AiwwVgzn3T8UVX926E8YdsoX26mgdogJzrrIXrOXKlS4xkQ6BVZKw1S1rzrdaQAaH+Orvl7U2Y0QVijdO0liIfa9H2VS0RxJLU26HOcbpxYQCrAYdYTWIi9PnFdwN0CrjXgae+mWlOY780cpF+sA2aoFOCGDGoOe9FgPrHe8Rn34LoGXmu9pT987jBEvVhjznx5CCnMZ/wNAAj4146371njwS+wmJYkBRSQ85AbcmD9Ynx6jWGcBSpsERgpNGBuS43t0bu+OPZfe236BXAtwOwBMWYJK93OxkDLinv0+s9xHptad/tetMXPAfSmGJee1JJDr6+9XkYCdIwDiAM1qGR982dQdEofN/VzsRd+K9J0hUxCvuO+9bycvmXtru99CmPL2+JZ2m176LO11+h65rv/FZ46ga5c0s9zrX1a744/8MDYffjqsYXx07wGfLb+aj227nl8qz9uF21hTvB5jQ8Aqq5zQnNuP89g9Kh1XsfdqefkTtkpB6+/3qDuNBbWTfSgnvvor65x62c+Mx735CdT1UHAsO4tINr6AZCqhMx+eSxLT/s568uwptTn05AViN7j3+e3zeNzSh/72ernKPOlPldbFEMYfeGFTtUmhY8x67XGGz2ojYG0p1Sk2WJLW4nBZb3peeDr81NzQ7/9m1/65fGyV75yvO+97x0/9y/+hRhDLxzPvOEZY+/u7WOXkoaPCiWjKpmBIfRZ/dgMMOTk05fGj7/m18e73/8Zpf0XJXb1WklgJYErRgKrCX3FDOWqIysJzBL4z2/8mfVHP/rR49DBQ97J9c67jIcdiiFnV3L3gb3jzIkHxj97zWvHdddfO178P7x47Ny724lMMTxsD5XBcv99R2yTsGtNWdtONN0hZEn2W/lbHEpQ7CLvsIeSDlMIh9TgALkWXLI9yRExWpqqTf4JkjNmN3E2fMMS0o9ZRLyHhZEgLyrUVKUTXOOKBzEt2+wXjorzZdo9tqPLgmc32eWunaRaiTHVdnbhiNH/nBJwX3/9o7KLWbvTE9uH3WO1z0QMOcmp0wUTZB6D9CEsm96u7RC4fF4hRzKtABHY2WSX9ujRo+Oqq67yOTisONU45S7xzY4gDl45ig4ZYFdRu+gdQuRktLAIvHucpMtJuKldPzlV01jpGlQ0ItTBjj3X9S57lTUuIAHQBRAg56dKWJcyd9gOiU/bfpb8CAvBBiYE5oycAdoNO6BDuTp3EbIyiwH51s4+YY+8JjaYrzsnEOa7Dh0I44qDyccAzZ7Qhzjm7KpSQprwFMtWoAz37YSoKU9NKJL80dq9b0aD/V87V52/Ju0H9CDtA8cxHq70Uzl1GrDp0LPOXYQvAz4A0GRdK+aGdQNDGzaVfZmEktEnAzP8VmFM1lv0vfQ6yZDXtHu+1+BKhy2QE2LTBoDfgEAOt6i8Hw7lUmM67CWhc8wKQonSF/JIGUQyUJt8HYzhKe20T3hkrQ2AXIxreexTCEeDRZRrRgaE8EzjJx2l6pYTDTf4qGZQXc5l23EGK4yv5z4MmBMnTjvc5LBCH1A0qpq5wqDGD/1Ghx0y6DCZvF8QcOCE4DAcmKsFMjhxrzqD/JA1bEZAw1kHGauEl/WY9hgj05Q0p8y1mACVewbgFXaIQ7d0fRgTXNu/V5+SD6TLWqeCXHzumpcG7wgDTKVGzxXrwkWH2MG86rBX52Jj/ah5knCslLZmTpFPyG6g1leqsyVZcRJsm63EWqnP0pfMAWTCeNIP1ugtWwm5g90ZANAMG+l8wtMiLzChrrDHwKC9D35ZTCf1FX2DFXq3qkjt33/QIG3LDnkDyDopu/Rwy2YBxwL8dinPDroHIEOiXsCsYAaZCw7jNctR8OxmAPPMCSpTwX7yfCKpMPeqHGNhowyFRt81Nqtfj3rUI8U8OWIw9yqB73vkmH/4wx8ZT33qUwwI0x8ASNrveYWOwPzTtZ2AHznpmoQ+wjhJQuOMDS+HZnkuJ3+P19p6btG2zqNELjrGKe2shMleznJ9coU5j1SF7pm5xLW9Toaxi5x5IRvrnD4Hv8j9e0S4aFWq0occB3v30jogb7FlAHeLxeJcVfrHOHi98D1iD5xSfh90mGpem5REecIzvb7lGcqAEfZ1zXXXjPsErF9z7SOlkzCONo4TAoqvOnBIyatT2t15jGDynDjlxPmfF5PwMY95jJKsnx2f/8IXBvbLaa0Tf/kXfzFe8F3f5bCyQ0qafMcdd1gXP/ShD42rNYbfIbbLA/fe49xlhKsxN5EfoXqM9Vvf+l/G45/wN8anP/XJ8e3f8Z3Os8O68olPfmI86WuebD09xzmafx5n9RkdZf54jpfc/XyF96c+duhahxf2+tzAPONCTh+Hymm9Qp6sr8x5V47UXDwm9tS+/Qcc6t96c07PrJ0CMAHMSYxOtcy9+/aMB48+mDmt6/Fso0od4+y8TG4Xc7jGSuOM/UJxgoOSV+fh+uIXVZVMMsG2uOqqw+OvPvRXY7v6/ob//XXjBcoxBDC0X/feRZVKYW0XhPc4lEz/0FMz07QenTUwRPLpXxMw9NlVKJln4eq1ksCVI4EVMHTljOWqJysJTBJ451t+ZR3niVCynQJ0SG554sQxGQqK05fhu3O36PMnj45XvPzl48lPftK46vDBcUHG4pqYFGtV/rcvZue1dqlmZzzOe4doOX8QNGonuiTEA4MeIwogAbaHjGR9hqHFcWYbYfDXTbwQ2ftMqMu8cVk78BglJE62iZn8GBwYYzlONliJc4uUw9HG1kYl2caqymJnqArUy/dyAlNYDTJ0oWpjIOKwOJmuAR99XjR8OykAVzibbmd+MMtiEGKZ+6ApV0LnLXAWitwy/wN84HAb6zjzACQyxnHYnABboSX614lYJ8ccYMFASuREH3nZ+Vis5nZU+L5KpWNQJhQi4Qk5J47VHHZXiVIZM2NZ1acNRaefxqXAOeNzyRtiJpl/KseDK/DgoMDKoZx7Kug4kS06grQ80NEj0+AxejUGSVaM7tC2jFmPVdwdwL9oQXAh00Umx4kzuF4SCicHheUUL7MAkoA8ASXnXEb+pB0vKnrpu85B4fCA0tgOt2j9bZkazInyp23kjkKPqp85zg0JaGFHMgClE8q6L9F1rtDzy2ctgNJU6ksupHbwASdJFJ75E4ZV8rrEAWyAptsYsBWGg8a7EM05b0bCBZ3bB5DHDKY4mLlv8o4k1GvWvczpLm+euUmDXGmIjF3O25T5mnwisyw67KKrI0VWzI8GipOLaZJ1yadZYkm6TH9StrtzwSxlz73tp5OXA+BUx+MQhsVFjpM5AbiT0OoYHK4OIUrC8uS0aoArDnqcZy6Oynb1wMi6cuWgsx1iYoAjMu2QpE4my2XiaMbxTwJ7rg0w3FXtem5mrDssJ5X+ZvCevhoEtCQzVwwuu4pVKowlXCYJz90G1ia56gTWBgCeFxbrgNtUa4XnKQqH3krueuagH7TDS7Kc63Nn0b+0M0BZSrZ3wnF5n7UuevV3exhLNiGQZ8s163bWXFrYbLBprrEGAABCgnI1rwZSkuNum/QIBqzbob9TBW2TnGVCimB0pU3ZrMi8t2xKvQMSJAdQgF86kRWp56f1mtY5rDTdYib5U6t71jyeU6z9rIFOuAzgQ96YWnMnnfW8zDraa3xvBnhDotaMaVYk2VctmZXwvpY+5wsC/Cf0a0vk3JsJveGQk7MGWpbuCxsCkeslgbsOoyKnWc19E+ckF8IMmRe7VdHtfoVCXiVQAlB300YSIWe+IauLOjcJngFNZIs4nHHdQNzx48f9HcAHgArz7dBVh8aDul7n3NkrQJwx3yvmIXP3iEJSG8zpvGeuoKpxIkk9Gy4AoneJGUY+KodfqR0AL6dPqRCH7u/1DN0ziJyNkjx2eF/MbT+PuoDFvM72+Gc9ywD42cq4eU4GOMSuCCif7xwWRn48r9cziMitETnPwrMCuQCVuLZ1kucVIboFEvaaSO4kdJrw0EtmnVXIYdsIPBOlt4BJBwTQMfYAXLfccst46tOeNp79Tc+xbXOtxu3Ug6d1ttbdTRfHaYWO7RB4dV52IQnczwk1OiYg/9X/jOTTnxtnL60tLI/WoNX7SgIrCTxcJbCa0A/XkVu1eyWBv0YC7/yjX11nJwwjjZ2zHTu0w1QJW9dkcO3ao/wJCil7lcrU4/wdP3HcuWDOe7ccJkPyR/Cys+FkBWUET35gnNc4Y/kuQANJbbsCVIxh+/3t4JfxZMfZTkqcywY/yq6anGlfF2eu/i3ZRNkNj3M8nV9OeQwmDH3AiuzetuPbhlwnu7QjYGAjIIsrDrkf7RjZs89nztPUhrpkYCsuxqB/zFTqz/I5+XCceie2dhwGnDb9I4eS//CueHb/LqgcM5+RmDXyiPvBt0mEGiePiki5UDl/ZkOxe0tIU/LOADThiZ11GFu1s9rsuwVJ8Lh5jNIwR3LgwG2agDX6HOcpzCtdWwYo173oymC0q4x+fY/TaZHJOcTJc8lswg1s3FocpS9x8ujPuXJGArwhqIxhM4gMGnjnPTvtdtRIZM6hOP09DHZcMXxT9SpJxSN4y4R8GQBy0Pf1SpUcwpLCYEqC6FQl4jNezIOLhLF4OOKMc21XDLJ6zO1sHbUTepli9+jH+W8WQLMDDODoH+GV/eq+txMXnY5j5XGoMfFOuRlCAA4NDAHEkOcCeTawEqDWIVoGhmawZXnPZjh1VT062YAOwELKXZfTWoBWZJJKfxm+jImT2DuXFRETMPBI+FxJbe34Ar6QkyhsiDAwuF/0PGPOgMNsCcutHcWALZXfpUIvOFYQVgGC0SEDYx264nsGwAVka+eNfDKZmwVuWa/msWqgDZ1o9hXjuzSknNeqZGqg1JhnrYelM54LMLam9qSf3BfgvFV/As8NDEmu0b452bePTGWtAG8BuxqsQ0YGIdyPy4G1LJi1tppNBtMHVhdhT5rH/jogSvQy4ziVoF/MBYOz0rlzxbTieMDuADkwYgLyGLBbgKF8txl9qbEwQGJ95pzkBEs1sAbsoqvxdWkg61feJ5fcc7GqXjYoBkAt+SCPPE+qyAHPFJLys/aqHQCkm8T2MfFV92A98xyBdWNWZp4jzL9U0eS7ZnClLZa1QRPAvXwGmwa2U1hm6e9lwBB6r5tGd2pOl14ln1L1NUPil+caej9P2hk4tTAyvhMbcQFaNIM2T6L5ZU2uG3Beqp+lAhz50MKSLcCowA6DeXVtjoMlePKkAJ+dYtJJlwySsd7X87dDaLlrJ/nmXqzBMLmyEZW1mM0tNkzI6dZMwQa8ATVIJA8rrCuS0fTkfss4wBzaWoy3JNIX20ntAURBh86KkQNrsG2XXmt7rYwNERlljc8vPQbz8XneLIHreViib76K7ahai7y5kx9Yt3w/gX65o7+7oCIJ1rdafzP4eU543gDK1Xpp/UZ/tEnANVnbWfubcYZsYUuRq4ljYV0COn3N3/qa8aIXv9A24WEx/E4fBUBVWB+R82L0sXZ/SSH2h0kzoL+/9MDR8ZM/81vjPTd9bsUYumwGrf5YSeDhL4GlPfPw782qBysJrCRgCdz4ll9dJ9Rkp6jVhINgw+1TckfeCb3YoUScn/j4x8bv/NZ/sCFHDhWZZjKkYrhgMPQONsYhBluHa7TD2I4Z5xsAsBGJQRJAo42myUAyYIOhHCfaIAs78lWFJcYX959MXf/dzBYcnwYAAjbFEWpn6KFDHyONUAicwDKAF05cG3FO6DgljYxhDriSnf842W6D24rBCmOid1+NeIVhgyNhco3hGxubbuNkydPBOG3+zn2ljLfCBuScTJXUbPgtGCXtHHl3P44SgrBzpOMwkKmw43LVZQhzCScobXDGhiksGnLqTJ5FGfQJWekKc1P4Q/kisf/T5t7ZjJFcjhZOF1RzfeiqUiRrRT7qkx2r+K5+74pX3YTpmkac9JfAGhP2a5czY4qBTFdnh4Sk5LwCTNS56IR3Z8tp0hh2Alezk3IpHw8ZgXCZhOfAaEny3y4RTWNd6cxqCvtJlWQ0B9bX2f3OeXxHM3H+GzzKUMdRtDOEgY6h7nJytD/t4xh2u10O2/MhgEifnzLV6VtX0mtGlsMKSQSqNuBMRe7RISqtBWRJOCfzGt2fK6BZZTwYcSDytxlIlevJSdoLFHZLLa+ER83V22ZdwIs346icYsJRmNthKHmUPBv4A/AnpcSjP7Sjk/ZGBsVa0ecAXS5fTvnkmkNuq2Rm8MkgNOMX3ZjlhdNPsudiEGXkq68FCBmcKPZJDYDXEoALPq+55nkhRiH3Yb2DfYBj1WW0YcI5gXldv8FBgODo5Swz53nHOVa7Lyrx+RqJ+DVOdvp0BbOZytmOA5710tcptiTsQsbGyb3Vbxw+2sX5DnUqpoCTREs/XN0LwAMmhPvVjm4mJOscg8HxHX6VynS5P2tu1vSEKk2JpX1u5tkEXumKHTrXaxxiibMattCE5fR85BwxVcOgCSgfxz7haFnvi3laa2o70AGYSb6MnNOWdsDplz+2bgCgsJ43kBrdjO5nrWmQlvO3CGzvSlwBULKWNwOpWSDR26zJvl7pkQFls0bDBux2NYibCZix7SpUCQf2xzXfeR4EgPDw66sk0yaMNfnInBSa8EDWPU+eeQPHrBbaZs1ohldC8bjXduYUMJT1KKG3Xd3O45QbOvSsGUMXXHY+a3CvWT326J7D9kqmrtSIzH2NrDMdnjoDugkn4xqdpJxcdIQ77VK+QeduEzAEy4tnHPnFOvF0h/12/rO2AyIvnnVZzwCIloCU2cuwgD0PisHmkNish81Ci153X6MjYe71cyTfLYGhngsP/cwH5ugAWIzHpDe5htds6Wyv7b2+AHjTNlcr7GeBn8N5bvFZM0KZ+7GLpMPw/dApJzDP6tT2HJtox4+fkJxJ4s2apHbp+l/z5K8eL3zxd497b71t7N2xP2kmlV9obNX4CDz7gkL9rlPo27o22u647/7xUz/7pvHeD962yjE0D/Dqt5UErggJtD1zRXRm1YmVBFYSiATe8X//yjrhY1T62KOwMcpYX/+IR4xNSpK6rt9Pfvm+8W/+z18Z11572Iwi0+o3kRgUGtxSeA4AACAASURBVH0ZVxiMGE3sAroSSHY8y7OsXfB5JzBOT8wQfjrkiXK1/m5Jc5dB06wMV7Nhh96bYoqPF7W/d+oMDBXtfDPH2KiLwx9DLP1NGETCKDqMo0NVHEqGOdbHy0FfZ8fNRlcAD/KssLPWDo2ZBAaTijZuOzKhTS7wXgZojDUuHeM3Dl7lNPFucz7D4XRfTIHIXTkxznDCEtrBaIOv+9UOe+u2DXkbvYRBUMoaYCI5bAAKGOul4c55bTj3tWagoMGHArGKbdJGZVfliacwPy6Km2NHvkG6dkrbgLXzUwPULCx/V6AB7Vo6aP5b33UOK4cfXAZQZOynljCkjE+BbR53HKvSX+41hbZV6w3SeEgEBG0gP0NC36I7+Q7jPPlUYHMlZw3yci6tTfss7y67HQcDZhKMvB5D9yTAh1gVOGPNasjgR+bR1UynrwA7omitUpNj2iBN+pb79fgKBtC1CHFK+e7uA/qwcyfV9ZIfI0MSkIr24CwRRtljkbZViJiOcO4eAzBxkNClzvOUHCgBx6zVsK7sMMexSlRpu6fke4m8c63eZU8eG2Tc+hmGTcYDB9H6A8gKW0M73HMYWMIOGwjLvBKTTsl6G3Rsh62k6ftnDUkIVTty/X23wWIqeTn/jnSC0FzyIYGnwH5rZytMyVzLbceZQ6fMtgBcSvJhrxsuJc34qBqZPiN3Ffrh8ZJcyLHmtaGBc+sCoSMCxAAATUGaZQiIk/DXgBCZkwFxcGS3yQGcAZxWqgJh3CALISxP2lyMA7MOuC9fs3bSNwOiFQZcz4PIvxxpl5zvEEdKimdt4tXJzbM+z6wLM8kKyMk64UdOQskMjjBforEJP011Tc8ZQB06gDyQpUNWA3gVXpSx1g8V7JfgVNYhQNEAV6UMAVkYejveVqe8rAsNDGQNb1ClgWDrNmCIckgBkHPtnqPZOMn87/xhDrWuawMeb/RzpJ9rfJP7MaYBkntTItXfDOi4+4DqxTgqkL3nNL3Jmhkwl6M26T4kFDYjCMCpZJbV1Z33fGMMXClRHwMQ8ZqeU5xTz0GubgBQ9+4qW+dkU2zdmtxaHSbb4aLOl1bjYTan2kWYEzPDLCIB/8x7t9ngUqrA9SMIwLMrlHrzw+NfQKqfwQBTAV15B6x2FTjYgaaDab5VRTKHN1cbElLWIXi9kTWDn15fPO6V05A5YSW53JV6aEgxcnNYKmAtLCf0thTL7F/bGbDWah3megUu+tegsDxVLN+e62lrAFwDidzH+caQKXZVRr6fFQmrvii7cL+rHPKM2iVWOeN4SmF3h646OL71Oc8dR+5SeN7m7contObKZHtU5IFcUGwfEkp2n4Cln/jp3x5/+Ve3aiW7eHnna7qs3lYSWEng4SmB1YR+eI7bqtUrCfy1EgAYIkHsgQP7x4H9e71zdvDqQ3bSjt537/j9N7/Z35Fz6F4lbuwEp6ZSlLFjk6Ic7TZIzYApoMahFDJKzqqiUtg7lSC3vM92fnPJBJI1kBIGQu+IljPl2AXZPzi7nVuhDEMbiOyae8cvtOzYYzF2l46rDWmSreJACpTCoecMmuXMNISVmeYf5xO2BHRtF4HxLqGOIbyrAjd61zfAV8LWMNEmKzW2fpwY29TxJhvg4bOUeQ4YNe0uc6x+tiiZK8l6k9MhO/U4aS4PXTL25d1238B9xvi76LK15GSgTVDnlbxVwNpZdmLLQeNzQmTYWUbEzZTweLA7X7KgT4Sf4dgbMsAJZ5zsvOAJp70NEHD8VjlASyP1AvfwmCU5qZur//U9nHDWBm5kNmGF9btBJjugCWVElC5pzXUlJ7OgcOhpM2Nvgzphd3b4axe/2WSpNGbL2o03QGfHlGuQVFq77/qLnehmhaA/DmfQeRjSzo9jx2WzSieHJdDXb/CiHZ4liNdzJWAUP3Hc8wNAEmAoQEmzzOKcny8HIbKi/TiBzI0AMAZCJx1N36hgxHWcK8e7xXHQu72eXPVqR9jEJuZ4OTYc28mXGxDqfmTUcqxDlIo1lfLaYZ1wDn/ls4SItYMNi8f5ZXTDZlu0y9rMgXaEe/e+ZcN9G0jOTn4S8/aYLcM4nIxXjmXvoDcI1E59O+pLh53rt17PiagD3k1MRbUbEJ3zCLntsLotZkwWkIMcAXSQFb9aBr76xDjADTerCuAsW/aWHw5qErWXs8/8o48wiixO8u6QaD/HMY8DoEkXnDjcnVCS5TABHGKDLknHL2e21HrFvIRRUUypKUQsoxz9JKQH9hnhkjjoag8OdZa7Co/x0Rk5joU9EsBs3WyPDm108wpYbGYUM3iLHNDoKG0JYJAQOysm4iz5+QtPJS4fFgfQsJXSrfZzgKMXwFCPKyrZITetx55ayKzC5SyDur/XEodqZU2y9tf8pRnONcfan49rTYP5Q/hPgOEksc8BAc+WZecrf5H7KPYfGzOErDXgY8AtzBsDG5VA3CxHWIAw6gAA3PP0I2LIWgjA2OBVg/cNgG9w+Guepb1GI1tviOj+fIbe+altlS5d9Fq1AErqud/61eejJzxHXLTArNiAZFmTVFVRGxisF7y8qeE1LWsFr3NnqDQY1hPsSZ7hTuZcz3qOYZ6yNvN5byZs26bE5r6utcDPi859aPBI6yoAFG3o3HMBjwDromd5fOeJ63Gf1uyMs1/ejPBTbMKEeg3ttW86lqOs1lpbAZg1f50/r4Chi0IsJ4YQKJ/l7adzdFPgmtcJ3zuFNriO11EzRwN6zaGiurbYsBm6AEedAxK5k2Td+mEAOUnVsZXOoZ/6ue7Q1ePJT/zbCt3TOrPhwjh1TuyirWKeizV0Rgmzz146M44rFO8nfvpN46YPfWGsXTrbKljCWb2tJLCSwMNZAqsJ/XAevVXbVxL4/5DAjW/51wKGdrq080EBQHtVahtD78idXxjvftc7xRqi+ozABBteZcjbFomTinHTjpPNJf3doWTtbHonvGjYM5UbawTLugzPMlQbJNmqNjjkoYyS3jENPb9ZKwmpKVt/7qE/xFhcxPO38WOHA9AmIXA4sdlZC518cjhjW9koazCJqls42cmxQbs7PKWcdkxEnD0AsTJm4wgG7Ord1oAW7GoWWFXvU36jdp/s8MRf4H8dShNWRHJf4AhcqHCZNpYDiFXfAV0wyr3bGwaVYZKFYxM8hITaAla4Fgl2nVA5DhovQizKh41j7B/CM6ILMVBjZPu/MpK9U23nJwZsnL84ZVGjtHX6oL6IM5KPJ6DLChaLm8vhis/OfHbLzUzxuHc+C1vakf2cZaOuUcK18xZnsYGDJB2uxLjKodD9WbJvup9uVqxx98cgomU9h5D0dTtMIiFN6UdEJ0fIIRUBgdLVyJixwPHscDc7Mhonxn0TZYvL6zSguMhlwoXJHwGZymwfhwwChtCvtNOOqH7crmKS5O7dhrSzhLhwfmqsy+HpHFyd1NWycI6tCverztoBMdIXWZFHiPm86bIKg2EntT7zPjEIprmSubN8MX9mZ42u0fb5mCXA0yCgobhyfF3pqxwpznIYnnPEZCy6b+V3BXTBOTb9Ma5zh5iwo+8y95St1zusiEq1Y7n3nIZn4zXPoEI5hswXQA3AZTEzYYekAlWSg9vp81hlDfCUKRZk2Gfk+gD/62qGkUFA4uipARnfECC61ijLbxHyhGzKwQ3Al3xVdnQzrZR01hMxeuGWxQH22BYw1KC8v63hSI6gXhPmKoC0ref0HK6TtXZiKdX1M6uZu4SvlU4xE1m3I1F66o0CH4lD22t6T7xqt4VSaxa1E9vB7rWRtpttZfZXnoMTo9G3zvriZgA++3YV0gsLDLAsVNfIimeOjuk8WwmVnnXVsiG3FM/XYoFwl4RVhn0ZIKvAF/RBpwDs24GvjRvrVq+ZDnGqfF/uT55tCU2e51senyyIauCm9CtLQBasBoFaJg02IDPAFHrBqQbgsRG8gZO/+xwqInLRMMvQi5Sqb3Yd8mgQZwmue61S2wB6DC4LLAF4S/6cACNdHW/J9mPcAhCz5pBMPOtDqv0pBF7hmoQ1w6wNc4yBzPMKuyfrSp4iDucDlDOoTb+yYDdG2esWn2VMl0B/TSiPZZhoEe38/PCSxfxiTOs7r4esC8jIAE7W7Twjcx3C4liTuG7n6AJM6tdlz9q0nJVkCtObDtQvgGGdNJ9hIwcfmyLYLqfFLEUvt2tuXXXgmvHEJz6ZxNLjxNoJP292ihV74oH7NQ8ujgeUtPsnf/bN46YP367y9SoBuXqtJLCSwBUjgdWEvmKGctWRlQRmCdz4ln+1fuDAAQNDhw6qJOohVQi550vjnW97W5V3DvXeu4PllJGzoBkdAUjmkJIOVbLRaYbJfK84TjFGAw5gIFf+B8x4dt1h6bADXnRqOzB2QrJT10mkJyejw23amFoYWKZY21jHKi2nHeeZc+ykxNi34weNvcKdkoA4RjBGUQNDzaywORWbME45Jpadw7pHsU2cILQMXx9qgxMjMfTyuFbhiOS3GPm5dTnuRl7ivCYnT0LgeofPxmN8CN/fYACODWaid3SLPWRcpwO7Wp4FnuDAlBPjMBEZwhscqtC7oEgxuTd8D38TRpWdrXJSXDHMfZgdxbZ8nU+jjrW0y6iNzALAmflkBzA7uQY6qm8d7tcOKPfo8AZLjutNMosRnTC4uX2zkc2xrW/pTypGdX8z5u0wIVHfHzKUwYZc0/lUkLNz4STPRoMYG6leV06YHQoDVQlJikPXTJnoYLhCHUJUrLlilpnxVaEmHf7oMZB8SOLb+okgAY/IteP5ovsAKm3ZCusk+kM3cFABPTD8cbAMZMFA0T3YKU459Mz5hIPNOZSyBsRHbK3tcIc4WpFFJ3kHbDHwM+UEinPtEIaSNzqAOLwjLzlR0rorZpE7hL4DinQOGu5MPh/Gokt7+95Onl2Vs7x+xFHstrZ+0BauZcYA7StnvTW7xzCOW9YjqrjhIDJS7OTH6bWiZ52oWcyY0KazkmtkWcnBkZkxm+iPZ6gbFr0146/CFQ3cOYE0YAKpkGdgaNJxPtXasuZwtar+VmEyTEt0MYwSwMDMMc7FcUTPmxGXfEPRWxid0SvYBiTDVg456U+A7AD+0xgX885ghNdggPxocYOerpBU+t4hUb5+qD0WXTYKGA/pocCBzUo+TVvIz+Q5SoJnXdYgAMBprW0GlriWAe5aI+u54mt77vEbZwQwxZlGDmYqAe4zHyHjFPvIY63vtyhkl4pMbmeHvukanWcMvUK+AQQ0jjjpgGq0Fwe+ni/u6/S/HoM8EB3S6GdI/p5lUiA6Y2B9DhtoAg7QCUII/ZjIsQ2QOvl7JdjvzQGvVQbhirlVgFyXt2dsnRuL/qgdHebFuoFcLijHVdrWAH4/F0vn0TVYP5oTyNSbIG5Tg1j9jOESNLoAttpw8JUL7ARU8Drnccj88lrJZkWFLnZBg6785ich7GAuVPcOmzEMUOTs57r1LQxOegIIFOA+61UDR5nzAV1Lrab1tfMPZv27HLjOM6GUup6Tk31R924QrwFqgJZ+llgJfFzkZX0tEDftSGhYwB30p9Yez7ecZyCx1pfpGYNsin07bWpwaM1fFofe3Jv0yLZAb+aEOdW2iUOA/ZzSOndeDC9VRb3+UY8a+68+ME4pQfeO7bvHbq3ZJx88IlbgeQFDZ8drfu7/Gh/46K2qZEtiytVrJYGVBK4UCawm9JUykqt+rCSwkMC73/p/rF9zzTWKDd9lcIgcOm/5vd93pZDshmfqx6iIAU7lGOdg0It8O82qsTNpBz3Ohc0Zfi9wyEBJMXCaneEcQHZsMDChd8P6qJ1MDB0DRs3a4XrscBMCk93YrqoUynaDDDP9em7HbEC3kdnXSG4COVLl4BcBIH2oBNf0psuy985gKrD0dTF4Y+R2LoHsxEcWthmrzQaGvPvoi36FPi6BtsjQd7cz57FoxxpHj6pHxU4yWGEDv5gEGMIFViRRbCV49kVVYYt8UOXcGpSzY1m7qK5U0sZvdnydxwdfid3uBaDXmFQ7ur2Tne6lfx0qNCXsLYclQGF26EmMTU+daLeSVF8G7JSjEHc64WO8OmdUDPboQH/X4x/wo5xy+uJEp3EcOm9P3Dgcmzg3zjEhDTxPYs52xOyELJyxAg7s3DdqRh8MzHG/3NMGe7GIos9xQCY91rfsfHdCXTtidV4zfTKlOhFrgEy25hMylfnWwAgNbobZksHHvZ34W44Tu+MNBjXomYo8uyxhdtbJ43X69BmDKKlY1veL7ON8zay/BlI6p05KQJMIN+XseSVEI2BUQBjusyO5QiR72Hydm4jzOC4JvaPfCW3IfcNgQVYpHT2vS2FrNUOLY7hmMwJaN0l4a50zMBbQpF8cy7yhchK/d5Lb6Nic4yo5psJW43P63CFvDbDxfu6CQrVYH62zAWd6PsHWQ38A1LZUZSHYgNabdvamdiYfjVkVrNHIpI6ljTjXgH8BXSKfuX/R/TkEL8wo64FCitfWzhRomTUnsj839uwh99SsXxlf1jWuHcDb84J/6hcgWo93y7TXNVf1s+OZql2dnD7jG0ZEQl+SCy7zLSFvyD7Ob62fasV2AXAwUAix4wXwk1wx/RxgHfcEXjjiASiawZq+VU46/U7bvQFSDnm+hzWVHHXWwwLU8tyr0uWlPMu+GpYqgLKfjb2ugdN1uCV6H70kHC+symbK9bwyCMz6z5jV/Fkyas5p/NGphJOhkzABAxr0i7bTl34Gex3RizFzCKDmPeCwq40WwON1tNfyGhOvn1oTcr3Oo0V1S9YlMLUGwDNfvEYWuDjnDUu7AmClElte8zzk1owpz2fybBlYjXq6KmdkmtBf7gmQPQHEJEsnTI2y9PQHjQUQLPCoj2u7ZH5eLV2eAIDWQQN1AZ977aGtWYPyZJrbnmIN3Z/W4/7+hCq8zutGAYSMHTrm+SMIxjtQDSYuQ2t7NAPEziASMu/cbcuQwYBJ/byZqhxOOQ/nZ3WPh0chD53pOU7vLsomAjjcpsTV58+sjbULZ8aufXvGf/f4Jyi0b90bjF+87bNjmyrcHjkuYOjn/+P44CduZ2NoKdRJH1e/rCSwksDDUwKrCf3wHLdVq1cS+Gsl8Od/+Ib1w4evHnt379bPrvF7/+nN4+qDh+y4nJGTyK53kurGeYhB1CETcQ6SvyVGi53oMiTs9+Bg61o2Cu1ot0E1hwxAf7erbwcnzkxCJmoXtoChGG/ZtW9HFqPPBq7Blpkujn3WoNESaGGXDucp5bpjNNJ2O42UZK18JNw+u3edvBqTiA/dg0mm5Ee4zPEpoKMr0uTecWy6WlQMuTYYc6l2FNp4nmU4h7LhELSc21FoB5Hj2wGcHfViZ9R5S6O3HdsOd2rDvcEIpx4tp3uqkKZOzIk8Y5BnnDKW7XC2cCZARHJ0YmA7q7MDPRvTHVaSPkwhOwUEtSyWcqKaT/e5w2smh6HaE7p/h3NReUuOvsaPHDZJFh12Qpeiz/Vw7gOu9fU3wf6x45Jd2t6VbV0mOSuK0TvB1kcDaBWGUedijGPst/OT61RFOB1DhT5XjpNOZnwCWuHouIJM67rBu2LGyHnt3e6eE8iaecu1GqxoWbQ8emw7L9OaGBIcj+yPHj2qMsV73QbmRQOzaUfk1rrG+e0o0z7uu1wruqz0MgFs66fLQRez5vjx4wZfIlOFXsk5JcS1Kww1E7EBItrU1+wErtx3q5zSBmMSipSx4VjOdThEObGnTilJalV1WzreOOiAV3yP/M7I+dm5Q4lXcUSLiRDGUZiTDvOiqpfGpXUKOfAD0EYfd+j889K7noOQMOJrR2+8tpq9FHCQ+3ptKjC5newlI4AxAFDKGpRXj9WGiW0wO5NpX67bgEiAOdqfUDf+hqXFO3l/ON7lvvX97ETHCbaT77U44P2st3HMMx8XIUsLJ/NCAQB9zHLt6vnfgIflbiZcKirOYGBk1yBk1uEGovu+AWBbNhxPX1oX6Ft/hxwYL8Jm0U2aSwU2zgHsa30A8DejdbH2zaBAxrXX0wbLYP0sQQgzNgwwkiQ94VfoCe0CIIdt1Xq8BCPCUgoQ2fO1c+jwztg1mNry6/kYMDz3SfGBJGZ2pVGvTWHZNOhnth9rmfrfr4xNs4Jo9ZybbHruIJeOQawTl8+X/r3Ha9qc8NocXe4xbYDVIG3pKsf33HjoM81gWjHlUAXAPcupQFvPcx1zqfIO9Zzosexn+VIvW9+Q3zRXJjC8WaaXb/B0uy4HuOZnCn0kQT3jzdrboZperwHvq/ppg/u+Xm1KtK2Q98uLC/Q634BOr/fdnl4/5uf+vMnXoBFt63nL762HkxJoY/CMQsQAhrbAvFJaaU2IcU5N/PqnPXOc1UbCyaP3Oo/YzZ+/Z/yrX/vj8alb7xun11bJpycZrn5ZSeAKkMAKGLoCBnHVhZUEHiqBj/zFG9cxeA7s3Ttuev9fymAUCFRlbk25LgO5d5ticLTBHwfRiTCbDVPORe5TYWa1c9uVo3rnrA0cOPVLECc0dO4jA927mHHw4pTiLMUZi0MM06V2WdlZrF1yDPc4hgtgRYYUxn07Rc2cwBgzAFZspuQaKoOIZNN6eaeWUCI7XAHC8gVegH+ZgJIYkqGWN4gWEATnMWEEvbPYzmFkEcesWQ7zDnV2ZDm5+zPvVjabK7kVMDJdraXyKXTJ7752fLOAVcjyocYg7eSztTMJMUqi8BkA4uw5ZGhOvky7z4pKHoMycr/cgM1OauQwA2Hpb5yRBuu61PCyj7OhHbGTdLn1aDbm5+TGYbHF++7knadPr00OLIDDsWMPuo0kX9+1a7fbxbV49zg5DwhO89mwEGBzKMxk0luO5hY1pj3eHiMYNsvQOftWydPFDTrUKzclQawc78ohs3R8OWvpNMy6EUAJfGx2ogh3CrDENTivHeEe7wYqeywaTOK9gRjGHKCGcVg6xLB6Wr96TnC9M2dOuw2cz6vBpgZZG/xoXWunpZlBfM+9KEGdsVeZbN3r/vvvH1dddZXBIa7fYSEcR99oW+tKnOXoXTuTy1wjtIVrdG6STihLqBTOWTuIAeTmMDo+j1MqkMwMqu2WQaqjzaGBvSYSAsVaAtPqJGtNMXcAWfYpf1ucdMKIwo6g77SN654TW8dsn3Jivb7ZEZ8riVlD9Tc/yCW5YBbrFQwifQfITV87lK2Bqq6k91DAxvNSl4F502tMj3EnVm+gAfk24LddQAREgHMKtVsCxZzL2DQToyshNSunk8YbQGJdc/hqyqHTG5iQp7WeUO0K2dhZnoCLMImmzQOvswE92qHPGp9nlecJzyLAbu9NBDA3CGLWT2LtvLEhoO2C1hby6gFOIn/A3P37DowHjz4gdtKOackHQHYomQGNbIhkfHKP/J+E1an+NFUe07OBpOeEwcG88HzRP0JAKQdO3y17A28z8497BAhjcySMq2mNJuxW/Vg7E8aQ55zZZKpAKUAcoMlgJhsXuu7JE5lrZp3xOWBhyZBjzZQ7pWOkR8009brk8LowYFvnze5TcQHCJwnRIiQRiTsseJGjy6PAhgxgVG3CGN8vJmevba139KHXp66qyXc9dg1EzXKvecB96vk8ARx+7oRNY9C0QMveHOrnXoNeGccZyGngb7kp0Pq2bO/y2ZDv07qHfs5nLXvuw/xEvswrwF7y/DVA2v3DzlqupQEMO99R2GzL+8zA4lyNtPs0HzeH9i/b2fd56HOX7pw342p97N22R6FkawKGFHqsqfCFu+7RpuJ149ue963j87d8ahw/dWLc+sX7xi//27eOT9xyDzm1Vn7kNJirX1YSePhLYDWhH/5juOrBSgJfIYEPvv3fK7/0uXH3l+6S9YKRrl3EyttQdtHk7NtYwKCadmUdHGanaXpVPHuMjMptUMBQQkAaVJrPsbHG3nMBENOuNzao/oVFhKEESBQ2RRto2Z2dnSUb+ewK6mJN06YtvSvftHc+a2dxMkBtxDX9emZ7LA0m757KQItzRg6cQgayD1nGehhCSZg6519ybwog+AqDqy3IEmQ70W0c2kC+fFNykiWnNBDTzjCOKMZmtz2ATJnz9d5G95I90DuUHV7Q53d7Uu573oHvseD7BvdmYGM2iJttljYw9vOOficn7/Y2A2YJDC0V13p42Zgv8ggZYJv7OYFTTk4adgD33q7S3FtVlYm+AGgBNqav6BYOBI5V8gJdMjjYQFQAQI+/PTD0ISGDzU7pHfY0oz0DNDzzoUM2IrsqaU/+CFrWk27RYfqwdHzbaPfutVgoDVIwjs0SahZUt2W5A99zoME4bgXYwXzYLeagWQsFLvXvHW60bAvjlBxFSdraoEw7W33vZixER2ZHJAyyuepP5zxC93B6aAsMDkJLlzvfDeR0G9v5a3Bn6VC2s9mgBu8NmABkEZ6y3EVfMl1gmPF3z6nlXJyAJTES0t7kK4EZRGWkZUhbwNkAL90PVs6ed5xnUBV/dcEG45wGuKfKiMXcbPALhbLDXcC89Yc5UPlIrO2lUz12DwXLe76cUbuZg0t9oh/oBq/WqYBnYZdsIFdPtXnuT+dPyr0bIOx29FrM88AMB12rK9VxDT43+KT2uAqXQDYAnHPk2mGVNdMuIcwdEtrPiNyj8ttUMu0GkDrHS88lJ+J36GLYObC+OPfUqdMaxyQhpj30H6DymJh0B8XyyObAco0JAHTZq9YhwK4ksQ8wZJDFoElyYLkPkjH9Sf6n5HTxfK08OOTvWd7Tzx0/M+sZR5iU/iJHG1VDU7EOoFlrtdalrQKzAZy4F7q5pvlNGJyZUXqn/05sjk6aHZzKl5ul28wPr9iSq+WGHgNI6DOD7/qbcw1wNaiI/RBik/NCtWgMxBXQOeW44TDnX0vY1VJXW3dbf9C/DgXt58lyuWzANOt4nhEPBXL4jjYDWi31cj43oOsSnO+55bD3erbMNsrSjpkTt/f18vy5HBjqPjYTe9lGP8f1z1XkbGPMbeE7P5MqNij/7QAAB/pJREFUJKyfbTMANOecaubQcg1e2gDzPWf2dcujv+vr9ri1jhJKRt6znZt2jFPHj6my2RgPKixug4DNM6fOj7/11X9zXDp3ejxw9MFx55Hj4zd/933jgx+/Tc+qTr9/+VRZ/bWSwEoCD08JrIChh+e4rVq9ksBfK4GPves31z/7mU872eZWhcw4XAlwyDtWScAbIynGLUYnu4J5FThSTHMbjtN3DdjovUPKFkybDq+yoWVjK8BQDKE5jwvl4ePshgXRuRNmB3rOSdA78AGZLgeG2lBqMKSdAxuK7l9yxEyGpllLNjHd0zjjBTrI2p521fHDXFmIg8NYmQESEARLabpusAJMv1xzaTS3sYxBn4SyAd6caJNja3dwuSvYCSzpl1kJ+/bZsTty5IjyguyZAKN22to4bOe5+7YEqnJMAyVz/9sw7lCXBhv63PiklTD0MudpZrW0oWztsU4lXIq+Trv4zkNxeWLVHD8/hnBX2gmcnab+vp20pS7FqO6dfO5JeEqHaDkXhFUxjCG7etnO1nvayPHWF5yKDiUx6yN6wrvzFcHUKQdi6awEFAqwmTxXYTA4FBPdwhlAx5F/6UdXhZvGreTg8dN9cAZblzsspkNLGgBqAKVBDyrMcP5yh7lDyQhF4XoAMrQMh5vzCadqUGM5Z+hT95H7OjxF4Vw4965yVyFNMzCTsQ1IEdZHOy89vmFIxVnukMvW15Q1nxlp3L8daZzeJNXe7JCa1i+GIqFkawY+YNpwX5x9Bo3PaMNpMXzCWstuPX1uRtKhQ1c5xG52+FKNbIfyaBDeeoEqg7oP3ztJssY2DKeE2zokr0JyzXQoPer8WvQD9hIsD/rIK+W0rVoT7DABnSVDFhZ0oNlLHO7rV1umpMZ2visvWznF3VZAADt9BrZ2WFZLllq3p0NeGnA3MGmwI2tw61m3sR3KBq17ThscqLUv5bETlrpFSZVJPl2UFwOpxuE77EwgO2FrJGW2/hpYTK6wXh/Coglr0cxTfb0ERZtFF8HmO8af6zXYB3DS1+s5RB4jKsw1cyV5e+rOmax9ycxl1oUCEmZHu5lizWxV+wmNziRyW7YIrGb+N8MI+fJj2blfqTC51IN+nvDONWDuoA8wgBgrWuZE/bCuCBmstqa0fcJkJ2YaGxCAc7DWIoRFv1LRjDGj5/PmQZ5vGdKsy6mAyeBlTfOmDrmZzPhNRa/Me1oXu4F5NAMp0ak5FxbVxAgFTdhbnjnJ61fDP4M5BZS60IOHZg5ppG301es3IXHYGmb7RrZ5Bs3P9waF0q4Z+FkCzctn6fIZZTmUzdD2x/I5yzWWTCHml+cM877y7tHNywGvthsW4+J1Enn3M3EGoLvvyHKpM62TPOMaZG6m4uV9nvW6AX6AIbPbKKyqsTx97qRB2/OyizZt0DwRa22rKpIdvvbacce9x8a/++0bx4c+9YVx5uy5lR85zabVLysJPPwlsJrQD/8xXPVgJYGvkMBb3/TP148++KCtukuqDGMHhcowhFBAb648LB26BV/Ie7KV8NY78toIajYAu5BtZDXQYzaF471y3uz05+8JZiowZulsYmBijGcHvoxnOS4dNuIkvkAzhH/IOOEmXM/mng3SOFczYBGDcwYzFjtyZYTFwyvjftEfDC8bVOpvO/cbZCQtEwy3Ecd7HHDfbZJ7DMecv9wpXAI3nSOinVL+7uva6dO5/DSboWXfLCFkhfNLqE0f3zu1dgArDK/PW+5+NkiGzX65wx4nfQnYdPvjXMmhKSf/cgDhK8PK5h1YDNmAeEsDNg5B+ti/X/6e5M79fbej2973v3y3ONeaK7DEOWu/J7k7kkw1noZdd/3gDGABXz6GARE9EwxGEIJiMA/DXk4pbIc4LqVfU1qqVOZr8CFJqEtFJv2LunT/5jGZ5047sg3coivoCc4F38GGaUO+8+o0+2fT5rT93NkZkEMnDh486FDLvQorTbhQqpM1i2g5j1pnmIed9ydzNI57Oz0ATD3XNom50OGk3X6X6y6ntfWxJ8sMIGUeB0yK80aSZN47HIZzXcGsGD7N9OhzuGbnFus8TgaYJIdmISQPVkJGkUO/woYSq6KSG5OjCiYg1+GeBswLzJrB04SAdR+41prkPYEjOKX+PuFoHms5kTA9IocAwiwdSfqea03OmfrJvVFTcgw1qNrHMBbTml2OcX/G9Xs96Hvz9xyWF1lxXH/W5atbB3jne4MQBU72GPW8a0Ymfeu2+D4wYgg5IgzFGxFJjA+YSE6Y7kPrPe/Wbx3T4E0/Y+zoAzYUeHR5vwSu6VkWp3nOz9Zsp2ZItAxaJwl16rnS/SQnTR/X68v0nOO5VOyZ6XjNAQCUXut87jTRl2zVXpfSPoMCtbb3+utrlvNv2QC+Vp6oBhx6I6Tn2uz4V0GCxVq6XDd7o4R7LOXdfUtC+A4Bzpo7ydjPcwDB5KACEE4J94TKJiwrs8igkfU3a0MDeK1P5Iwz6FdMt2Wute5bM/16jnNt5OVqYZX38KHP1V5al2sKjaFZDQoSBtfn9Rh30vPleYQU9vc9t5fzsfW9gfqMQfq9BFv6Gstn+RK0cZsrnL7bgc6ytvcYzQzX3ogJiHr5M28OM2+G1XKc6cP589G7lnGDQ53TzcBigaY9h87pebh3z76xdkxrJDnw1s+Ok2unBBDpWhcVlk9i6o2XFDp7cGzaeXD87Bt+f3zok7cr+f4qx1Dr0+p9JYErQQL/L/kTObuKY55DAAAAAElFTkSuQmCC"/>
          <p:cNvSpPr>
            <a:spLocks noChangeAspect="1" noChangeArrowheads="1"/>
          </p:cNvSpPr>
          <p:nvPr/>
        </p:nvSpPr>
        <p:spPr bwMode="auto">
          <a:xfrm>
            <a:off x="152400" y="1284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65"/>
          <a:stretch/>
        </p:blipFill>
        <p:spPr>
          <a:xfrm>
            <a:off x="-2261980" y="773305"/>
            <a:ext cx="13180992" cy="508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62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_tradnl" sz="1150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PINTURA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8651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40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José Guadalupe Posada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_tradnl" sz="2000" dirty="0"/>
              <a:t>Fue un grabador ilustrador y caricaturista hidrocálido nacido el 2 de febrero de 1852.</a:t>
            </a:r>
          </a:p>
          <a:p>
            <a:r>
              <a:rPr lang="es-ES_tradnl" sz="2000" dirty="0"/>
              <a:t>Destaca por sus dibujos de escenas costumbristas, folclóricas y  de crítica socio-política </a:t>
            </a:r>
          </a:p>
          <a:p>
            <a:endParaRPr lang="es-ES_tradnl" dirty="0"/>
          </a:p>
        </p:txBody>
      </p:sp>
      <p:pic>
        <p:nvPicPr>
          <p:cNvPr id="10" name="Marcador de contenido 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800897" y="1863794"/>
            <a:ext cx="4629150" cy="20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10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9841" y="797904"/>
            <a:ext cx="2949178" cy="1600200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La Catrina</a:t>
            </a:r>
            <a:br>
              <a:rPr lang="es-ES_tradnl" sz="240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 sz="2400" u="sng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La Calavera Garbancera </a:t>
            </a:r>
            <a:endParaRPr lang="es-ES_tradnl" sz="2400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>
          <a:xfrm>
            <a:off x="629841" y="2447364"/>
            <a:ext cx="2949178" cy="3684495"/>
          </a:xfrm>
        </p:spPr>
        <p:txBody>
          <a:bodyPr>
            <a:normAutofit fontScale="77500" lnSpcReduction="20000"/>
          </a:bodyPr>
          <a:lstStyle/>
          <a:p>
            <a:r>
              <a:rPr lang="es-ES_tradnl" sz="1900" dirty="0">
                <a:latin typeface="Century Gothic" charset="0"/>
                <a:ea typeface="Century Gothic" charset="0"/>
                <a:cs typeface="Century Gothic" charset="0"/>
              </a:rPr>
              <a:t>Estas eran calaveras vestidas con ropas de gala, bebiendo pulque, montadas a caballo, en fiestas de la alta sociedad o de un barrio… todas para retratar la miseria, los errores políticos, la hipocresía de una sociedad.</a:t>
            </a:r>
          </a:p>
          <a:p>
            <a:r>
              <a:rPr lang="es-ES_tradnl" sz="1900" dirty="0">
                <a:latin typeface="Century Gothic" charset="0"/>
                <a:ea typeface="Century Gothic" charset="0"/>
                <a:cs typeface="Century Gothic" charset="0"/>
              </a:rPr>
              <a:t>"catrín" definía a un hombre elegante y bien vestido de la clase aristocrática, por ello se le bautizó con ese nombre</a:t>
            </a:r>
          </a:p>
          <a:p>
            <a:r>
              <a:rPr lang="es-ES_tradnl" sz="190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 "La muerte, es democrática, ya que a fin de cuentas, güera, morena, rica o pobre, toda la gente acaba siendo calavera"</a:t>
            </a:r>
          </a:p>
          <a:p>
            <a:endParaRPr lang="es-ES_tradnl" dirty="0">
              <a:solidFill>
                <a:srgbClr val="C0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019" y="1731497"/>
            <a:ext cx="4969105" cy="35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91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9840" y="457199"/>
            <a:ext cx="7358459" cy="2447365"/>
          </a:xfrm>
        </p:spPr>
        <p:txBody>
          <a:bodyPr>
            <a:noAutofit/>
          </a:bodyPr>
          <a:lstStyle/>
          <a:p>
            <a:pPr algn="ctr"/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b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La </a:t>
            </a:r>
            <a:r>
              <a:rPr lang="es-ES_tradnl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fiesta de los muertos o </a:t>
            </a:r>
            <a:br>
              <a:rPr lang="es-ES_tradnl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 b="1" i="1" dirty="0">
                <a:solidFill>
                  <a:srgbClr val="C00000"/>
                </a:solidFill>
              </a:rPr>
              <a:t>El jarabe en ultra tumba,</a:t>
            </a:r>
            <a:br>
              <a:rPr lang="es-ES_tradnl" b="1" dirty="0"/>
            </a:br>
            <a:br>
              <a:rPr lang="es-ES_tradnl" dirty="0"/>
            </a:br>
            <a:endParaRPr lang="es-ES_tradnl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11" name="Marcador de texto 5"/>
          <p:cNvSpPr txBox="1">
            <a:spLocks/>
          </p:cNvSpPr>
          <p:nvPr/>
        </p:nvSpPr>
        <p:spPr>
          <a:xfrm>
            <a:off x="4222751" y="5245941"/>
            <a:ext cx="2949178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/>
              <a:t>El Jarabe de ultratumba</a:t>
            </a:r>
          </a:p>
        </p:txBody>
      </p:sp>
      <p:pic>
        <p:nvPicPr>
          <p:cNvPr id="12" name="Picture 2" descr="http://museoblaisten.com/images/coleccion/JGP__2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910" y="3188541"/>
            <a:ext cx="523875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7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5800" y="853423"/>
            <a:ext cx="7772400" cy="2387600"/>
          </a:xfrm>
        </p:spPr>
        <p:txBody>
          <a:bodyPr>
            <a:normAutofit/>
          </a:bodyPr>
          <a:lstStyle/>
          <a:p>
            <a:r>
              <a:rPr lang="es-ES_tradnl" sz="1070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LITERATURA</a:t>
            </a:r>
            <a:r>
              <a:rPr lang="es-ES_tradnl" dirty="0"/>
              <a:t> 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546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9840" y="457200"/>
            <a:ext cx="3367593" cy="1600200"/>
          </a:xfrm>
        </p:spPr>
        <p:txBody>
          <a:bodyPr/>
          <a:lstStyle/>
          <a:p>
            <a:r>
              <a:rPr lang="es-ES_tradnl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Manuel Payno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/>
              <a:t>México, 1810 - San Ángel, Distrito Federal, 1894</a:t>
            </a:r>
          </a:p>
          <a:p>
            <a:r>
              <a:rPr lang="es-ES_tradnl" dirty="0"/>
              <a:t> Escritor mexicano a quien se considera uno de los iniciadores de la novela costumbrista. </a:t>
            </a:r>
          </a:p>
          <a:p>
            <a:r>
              <a:rPr lang="es-ES_tradnl" dirty="0"/>
              <a:t>Fue teniente coronel como jefe de sección. En 1842 se le nombró secretario de la Delegación Mexicana en Sudamérica viajó a Francia e Inglaterra. </a:t>
            </a:r>
          </a:p>
          <a:p>
            <a:r>
              <a:rPr lang="es-ES_tradnl" dirty="0"/>
              <a:t>Payno contribuyó al golpe de Estado de 1857, por lo que se le procesó y apartó de la política.</a:t>
            </a:r>
          </a:p>
          <a:p>
            <a:r>
              <a:rPr lang="es-ES_tradnl" dirty="0"/>
              <a:t>Fungió como diputado en varias ocasiones y senador.</a:t>
            </a:r>
          </a:p>
          <a:p>
            <a:endParaRPr lang="es-ES_tradnl" dirty="0"/>
          </a:p>
        </p:txBody>
      </p:sp>
      <p:pic>
        <p:nvPicPr>
          <p:cNvPr id="10" name="Marcador de contenido 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205938" y="987425"/>
            <a:ext cx="3992849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71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74144" y="-54660"/>
            <a:ext cx="6094187" cy="1600200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Bandidos de Rio Frío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979948" y="1806152"/>
            <a:ext cx="4629150" cy="4873625"/>
          </a:xfrm>
        </p:spPr>
        <p:txBody>
          <a:bodyPr>
            <a:normAutofit fontScale="62500" lnSpcReduction="20000"/>
          </a:bodyPr>
          <a:lstStyle/>
          <a:p>
            <a:r>
              <a:rPr lang="es-ES_tradnl" dirty="0"/>
              <a:t>Se publicó por entregas a fines del siglo XIX. Narrada  bajo el signo del naturalismo, da prueba de las costumbres, temperamentos y modos de ser de México y de sus pobladores.</a:t>
            </a:r>
          </a:p>
          <a:p>
            <a:endParaRPr lang="es-ES_tradnl" dirty="0"/>
          </a:p>
          <a:p>
            <a:r>
              <a:rPr lang="es-ES_tradnl" dirty="0"/>
              <a:t>Los temas que trata la obras son problemáticas sociales tales como inseguridad en los caminos, contrabando, corrupción en las estructuras de la administración pública, secuestros, bandidos.</a:t>
            </a:r>
          </a:p>
          <a:p>
            <a:endParaRPr lang="es-ES_tradnl" dirty="0"/>
          </a:p>
          <a:p>
            <a:r>
              <a:rPr lang="es-ES_tradnl" dirty="0"/>
              <a:t>La importancia de esta obra es el rescate de las ideas, tradiciones y modus vivendi, es también imperativo </a:t>
            </a:r>
            <a:br>
              <a:rPr lang="es-ES_tradnl" dirty="0"/>
            </a:br>
            <a:r>
              <a:rPr lang="es-ES_tradnl" dirty="0"/>
              <a:t>el origen y rescate del léxico nacional.</a:t>
            </a:r>
          </a:p>
          <a:p>
            <a:endParaRPr lang="es-ES_tradnl" dirty="0"/>
          </a:p>
        </p:txBody>
      </p:sp>
      <p:pic>
        <p:nvPicPr>
          <p:cNvPr id="4098" name="Picture 2" descr="ortada de la edición 58325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40" y="1545540"/>
            <a:ext cx="2815206" cy="42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510988" y="5889957"/>
            <a:ext cx="29340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>
                <a:solidFill>
                  <a:srgbClr val="4D4D4D"/>
                </a:solidFill>
                <a:latin typeface="Avenir Next Condensed" charset="0"/>
              </a:rPr>
              <a:t>Lugar de edición: </a:t>
            </a:r>
            <a:r>
              <a:rPr lang="es-ES_tradnl" dirty="0">
                <a:solidFill>
                  <a:srgbClr val="4D4D4D"/>
                </a:solidFill>
                <a:latin typeface="Avenir Next Condensed" charset="0"/>
              </a:rPr>
              <a:t>México, D. F.</a:t>
            </a:r>
            <a:br>
              <a:rPr lang="es-ES_tradnl" dirty="0"/>
            </a:br>
            <a:r>
              <a:rPr lang="es-ES_tradnl" b="1" dirty="0">
                <a:solidFill>
                  <a:srgbClr val="4D4D4D"/>
                </a:solidFill>
                <a:latin typeface="Avenir Next Condensed" charset="0"/>
              </a:rPr>
              <a:t>Editorial:</a:t>
            </a:r>
            <a:br>
              <a:rPr lang="es-ES_tradnl" dirty="0"/>
            </a:br>
            <a:r>
              <a:rPr lang="es-ES_tradnl" b="1" dirty="0">
                <a:solidFill>
                  <a:srgbClr val="4D4D4D"/>
                </a:solidFill>
                <a:latin typeface="Avenir Next Condensed" charset="0"/>
              </a:rPr>
              <a:t>Año de edición:</a:t>
            </a:r>
            <a:r>
              <a:rPr lang="es-ES_tradnl" dirty="0">
                <a:solidFill>
                  <a:srgbClr val="4D4D4D"/>
                </a:solidFill>
                <a:latin typeface="Avenir Next Condensed" charset="0"/>
              </a:rPr>
              <a:t> 1921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9098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 Grupo"/>
          <p:cNvGrpSpPr/>
          <p:nvPr/>
        </p:nvGrpSpPr>
        <p:grpSpPr>
          <a:xfrm>
            <a:off x="0" y="-10274"/>
            <a:ext cx="9144000" cy="6858000"/>
            <a:chOff x="0" y="-10274"/>
            <a:chExt cx="9144000" cy="68580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274"/>
              <a:ext cx="9144000" cy="6858000"/>
            </a:xfrm>
            <a:prstGeom prst="rect">
              <a:avLst/>
            </a:prstGeom>
          </p:spPr>
        </p:pic>
        <p:pic>
          <p:nvPicPr>
            <p:cNvPr id="3" name="2 Imagen" descr="PREPA2_2_color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8929" y="392861"/>
              <a:ext cx="1676567" cy="690351"/>
            </a:xfrm>
            <a:prstGeom prst="rect">
              <a:avLst/>
            </a:prstGeom>
          </p:spPr>
        </p:pic>
      </p:grpSp>
      <p:pic>
        <p:nvPicPr>
          <p:cNvPr id="9" name="8 Imagen" descr="LOGO_UAEH_r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392861"/>
            <a:ext cx="1575582" cy="810087"/>
          </a:xfrm>
          <a:prstGeom prst="rect">
            <a:avLst/>
          </a:prstGeom>
        </p:spPr>
      </p:pic>
      <p:sp>
        <p:nvSpPr>
          <p:cNvPr id="10" name="9 Pentágono"/>
          <p:cNvSpPr/>
          <p:nvPr/>
        </p:nvSpPr>
        <p:spPr>
          <a:xfrm>
            <a:off x="0" y="1573236"/>
            <a:ext cx="5824020" cy="900333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5 Pentágono"/>
          <p:cNvSpPr/>
          <p:nvPr/>
        </p:nvSpPr>
        <p:spPr>
          <a:xfrm>
            <a:off x="0" y="1446625"/>
            <a:ext cx="5725551" cy="900332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87799" y="1748114"/>
            <a:ext cx="4403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B i b l i o g r a f í 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6774" y="2600180"/>
            <a:ext cx="668215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hlinkClick r:id="rId5"/>
              </a:rPr>
              <a:t>https://www.mediateca.inah.gob.mx/islandora_74/node/4870</a:t>
            </a:r>
            <a:endParaRPr lang="es-ES_tradnl" dirty="0"/>
          </a:p>
          <a:p>
            <a:endParaRPr lang="es-ES_tradnl" dirty="0"/>
          </a:p>
          <a:p>
            <a:r>
              <a:rPr lang="es-ES_tradnl" dirty="0">
                <a:hlinkClick r:id="rId6"/>
              </a:rPr>
              <a:t>https://www.mediateca.inah.gob.mx/islandora_74/islandora/object/pintura%3A4135</a:t>
            </a:r>
            <a:endParaRPr lang="es-ES_tradnl" dirty="0"/>
          </a:p>
          <a:p>
            <a:endParaRPr lang="es-ES_tradnl" dirty="0"/>
          </a:p>
          <a:p>
            <a:r>
              <a:rPr lang="es-ES_tradnl" dirty="0">
                <a:hlinkClick r:id="rId7"/>
              </a:rPr>
              <a:t>http://museoblaisten.com/Obra/7242/El-jarabe-en-ultra-tumba</a:t>
            </a:r>
            <a:endParaRPr lang="es-ES_tradnl" dirty="0"/>
          </a:p>
          <a:p>
            <a:endParaRPr lang="es-ES_tradnl" dirty="0"/>
          </a:p>
          <a:p>
            <a:r>
              <a:rPr lang="es-ES_tradnl" dirty="0">
                <a:hlinkClick r:id="rId8"/>
              </a:rPr>
              <a:t>https://www.moma.org/collection/works/68963?artist_id=4707&amp;locale=es&amp;page=1&amp;sov_referrer=artist</a:t>
            </a:r>
            <a:endParaRPr lang="es-ES_tradnl" dirty="0"/>
          </a:p>
          <a:p>
            <a:r>
              <a:rPr lang="es-ES_tradnl" dirty="0">
                <a:hlinkClick r:id="rId9"/>
              </a:rPr>
              <a:t>https://www.biografiasyvidas.com/biografia/p/payno.htm</a:t>
            </a:r>
            <a:endParaRPr lang="es-ES_tradnl" dirty="0"/>
          </a:p>
          <a:p>
            <a:endParaRPr lang="es-ES_tradnl" dirty="0"/>
          </a:p>
          <a:p>
            <a:r>
              <a:rPr lang="es-ES_tradnl" dirty="0">
                <a:hlinkClick r:id="rId10"/>
              </a:rPr>
              <a:t>http://www.elem.mx/obra/datos/7826</a:t>
            </a: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553389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801</Words>
  <Application>Microsoft Office PowerPoint</Application>
  <PresentationFormat>Presentación en pantalla (4:3)</PresentationFormat>
  <Paragraphs>75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Avenir Next Condensed</vt:lpstr>
      <vt:lpstr>Calibri</vt:lpstr>
      <vt:lpstr>Calibri Light</vt:lpstr>
      <vt:lpstr>Century Gothic</vt:lpstr>
      <vt:lpstr>Segoe UI Black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REALISMO Y COSTUMBRISMO</vt:lpstr>
      <vt:lpstr>Costumbrismo</vt:lpstr>
      <vt:lpstr>Presentación de PowerPoint</vt:lpstr>
      <vt:lpstr>Realismo</vt:lpstr>
      <vt:lpstr>Presentación de PowerPoint</vt:lpstr>
      <vt:lpstr>PINTURA</vt:lpstr>
      <vt:lpstr>José Guadalupe Posada</vt:lpstr>
      <vt:lpstr>La Catrina La Calavera Garbancera </vt:lpstr>
      <vt:lpstr>       La fiesta de los muertos o  El jarabe en ultra tumba,  </vt:lpstr>
      <vt:lpstr>LITERATURA </vt:lpstr>
      <vt:lpstr>Manuel Payno</vt:lpstr>
      <vt:lpstr>Bandidos de Rio Frío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Costumbrismo y realismo en México</dc:title>
  <dc:subject>Arte Mexicano</dc:subject>
  <dc:creator>Alicia Janet Olivares González</dc:creator>
  <cp:keywords>Arte, México, costumbrismo, realismo</cp:keywords>
  <cp:lastModifiedBy>Abel</cp:lastModifiedBy>
  <cp:revision>18</cp:revision>
  <dcterms:created xsi:type="dcterms:W3CDTF">2018-01-29T17:15:52Z</dcterms:created>
  <dcterms:modified xsi:type="dcterms:W3CDTF">2020-11-17T19:23:32Z</dcterms:modified>
</cp:coreProperties>
</file>