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 Contaduría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Entidad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NTIDAD.cmapACT.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8643998" cy="642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25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SICAF</cp:lastModifiedBy>
  <cp:revision>21</cp:revision>
  <dcterms:created xsi:type="dcterms:W3CDTF">2012-08-07T16:35:15Z</dcterms:created>
  <dcterms:modified xsi:type="dcterms:W3CDTF">2014-03-24T21:18:23Z</dcterms:modified>
</cp:coreProperties>
</file>