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5" y="2276872"/>
            <a:ext cx="8741801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PRINCIPIOS </a:t>
            </a:r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FUNDAMENTALES QUE RIGEN EL JUICIO DE AMPARO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Raúl Pacheco Clemente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ESZi\LIC. R.P.C\MAPAS CONCEPTUALES_Lic.RaúlPachecoClemente\Sin Título 2 amparo 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7" y="1772817"/>
            <a:ext cx="8964000" cy="498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42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Toshiba</cp:lastModifiedBy>
  <cp:revision>23</cp:revision>
  <dcterms:created xsi:type="dcterms:W3CDTF">2012-08-07T16:35:15Z</dcterms:created>
  <dcterms:modified xsi:type="dcterms:W3CDTF">2014-03-24T09:00:09Z</dcterms:modified>
</cp:coreProperties>
</file>