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-1200" y="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Derecho.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Tema: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isciplinas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filosóficas.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Rosa Ortiz Hernández.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038"/>
            <a:ext cx="9144000" cy="45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41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Rosa Ortiz</cp:lastModifiedBy>
  <cp:revision>22</cp:revision>
  <dcterms:created xsi:type="dcterms:W3CDTF">2012-08-07T16:35:15Z</dcterms:created>
  <dcterms:modified xsi:type="dcterms:W3CDTF">2014-03-21T17:27:39Z</dcterms:modified>
</cp:coreProperties>
</file>