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5" r:id="rId4"/>
    <p:sldId id="274" r:id="rId5"/>
    <p:sldId id="276" r:id="rId6"/>
    <p:sldId id="257" r:id="rId7"/>
    <p:sldId id="258" r:id="rId8"/>
    <p:sldId id="259" r:id="rId9"/>
    <p:sldId id="273" r:id="rId10"/>
    <p:sldId id="277" r:id="rId11"/>
    <p:sldId id="278" r:id="rId12"/>
    <p:sldId id="279" r:id="rId13"/>
    <p:sldId id="285" r:id="rId14"/>
    <p:sldId id="280" r:id="rId15"/>
    <p:sldId id="283" r:id="rId16"/>
    <p:sldId id="281" r:id="rId17"/>
    <p:sldId id="284" r:id="rId18"/>
    <p:sldId id="282" r:id="rId19"/>
    <p:sldId id="27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060848"/>
            <a:ext cx="54006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Estructura de las Normas de Información Financiera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90872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SUPLETORIEDAD</a:t>
            </a: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existe supletoriedad cuando la ausencia de normas de información financiera es cubierta por otro conjunto  de normas formalmente establecido , distinto al mexicano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860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484784"/>
            <a:ext cx="7560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Normas Internacionales de Información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/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Son supletoriamente parte de las NIF (NIF A1)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73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2068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CONFORMACIÓN DE LAS NIIF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Las Normas Internacionales de Información Financiera.- Emitidas  por el consejo  de normas internacionales de contabilidad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Las Normas Internacionales de Contabilidad (NIC).- emitidas por el comité  de normas internacionales de contabilidad.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5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48478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Las interpretaciones a las Normas Internacionales de Información Financiera.-  emitidas por el comité de interpretaciones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Las interpretaciones a las Normas internacionales de contabilidad.- emitidas por  el comité de interpretaciones</a:t>
            </a:r>
          </a:p>
        </p:txBody>
      </p:sp>
    </p:spTree>
    <p:extLst>
      <p:ext uri="{BB962C8B-B14F-4D97-AF65-F5344CB8AC3E}">
        <p14:creationId xmlns:p14="http://schemas.microsoft.com/office/powerpoint/2010/main" val="35750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67116" y="692696"/>
            <a:ext cx="77048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Requisitos de una Norma Supletoria:  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pPr algn="just"/>
            <a:endParaRPr lang="es-MX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Estar Vigente.- se puede aplicar anticipadamente si ésta lo permite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No contraponerse al marco conceptual de las NIF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Haber sido aprobada por un organismo reconocido internacionalmente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26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76470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parte de un conjunto de normas formalmente establecido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Cubrir plenamente  la transacción, la transformación interna o, en su caso, el evento al que se aplique la supletoriedad</a:t>
            </a:r>
          </a:p>
        </p:txBody>
      </p:sp>
    </p:spTree>
    <p:extLst>
      <p:ext uri="{BB962C8B-B14F-4D97-AF65-F5344CB8AC3E}">
        <p14:creationId xmlns:p14="http://schemas.microsoft.com/office/powerpoint/2010/main" val="88555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76672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Reglas de la supletoriedad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Solo debe aplicarse cuando no haya una norma particular dentro de las NIF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No debe aplicarse para sustituir  normas de valuación, presentación o revelación ya contenidas en las NIF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Debe aplicarse por temas generales y de manera y de manera integral, independientemente que el tema general esté contenido parcial o totalmente en una o varias normas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4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984157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Si la norma supletoria utilizada se modifica o se deroga se utilizará la norma que la sustituya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supletoriedad se suspende cuando el CINIF emite una norma especifica sobre el tema al que se le aplicó una norma supletoria</a:t>
            </a:r>
          </a:p>
        </p:txBody>
      </p:sp>
    </p:spTree>
    <p:extLst>
      <p:ext uri="{BB962C8B-B14F-4D97-AF65-F5344CB8AC3E}">
        <p14:creationId xmlns:p14="http://schemas.microsoft.com/office/powerpoint/2010/main" val="2687482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196752"/>
            <a:ext cx="7560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Nomas de  Revelación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Mientras se utilice una norma supletoria , debe revelarse este hecho en las notas a los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estados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financieros</a:t>
            </a:r>
          </a:p>
        </p:txBody>
      </p:sp>
    </p:spTree>
    <p:extLst>
      <p:ext uri="{BB962C8B-B14F-4D97-AF65-F5344CB8AC3E}">
        <p14:creationId xmlns:p14="http://schemas.microsoft.com/office/powerpoint/2010/main" val="28519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829736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Financiera, C. M. (2014). Normas de Información Financiera. México: IMPC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Romero, L. A. (2010). Principios de Contabilidad. México: Mc Graw Hill.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Lara, &amp; Flores Elías, L. R. (2012). Primer Curso de Contabilidad. México: Trillas.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NIF A-8, Supletoriedad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La Norma de Información financiera A-1, (Estructura de las Normas de Información financiera), establece que son  parte de la Normas de las mismas las Normas  Internacionales de Información Financiera  que se aplican de manera supletoria .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La Norma de Información Financiera A-8, establece las reglas para la aplicación del estas normas Internacionales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4868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700808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of Financial Information A-1 (Structure of Financial Reporting Standards) states that are part of the same Standards International Financial Reporting Standards that apply in a supplementary way. 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Financial Reporting Standard A-8, establishes rules for the application of these International Standards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1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92696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  <a:p>
            <a:r>
              <a:rPr lang="es-MX" dirty="0"/>
              <a:t> 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Palabras clave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dirty="0"/>
          </a:p>
          <a:p>
            <a:endParaRPr lang="es-MX" dirty="0"/>
          </a:p>
          <a:p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Supletoriedad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Marco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Norma Internacional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118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9269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 smtClean="0"/>
              <a:t>Keywords</a:t>
            </a:r>
            <a:endParaRPr lang="es-MX" sz="2800" b="1" dirty="0" smtClean="0"/>
          </a:p>
          <a:p>
            <a:endParaRPr lang="es-MX" sz="2800" b="1" dirty="0"/>
          </a:p>
          <a:p>
            <a:endParaRPr lang="es-MX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 err="1"/>
              <a:t>Supplementation</a:t>
            </a:r>
            <a:r>
              <a:rPr lang="es-MX" sz="28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/>
              <a:t>conceptual Framework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MX" sz="2800" dirty="0"/>
              <a:t>International Standard</a:t>
            </a:r>
          </a:p>
        </p:txBody>
      </p:sp>
    </p:spTree>
    <p:extLst>
      <p:ext uri="{BB962C8B-B14F-4D97-AF65-F5344CB8AC3E}">
        <p14:creationId xmlns:p14="http://schemas.microsoft.com/office/powerpoint/2010/main" val="135601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052736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estudiante al finalizar el curso será capaz de comprender y elaborar estados financieros de conformidad con las Normas de información Financiera, conocerá los antecedentes de su profesión, conocerá y aplicara el código de ética profesional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Normas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de Información financiera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estudiante conocerá y aplicara la normatividad para su profesión  así como los estados financieros básicos y sus características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14114" y="1268760"/>
            <a:ext cx="841909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.1. Estructura de las Normas de Información Financiera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En esta unidad se aborda la estructura del la NIF, por lo que es necesario analizar todas las NIF que conforman la serie A, la NIF A-8 forma parte del marco conceptual, que es la primera parte de la estructura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778351"/>
            <a:ext cx="841909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NIF A 8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SUPLETORIEDAD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653</Words>
  <Application>Microsoft Office PowerPoint</Application>
  <PresentationFormat>Presentación en pantalla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SICAF</cp:lastModifiedBy>
  <cp:revision>27</cp:revision>
  <dcterms:created xsi:type="dcterms:W3CDTF">2012-08-07T16:35:15Z</dcterms:created>
  <dcterms:modified xsi:type="dcterms:W3CDTF">2014-03-20T13:20:25Z</dcterms:modified>
</cp:coreProperties>
</file>