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85" r:id="rId4"/>
    <p:sldId id="286" r:id="rId5"/>
    <p:sldId id="257" r:id="rId6"/>
    <p:sldId id="258" r:id="rId7"/>
    <p:sldId id="259" r:id="rId8"/>
    <p:sldId id="274" r:id="rId9"/>
    <p:sldId id="273" r:id="rId10"/>
    <p:sldId id="275" r:id="rId11"/>
    <p:sldId id="276" r:id="rId12"/>
    <p:sldId id="277" r:id="rId13"/>
    <p:sldId id="278" r:id="rId14"/>
    <p:sldId id="279" r:id="rId15"/>
    <p:sldId id="280" r:id="rId16"/>
    <p:sldId id="281" r:id="rId17"/>
    <p:sldId id="282" r:id="rId18"/>
    <p:sldId id="283" r:id="rId19"/>
    <p:sldId id="284" r:id="rId20"/>
    <p:sldId id="272" r:id="rId2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18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483265-0CC3-4ECE-9414-8B35B67BDE82}" type="doc">
      <dgm:prSet loTypeId="urn:microsoft.com/office/officeart/2009/3/layout/OpposingIdeas" loCatId="relationship" qsTypeId="urn:microsoft.com/office/officeart/2005/8/quickstyle/simple5" qsCatId="simple" csTypeId="urn:microsoft.com/office/officeart/2005/8/colors/colorful5" csCatId="colorful" phldr="1"/>
      <dgm:spPr/>
      <dgm:t>
        <a:bodyPr/>
        <a:lstStyle/>
        <a:p>
          <a:endParaRPr lang="es-MX"/>
        </a:p>
      </dgm:t>
    </dgm:pt>
    <dgm:pt modelId="{47972E0C-E4E3-49BF-8AA8-8E579BC99751}">
      <dgm:prSet phldrT="[Texto]"/>
      <dgm:spPr/>
      <dgm:t>
        <a:bodyPr/>
        <a:lstStyle/>
        <a:p>
          <a:r>
            <a:rPr lang="es-MX" dirty="0" smtClean="0"/>
            <a:t>Descontento y apatía</a:t>
          </a:r>
          <a:endParaRPr lang="es-MX" dirty="0"/>
        </a:p>
      </dgm:t>
    </dgm:pt>
    <dgm:pt modelId="{42551F54-6B54-4064-82AA-1425D4900B75}" type="parTrans" cxnId="{8C7F2ECF-F95E-4BDC-966D-0DCCE49510E6}">
      <dgm:prSet/>
      <dgm:spPr/>
      <dgm:t>
        <a:bodyPr/>
        <a:lstStyle/>
        <a:p>
          <a:endParaRPr lang="es-MX"/>
        </a:p>
      </dgm:t>
    </dgm:pt>
    <dgm:pt modelId="{6FFB7F19-37CC-4CD8-BEC1-5E073DA6868C}" type="sibTrans" cxnId="{8C7F2ECF-F95E-4BDC-966D-0DCCE49510E6}">
      <dgm:prSet/>
      <dgm:spPr/>
      <dgm:t>
        <a:bodyPr/>
        <a:lstStyle/>
        <a:p>
          <a:endParaRPr lang="es-MX"/>
        </a:p>
      </dgm:t>
    </dgm:pt>
    <dgm:pt modelId="{3850F122-40BA-4805-BC08-4C6E7C64118B}">
      <dgm:prSet phldrT="[Texto]" custT="1"/>
      <dgm:spPr/>
      <dgm:t>
        <a:bodyPr/>
        <a:lstStyle/>
        <a:p>
          <a:pPr algn="just"/>
          <a:r>
            <a:rPr lang="es-ES" sz="2000" b="1" dirty="0" smtClean="0"/>
            <a:t>Surgió como método de evaluación y control sobre el desempeño de áreas y organizaciones en crecimiento rápido. Inicialmente constituyó un criterio financiero de evaluación y de </a:t>
          </a:r>
          <a:r>
            <a:rPr lang="es-MX" sz="2000" b="1" dirty="0" smtClean="0"/>
            <a:t>control. Como criterio financiero</a:t>
          </a:r>
          <a:endParaRPr lang="es-MX" sz="2000" b="1" dirty="0"/>
        </a:p>
      </dgm:t>
    </dgm:pt>
    <dgm:pt modelId="{6FB908E1-E3AF-436E-BBFA-0086F8849705}" type="parTrans" cxnId="{6EF2EBE8-B027-434E-8EB5-3F7F09B69AB9}">
      <dgm:prSet/>
      <dgm:spPr/>
      <dgm:t>
        <a:bodyPr/>
        <a:lstStyle/>
        <a:p>
          <a:endParaRPr lang="es-MX"/>
        </a:p>
      </dgm:t>
    </dgm:pt>
    <dgm:pt modelId="{45FB96B4-54E3-4A52-8135-5ADC45AC1464}" type="sibTrans" cxnId="{6EF2EBE8-B027-434E-8EB5-3F7F09B69AB9}">
      <dgm:prSet/>
      <dgm:spPr/>
      <dgm:t>
        <a:bodyPr/>
        <a:lstStyle/>
        <a:p>
          <a:endParaRPr lang="es-MX"/>
        </a:p>
      </dgm:t>
    </dgm:pt>
    <dgm:pt modelId="{112F9E5B-CC69-4A04-B0B9-E376DF0C7FF3}">
      <dgm:prSet phldrT="[Texto]"/>
      <dgm:spPr/>
      <dgm:t>
        <a:bodyPr/>
        <a:lstStyle/>
        <a:p>
          <a:r>
            <a:rPr lang="es-MX" dirty="0" smtClean="0"/>
            <a:t>Se eliminaron los </a:t>
          </a:r>
          <a:r>
            <a:rPr lang="es-MX" dirty="0" err="1" smtClean="0"/>
            <a:t>staff</a:t>
          </a:r>
          <a:endParaRPr lang="es-MX" dirty="0"/>
        </a:p>
      </dgm:t>
    </dgm:pt>
    <dgm:pt modelId="{B7DBCC91-976B-4A8C-8FCF-AF6959B0587F}" type="parTrans" cxnId="{6B39E628-41C7-4237-A090-E5A64762A54A}">
      <dgm:prSet/>
      <dgm:spPr/>
      <dgm:t>
        <a:bodyPr/>
        <a:lstStyle/>
        <a:p>
          <a:endParaRPr lang="es-MX"/>
        </a:p>
      </dgm:t>
    </dgm:pt>
    <dgm:pt modelId="{98848901-B137-4EC1-BBA7-1DF4C7B4E6E3}" type="sibTrans" cxnId="{6B39E628-41C7-4237-A090-E5A64762A54A}">
      <dgm:prSet/>
      <dgm:spPr/>
      <dgm:t>
        <a:bodyPr/>
        <a:lstStyle/>
        <a:p>
          <a:endParaRPr lang="es-MX"/>
        </a:p>
      </dgm:t>
    </dgm:pt>
    <dgm:pt modelId="{80B7EF1A-5AF0-4670-900C-9E989D89DA0D}">
      <dgm:prSet phldrT="[Texto]" custT="1"/>
      <dgm:spPr/>
      <dgm:t>
        <a:bodyPr/>
        <a:lstStyle/>
        <a:p>
          <a:pPr algn="just"/>
          <a:r>
            <a:rPr lang="es-ES" sz="2000" b="1" dirty="0" smtClean="0"/>
            <a:t>Fue entonces cuando comenzaron a surgir las ideas de descentralización y administración por resultados. </a:t>
          </a:r>
        </a:p>
        <a:p>
          <a:pPr algn="just"/>
          <a:r>
            <a:rPr lang="es-ES" sz="2000" b="1" dirty="0" smtClean="0"/>
            <a:t>El único modo que encontró la dirección para revertir el proceso antes descrito fue la descentralización de las decisiones y la fijación de objetivos para cada área.</a:t>
          </a:r>
          <a:endParaRPr lang="es-MX" sz="2000" b="1" dirty="0"/>
        </a:p>
      </dgm:t>
    </dgm:pt>
    <dgm:pt modelId="{80146C0E-BE58-447A-9614-9DDD782E8837}" type="parTrans" cxnId="{CC68C002-16E4-4047-85EB-A8EFA9FB7912}">
      <dgm:prSet/>
      <dgm:spPr/>
      <dgm:t>
        <a:bodyPr/>
        <a:lstStyle/>
        <a:p>
          <a:endParaRPr lang="es-MX"/>
        </a:p>
      </dgm:t>
    </dgm:pt>
    <dgm:pt modelId="{CAF8E2C0-AC00-42F4-9A67-92780F3D9807}" type="sibTrans" cxnId="{CC68C002-16E4-4047-85EB-A8EFA9FB7912}">
      <dgm:prSet/>
      <dgm:spPr/>
      <dgm:t>
        <a:bodyPr/>
        <a:lstStyle/>
        <a:p>
          <a:endParaRPr lang="es-MX"/>
        </a:p>
      </dgm:t>
    </dgm:pt>
    <dgm:pt modelId="{DB269CD5-5B8E-451D-B88A-94E83C6802A5}" type="pres">
      <dgm:prSet presAssocID="{66483265-0CC3-4ECE-9414-8B35B67BDE82}" presName="Name0" presStyleCnt="0">
        <dgm:presLayoutVars>
          <dgm:chMax val="2"/>
          <dgm:dir/>
          <dgm:animOne val="branch"/>
          <dgm:animLvl val="lvl"/>
          <dgm:resizeHandles val="exact"/>
        </dgm:presLayoutVars>
      </dgm:prSet>
      <dgm:spPr/>
      <dgm:t>
        <a:bodyPr/>
        <a:lstStyle/>
        <a:p>
          <a:endParaRPr lang="es-MX"/>
        </a:p>
      </dgm:t>
    </dgm:pt>
    <dgm:pt modelId="{FC05B8A2-D2D1-4BBF-A0C6-2AB871E16493}" type="pres">
      <dgm:prSet presAssocID="{66483265-0CC3-4ECE-9414-8B35B67BDE82}" presName="Background" presStyleLbl="node1" presStyleIdx="0" presStyleCnt="1" custScaleY="131516"/>
      <dgm:spPr/>
      <dgm:t>
        <a:bodyPr/>
        <a:lstStyle/>
        <a:p>
          <a:endParaRPr lang="es-MX"/>
        </a:p>
      </dgm:t>
    </dgm:pt>
    <dgm:pt modelId="{0EF5ED84-3B3D-43B4-A3E8-1D2DB7A28516}" type="pres">
      <dgm:prSet presAssocID="{66483265-0CC3-4ECE-9414-8B35B67BDE82}" presName="Divider" presStyleLbl="callout" presStyleIdx="0" presStyleCnt="1"/>
      <dgm:spPr/>
      <dgm:t>
        <a:bodyPr/>
        <a:lstStyle/>
        <a:p>
          <a:endParaRPr lang="es-MX"/>
        </a:p>
      </dgm:t>
    </dgm:pt>
    <dgm:pt modelId="{F640B037-3BBF-4C1C-A1BB-E180AF29BB5A}" type="pres">
      <dgm:prSet presAssocID="{66483265-0CC3-4ECE-9414-8B35B67BDE82}" presName="ChildText1" presStyleLbl="revTx" presStyleIdx="0" presStyleCnt="0">
        <dgm:presLayoutVars>
          <dgm:chMax val="0"/>
          <dgm:chPref val="0"/>
          <dgm:bulletEnabled val="1"/>
        </dgm:presLayoutVars>
      </dgm:prSet>
      <dgm:spPr/>
      <dgm:t>
        <a:bodyPr/>
        <a:lstStyle/>
        <a:p>
          <a:endParaRPr lang="es-MX"/>
        </a:p>
      </dgm:t>
    </dgm:pt>
    <dgm:pt modelId="{83933E1A-278F-4E69-A9D5-5ECC09FF53C3}" type="pres">
      <dgm:prSet presAssocID="{66483265-0CC3-4ECE-9414-8B35B67BDE82}" presName="ChildText2" presStyleLbl="revTx" presStyleIdx="0" presStyleCnt="0" custLinFactNeighborX="-1003" custLinFactNeighborY="-19877">
        <dgm:presLayoutVars>
          <dgm:chMax val="0"/>
          <dgm:chPref val="0"/>
          <dgm:bulletEnabled val="1"/>
        </dgm:presLayoutVars>
      </dgm:prSet>
      <dgm:spPr/>
      <dgm:t>
        <a:bodyPr/>
        <a:lstStyle/>
        <a:p>
          <a:endParaRPr lang="es-MX"/>
        </a:p>
      </dgm:t>
    </dgm:pt>
    <dgm:pt modelId="{5A51A15B-1F82-432E-844D-6A3DD431B5DE}" type="pres">
      <dgm:prSet presAssocID="{66483265-0CC3-4ECE-9414-8B35B67BDE82}" presName="ParentText1" presStyleLbl="revTx" presStyleIdx="0" presStyleCnt="0">
        <dgm:presLayoutVars>
          <dgm:chMax val="1"/>
          <dgm:chPref val="1"/>
        </dgm:presLayoutVars>
      </dgm:prSet>
      <dgm:spPr/>
      <dgm:t>
        <a:bodyPr/>
        <a:lstStyle/>
        <a:p>
          <a:endParaRPr lang="es-MX"/>
        </a:p>
      </dgm:t>
    </dgm:pt>
    <dgm:pt modelId="{3437E9CC-9742-4188-AEA7-C126D1AB36B6}" type="pres">
      <dgm:prSet presAssocID="{66483265-0CC3-4ECE-9414-8B35B67BDE82}" presName="ParentShape1" presStyleLbl="alignImgPlace1" presStyleIdx="0" presStyleCnt="2">
        <dgm:presLayoutVars/>
      </dgm:prSet>
      <dgm:spPr/>
      <dgm:t>
        <a:bodyPr/>
        <a:lstStyle/>
        <a:p>
          <a:endParaRPr lang="es-MX"/>
        </a:p>
      </dgm:t>
    </dgm:pt>
    <dgm:pt modelId="{78E6FF46-6A7A-4385-A710-BD858C8361C9}" type="pres">
      <dgm:prSet presAssocID="{66483265-0CC3-4ECE-9414-8B35B67BDE82}" presName="ParentText2" presStyleLbl="revTx" presStyleIdx="0" presStyleCnt="0">
        <dgm:presLayoutVars>
          <dgm:chMax val="1"/>
          <dgm:chPref val="1"/>
        </dgm:presLayoutVars>
      </dgm:prSet>
      <dgm:spPr/>
      <dgm:t>
        <a:bodyPr/>
        <a:lstStyle/>
        <a:p>
          <a:endParaRPr lang="es-MX"/>
        </a:p>
      </dgm:t>
    </dgm:pt>
    <dgm:pt modelId="{BB3E44B0-8A52-4A7A-B111-1441DF3F0EED}" type="pres">
      <dgm:prSet presAssocID="{66483265-0CC3-4ECE-9414-8B35B67BDE82}" presName="ParentShape2" presStyleLbl="alignImgPlace1" presStyleIdx="1" presStyleCnt="2">
        <dgm:presLayoutVars/>
      </dgm:prSet>
      <dgm:spPr/>
      <dgm:t>
        <a:bodyPr/>
        <a:lstStyle/>
        <a:p>
          <a:endParaRPr lang="es-MX"/>
        </a:p>
      </dgm:t>
    </dgm:pt>
  </dgm:ptLst>
  <dgm:cxnLst>
    <dgm:cxn modelId="{C3416D92-DE2D-468B-91CB-FA114113B11F}" type="presOf" srcId="{47972E0C-E4E3-49BF-8AA8-8E579BC99751}" destId="{3437E9CC-9742-4188-AEA7-C126D1AB36B6}" srcOrd="1" destOrd="0" presId="urn:microsoft.com/office/officeart/2009/3/layout/OpposingIdeas"/>
    <dgm:cxn modelId="{BDDC8688-FCD8-4A1E-A3B0-0F2E264E6E7E}" type="presOf" srcId="{3850F122-40BA-4805-BC08-4C6E7C64118B}" destId="{F640B037-3BBF-4C1C-A1BB-E180AF29BB5A}" srcOrd="0" destOrd="0" presId="urn:microsoft.com/office/officeart/2009/3/layout/OpposingIdeas"/>
    <dgm:cxn modelId="{655283C3-9B6A-4E57-BC89-C447C41670F1}" type="presOf" srcId="{80B7EF1A-5AF0-4670-900C-9E989D89DA0D}" destId="{83933E1A-278F-4E69-A9D5-5ECC09FF53C3}" srcOrd="0" destOrd="0" presId="urn:microsoft.com/office/officeart/2009/3/layout/OpposingIdeas"/>
    <dgm:cxn modelId="{6EA86273-D4A2-4D1E-B9E3-161FA61EFEEE}" type="presOf" srcId="{47972E0C-E4E3-49BF-8AA8-8E579BC99751}" destId="{5A51A15B-1F82-432E-844D-6A3DD431B5DE}" srcOrd="0" destOrd="0" presId="urn:microsoft.com/office/officeart/2009/3/layout/OpposingIdeas"/>
    <dgm:cxn modelId="{8C7F2ECF-F95E-4BDC-966D-0DCCE49510E6}" srcId="{66483265-0CC3-4ECE-9414-8B35B67BDE82}" destId="{47972E0C-E4E3-49BF-8AA8-8E579BC99751}" srcOrd="0" destOrd="0" parTransId="{42551F54-6B54-4064-82AA-1425D4900B75}" sibTransId="{6FFB7F19-37CC-4CD8-BEC1-5E073DA6868C}"/>
    <dgm:cxn modelId="{6EF2EBE8-B027-434E-8EB5-3F7F09B69AB9}" srcId="{47972E0C-E4E3-49BF-8AA8-8E579BC99751}" destId="{3850F122-40BA-4805-BC08-4C6E7C64118B}" srcOrd="0" destOrd="0" parTransId="{6FB908E1-E3AF-436E-BBFA-0086F8849705}" sibTransId="{45FB96B4-54E3-4A52-8135-5ADC45AC1464}"/>
    <dgm:cxn modelId="{6B39E628-41C7-4237-A090-E5A64762A54A}" srcId="{66483265-0CC3-4ECE-9414-8B35B67BDE82}" destId="{112F9E5B-CC69-4A04-B0B9-E376DF0C7FF3}" srcOrd="1" destOrd="0" parTransId="{B7DBCC91-976B-4A8C-8FCF-AF6959B0587F}" sibTransId="{98848901-B137-4EC1-BBA7-1DF4C7B4E6E3}"/>
    <dgm:cxn modelId="{B28ED10D-2FE1-4D94-BE3A-C3652A2627C8}" type="presOf" srcId="{112F9E5B-CC69-4A04-B0B9-E376DF0C7FF3}" destId="{BB3E44B0-8A52-4A7A-B111-1441DF3F0EED}" srcOrd="1" destOrd="0" presId="urn:microsoft.com/office/officeart/2009/3/layout/OpposingIdeas"/>
    <dgm:cxn modelId="{51A5A55B-D65A-4C91-AECE-01BDC29EE310}" type="presOf" srcId="{66483265-0CC3-4ECE-9414-8B35B67BDE82}" destId="{DB269CD5-5B8E-451D-B88A-94E83C6802A5}" srcOrd="0" destOrd="0" presId="urn:microsoft.com/office/officeart/2009/3/layout/OpposingIdeas"/>
    <dgm:cxn modelId="{CC68C002-16E4-4047-85EB-A8EFA9FB7912}" srcId="{112F9E5B-CC69-4A04-B0B9-E376DF0C7FF3}" destId="{80B7EF1A-5AF0-4670-900C-9E989D89DA0D}" srcOrd="0" destOrd="0" parTransId="{80146C0E-BE58-447A-9614-9DDD782E8837}" sibTransId="{CAF8E2C0-AC00-42F4-9A67-92780F3D9807}"/>
    <dgm:cxn modelId="{01C6F9B6-6127-4877-9BFF-FA054EDD26AC}" type="presOf" srcId="{112F9E5B-CC69-4A04-B0B9-E376DF0C7FF3}" destId="{78E6FF46-6A7A-4385-A710-BD858C8361C9}" srcOrd="0" destOrd="0" presId="urn:microsoft.com/office/officeart/2009/3/layout/OpposingIdeas"/>
    <dgm:cxn modelId="{7AA72231-CFB0-4E26-9B02-D43CE05A8B65}" type="presParOf" srcId="{DB269CD5-5B8E-451D-B88A-94E83C6802A5}" destId="{FC05B8A2-D2D1-4BBF-A0C6-2AB871E16493}" srcOrd="0" destOrd="0" presId="urn:microsoft.com/office/officeart/2009/3/layout/OpposingIdeas"/>
    <dgm:cxn modelId="{C81E5A56-529B-4729-BC73-1067DAE0C7F3}" type="presParOf" srcId="{DB269CD5-5B8E-451D-B88A-94E83C6802A5}" destId="{0EF5ED84-3B3D-43B4-A3E8-1D2DB7A28516}" srcOrd="1" destOrd="0" presId="urn:microsoft.com/office/officeart/2009/3/layout/OpposingIdeas"/>
    <dgm:cxn modelId="{1ED938F0-B7E0-4933-AD0A-B774E1459FD5}" type="presParOf" srcId="{DB269CD5-5B8E-451D-B88A-94E83C6802A5}" destId="{F640B037-3BBF-4C1C-A1BB-E180AF29BB5A}" srcOrd="2" destOrd="0" presId="urn:microsoft.com/office/officeart/2009/3/layout/OpposingIdeas"/>
    <dgm:cxn modelId="{5A1F0334-8922-4A1B-A5D5-A71C696E766E}" type="presParOf" srcId="{DB269CD5-5B8E-451D-B88A-94E83C6802A5}" destId="{83933E1A-278F-4E69-A9D5-5ECC09FF53C3}" srcOrd="3" destOrd="0" presId="urn:microsoft.com/office/officeart/2009/3/layout/OpposingIdeas"/>
    <dgm:cxn modelId="{435F94BF-BFA9-43CB-ADE8-757B35C781B3}" type="presParOf" srcId="{DB269CD5-5B8E-451D-B88A-94E83C6802A5}" destId="{5A51A15B-1F82-432E-844D-6A3DD431B5DE}" srcOrd="4" destOrd="0" presId="urn:microsoft.com/office/officeart/2009/3/layout/OpposingIdeas"/>
    <dgm:cxn modelId="{EA5220C2-19B5-46E3-AE14-3816D0F407E8}" type="presParOf" srcId="{DB269CD5-5B8E-451D-B88A-94E83C6802A5}" destId="{3437E9CC-9742-4188-AEA7-C126D1AB36B6}" srcOrd="5" destOrd="0" presId="urn:microsoft.com/office/officeart/2009/3/layout/OpposingIdeas"/>
    <dgm:cxn modelId="{5AA74E87-3BF6-4A18-B90D-A67D999C4C3D}" type="presParOf" srcId="{DB269CD5-5B8E-451D-B88A-94E83C6802A5}" destId="{78E6FF46-6A7A-4385-A710-BD858C8361C9}" srcOrd="6" destOrd="0" presId="urn:microsoft.com/office/officeart/2009/3/layout/OpposingIdeas"/>
    <dgm:cxn modelId="{357C2040-CDB5-4D67-B2CE-C31D4802CB13}" type="presParOf" srcId="{DB269CD5-5B8E-451D-B88A-94E83C6802A5}" destId="{BB3E44B0-8A52-4A7A-B111-1441DF3F0EED}" srcOrd="7" destOrd="0" presId="urn:microsoft.com/office/officeart/2009/3/layout/OpposingIdea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52FECF-C571-4F8E-A222-A2F6D6F599A5}" type="doc">
      <dgm:prSet loTypeId="urn:microsoft.com/office/officeart/2005/8/layout/list1" loCatId="list" qsTypeId="urn:microsoft.com/office/officeart/2005/8/quickstyle/3d1" qsCatId="3D" csTypeId="urn:microsoft.com/office/officeart/2005/8/colors/colorful4" csCatId="colorful" phldr="1"/>
      <dgm:spPr/>
      <dgm:t>
        <a:bodyPr/>
        <a:lstStyle/>
        <a:p>
          <a:endParaRPr lang="es-MX"/>
        </a:p>
      </dgm:t>
    </dgm:pt>
    <dgm:pt modelId="{E5CEB3EE-54C9-43D2-8E37-B2E03136223C}">
      <dgm:prSet phldrT="[Texto]" custT="1"/>
      <dgm:spPr/>
      <dgm:t>
        <a:bodyPr/>
        <a:lstStyle/>
        <a:p>
          <a:r>
            <a:rPr lang="es-MX" sz="1800" b="1" dirty="0" smtClean="0">
              <a:latin typeface="Arial" pitchFamily="34" charset="0"/>
              <a:cs typeface="Arial" pitchFamily="34" charset="0"/>
            </a:rPr>
            <a:t>A PO Es una forma de pensar, mas que una técnica es una visión que permite la colaboración de todos.</a:t>
          </a:r>
          <a:endParaRPr lang="es-MX" sz="1800" b="1" dirty="0">
            <a:latin typeface="Arial" pitchFamily="34" charset="0"/>
            <a:cs typeface="Arial" pitchFamily="34" charset="0"/>
          </a:endParaRPr>
        </a:p>
      </dgm:t>
    </dgm:pt>
    <dgm:pt modelId="{3CF38FA2-77BA-4E65-8329-F85B687A6997}" type="parTrans" cxnId="{3CCACF23-BB1D-4AFB-A18F-8DDD48D22892}">
      <dgm:prSet/>
      <dgm:spPr/>
      <dgm:t>
        <a:bodyPr/>
        <a:lstStyle/>
        <a:p>
          <a:endParaRPr lang="es-MX"/>
        </a:p>
      </dgm:t>
    </dgm:pt>
    <dgm:pt modelId="{8924F74E-1CAC-4E7A-B68C-0C97F15A0684}" type="sibTrans" cxnId="{3CCACF23-BB1D-4AFB-A18F-8DDD48D22892}">
      <dgm:prSet/>
      <dgm:spPr/>
      <dgm:t>
        <a:bodyPr/>
        <a:lstStyle/>
        <a:p>
          <a:endParaRPr lang="es-MX"/>
        </a:p>
      </dgm:t>
    </dgm:pt>
    <dgm:pt modelId="{A563385A-69C7-4190-8254-DD81DF478779}">
      <dgm:prSet phldrT="[Texto]" custT="1"/>
      <dgm:spPr/>
      <dgm:t>
        <a:bodyPr/>
        <a:lstStyle/>
        <a:p>
          <a:r>
            <a:rPr lang="es-MX" sz="1800" b="1" dirty="0" smtClean="0">
              <a:latin typeface="Arial" pitchFamily="34" charset="0"/>
              <a:cs typeface="Arial" pitchFamily="34" charset="0"/>
            </a:rPr>
            <a:t>Coordinación de objetivos, todas las relaciones individuales deben encaminarse hacia las metas de la organización. </a:t>
          </a:r>
          <a:endParaRPr lang="es-MX" sz="1800" b="1" dirty="0">
            <a:latin typeface="Arial" pitchFamily="34" charset="0"/>
            <a:cs typeface="Arial" pitchFamily="34" charset="0"/>
          </a:endParaRPr>
        </a:p>
      </dgm:t>
    </dgm:pt>
    <dgm:pt modelId="{15A5937C-1675-430B-89E4-F65F0AFD9150}" type="parTrans" cxnId="{51099E9E-E02E-4BE7-BD17-62A3A7FBE450}">
      <dgm:prSet/>
      <dgm:spPr/>
      <dgm:t>
        <a:bodyPr/>
        <a:lstStyle/>
        <a:p>
          <a:endParaRPr lang="es-MX"/>
        </a:p>
      </dgm:t>
    </dgm:pt>
    <dgm:pt modelId="{6E499FD0-0C87-47E3-A090-61E9F6629E3E}" type="sibTrans" cxnId="{51099E9E-E02E-4BE7-BD17-62A3A7FBE450}">
      <dgm:prSet/>
      <dgm:spPr/>
      <dgm:t>
        <a:bodyPr/>
        <a:lstStyle/>
        <a:p>
          <a:endParaRPr lang="es-MX"/>
        </a:p>
      </dgm:t>
    </dgm:pt>
    <dgm:pt modelId="{DF0A1CD8-A3B5-43C4-B9DD-3B2ADB863E73}">
      <dgm:prSet phldrT="[Texto]" custT="1"/>
      <dgm:spPr/>
      <dgm:t>
        <a:bodyPr/>
        <a:lstStyle/>
        <a:p>
          <a:r>
            <a:rPr lang="es-MX" sz="1800" b="1" dirty="0" smtClean="0">
              <a:latin typeface="Arial" pitchFamily="34" charset="0"/>
              <a:cs typeface="Arial" pitchFamily="34" charset="0"/>
            </a:rPr>
            <a:t>Los objetivos deben ser cuantificables, de tal forma que puedan controlarse por medios cuantitativos.</a:t>
          </a:r>
          <a:endParaRPr lang="es-MX" sz="1800" b="1" dirty="0">
            <a:latin typeface="Arial" pitchFamily="34" charset="0"/>
            <a:cs typeface="Arial" pitchFamily="34" charset="0"/>
          </a:endParaRPr>
        </a:p>
      </dgm:t>
    </dgm:pt>
    <dgm:pt modelId="{5F9E7229-68FA-40F7-B491-C91B7858C146}" type="parTrans" cxnId="{F3306482-5F81-4939-8EDE-A90F20469133}">
      <dgm:prSet/>
      <dgm:spPr/>
      <dgm:t>
        <a:bodyPr/>
        <a:lstStyle/>
        <a:p>
          <a:endParaRPr lang="es-MX"/>
        </a:p>
      </dgm:t>
    </dgm:pt>
    <dgm:pt modelId="{60A08351-CA9A-4731-99BF-F3796E198633}" type="sibTrans" cxnId="{F3306482-5F81-4939-8EDE-A90F20469133}">
      <dgm:prSet/>
      <dgm:spPr/>
      <dgm:t>
        <a:bodyPr/>
        <a:lstStyle/>
        <a:p>
          <a:endParaRPr lang="es-MX"/>
        </a:p>
      </dgm:t>
    </dgm:pt>
    <dgm:pt modelId="{24FF04FC-4F6C-406D-A328-5EDA1576F178}">
      <dgm:prSet phldrT="[Texto]" custT="1"/>
      <dgm:spPr/>
      <dgm:t>
        <a:bodyPr/>
        <a:lstStyle/>
        <a:p>
          <a:r>
            <a:rPr lang="es-MX" sz="1800" b="1" dirty="0" smtClean="0">
              <a:latin typeface="Arial" pitchFamily="34" charset="0"/>
              <a:cs typeface="Arial" pitchFamily="34" charset="0"/>
            </a:rPr>
            <a:t>Los objetivos deben redactarse de forma adecuada.</a:t>
          </a:r>
          <a:endParaRPr lang="es-MX" sz="1800" b="1" dirty="0">
            <a:latin typeface="Arial" pitchFamily="34" charset="0"/>
            <a:cs typeface="Arial" pitchFamily="34" charset="0"/>
          </a:endParaRPr>
        </a:p>
      </dgm:t>
    </dgm:pt>
    <dgm:pt modelId="{BD15DE66-4BBF-4A81-9913-78F12E67E17E}" type="parTrans" cxnId="{CA2A8580-8763-4344-837A-833748CCFB14}">
      <dgm:prSet/>
      <dgm:spPr/>
      <dgm:t>
        <a:bodyPr/>
        <a:lstStyle/>
        <a:p>
          <a:endParaRPr lang="es-MX"/>
        </a:p>
      </dgm:t>
    </dgm:pt>
    <dgm:pt modelId="{77005A74-B462-4476-A8A6-D54F9D5051D7}" type="sibTrans" cxnId="{CA2A8580-8763-4344-837A-833748CCFB14}">
      <dgm:prSet/>
      <dgm:spPr/>
      <dgm:t>
        <a:bodyPr/>
        <a:lstStyle/>
        <a:p>
          <a:endParaRPr lang="es-MX"/>
        </a:p>
      </dgm:t>
    </dgm:pt>
    <dgm:pt modelId="{CB64A288-66BB-4B87-B71A-F2D64312B33D}">
      <dgm:prSet phldrT="[Texto]" custT="1"/>
      <dgm:spPr/>
      <dgm:t>
        <a:bodyPr/>
        <a:lstStyle/>
        <a:p>
          <a:r>
            <a:rPr lang="es-MX" sz="1800" b="1" dirty="0" smtClean="0">
              <a:latin typeface="Arial" pitchFamily="34" charset="0"/>
              <a:cs typeface="Arial" pitchFamily="34" charset="0"/>
            </a:rPr>
            <a:t>Los objetivos deben ser un poco difíciles de lograr pero logrables</a:t>
          </a:r>
          <a:r>
            <a:rPr lang="es-MX" sz="1100" dirty="0" smtClean="0">
              <a:latin typeface="Arial" pitchFamily="34" charset="0"/>
              <a:cs typeface="Arial" pitchFamily="34" charset="0"/>
            </a:rPr>
            <a:t>. </a:t>
          </a:r>
        </a:p>
        <a:p>
          <a:endParaRPr lang="es-MX" sz="1100" dirty="0"/>
        </a:p>
      </dgm:t>
    </dgm:pt>
    <dgm:pt modelId="{8AEE37DA-20A4-47BB-8F3A-F28A3F6EA52D}" type="parTrans" cxnId="{D8C7AD93-7622-4D2B-9137-47799DE259B0}">
      <dgm:prSet/>
      <dgm:spPr/>
      <dgm:t>
        <a:bodyPr/>
        <a:lstStyle/>
        <a:p>
          <a:endParaRPr lang="es-MX"/>
        </a:p>
      </dgm:t>
    </dgm:pt>
    <dgm:pt modelId="{7EFCDF4B-C9A4-459F-9DE3-A62692258249}" type="sibTrans" cxnId="{D8C7AD93-7622-4D2B-9137-47799DE259B0}">
      <dgm:prSet/>
      <dgm:spPr/>
      <dgm:t>
        <a:bodyPr/>
        <a:lstStyle/>
        <a:p>
          <a:endParaRPr lang="es-MX"/>
        </a:p>
      </dgm:t>
    </dgm:pt>
    <dgm:pt modelId="{7B63975A-BA1F-4688-BFC7-6E9615FA891A}" type="pres">
      <dgm:prSet presAssocID="{3F52FECF-C571-4F8E-A222-A2F6D6F599A5}" presName="linear" presStyleCnt="0">
        <dgm:presLayoutVars>
          <dgm:dir/>
          <dgm:animLvl val="lvl"/>
          <dgm:resizeHandles val="exact"/>
        </dgm:presLayoutVars>
      </dgm:prSet>
      <dgm:spPr/>
      <dgm:t>
        <a:bodyPr/>
        <a:lstStyle/>
        <a:p>
          <a:endParaRPr lang="es-MX"/>
        </a:p>
      </dgm:t>
    </dgm:pt>
    <dgm:pt modelId="{9749F884-B5C1-4B9B-88FF-0D8E5B6096FF}" type="pres">
      <dgm:prSet presAssocID="{E5CEB3EE-54C9-43D2-8E37-B2E03136223C}" presName="parentLin" presStyleCnt="0"/>
      <dgm:spPr/>
    </dgm:pt>
    <dgm:pt modelId="{FA805322-CCFC-471C-9BAF-F13EC418D16B}" type="pres">
      <dgm:prSet presAssocID="{E5CEB3EE-54C9-43D2-8E37-B2E03136223C}" presName="parentLeftMargin" presStyleLbl="node1" presStyleIdx="0" presStyleCnt="5"/>
      <dgm:spPr/>
      <dgm:t>
        <a:bodyPr/>
        <a:lstStyle/>
        <a:p>
          <a:endParaRPr lang="es-MX"/>
        </a:p>
      </dgm:t>
    </dgm:pt>
    <dgm:pt modelId="{935E5828-C94B-4529-937F-C4C9BE8E1BD3}" type="pres">
      <dgm:prSet presAssocID="{E5CEB3EE-54C9-43D2-8E37-B2E03136223C}" presName="parentText" presStyleLbl="node1" presStyleIdx="0" presStyleCnt="5" custScaleX="124845">
        <dgm:presLayoutVars>
          <dgm:chMax val="0"/>
          <dgm:bulletEnabled val="1"/>
        </dgm:presLayoutVars>
      </dgm:prSet>
      <dgm:spPr/>
      <dgm:t>
        <a:bodyPr/>
        <a:lstStyle/>
        <a:p>
          <a:endParaRPr lang="es-MX"/>
        </a:p>
      </dgm:t>
    </dgm:pt>
    <dgm:pt modelId="{D28B9586-53C7-40A7-BD18-86E9A4163A4A}" type="pres">
      <dgm:prSet presAssocID="{E5CEB3EE-54C9-43D2-8E37-B2E03136223C}" presName="negativeSpace" presStyleCnt="0"/>
      <dgm:spPr/>
    </dgm:pt>
    <dgm:pt modelId="{E6810D9B-ECD9-4C47-B655-617815AEB905}" type="pres">
      <dgm:prSet presAssocID="{E5CEB3EE-54C9-43D2-8E37-B2E03136223C}" presName="childText" presStyleLbl="conFgAcc1" presStyleIdx="0" presStyleCnt="5">
        <dgm:presLayoutVars>
          <dgm:bulletEnabled val="1"/>
        </dgm:presLayoutVars>
      </dgm:prSet>
      <dgm:spPr/>
    </dgm:pt>
    <dgm:pt modelId="{C1A8D858-15AB-453E-8D94-F0627FF982F1}" type="pres">
      <dgm:prSet presAssocID="{8924F74E-1CAC-4E7A-B68C-0C97F15A0684}" presName="spaceBetweenRectangles" presStyleCnt="0"/>
      <dgm:spPr/>
    </dgm:pt>
    <dgm:pt modelId="{239931D2-37AC-4129-8871-0A7F2D904C13}" type="pres">
      <dgm:prSet presAssocID="{A563385A-69C7-4190-8254-DD81DF478779}" presName="parentLin" presStyleCnt="0"/>
      <dgm:spPr/>
    </dgm:pt>
    <dgm:pt modelId="{688F4800-1D5E-4581-8AA6-78FB15E9435F}" type="pres">
      <dgm:prSet presAssocID="{A563385A-69C7-4190-8254-DD81DF478779}" presName="parentLeftMargin" presStyleLbl="node1" presStyleIdx="0" presStyleCnt="5"/>
      <dgm:spPr/>
      <dgm:t>
        <a:bodyPr/>
        <a:lstStyle/>
        <a:p>
          <a:endParaRPr lang="es-MX"/>
        </a:p>
      </dgm:t>
    </dgm:pt>
    <dgm:pt modelId="{5EE911AB-53C7-4070-BD16-BE7710CC299D}" type="pres">
      <dgm:prSet presAssocID="{A563385A-69C7-4190-8254-DD81DF478779}" presName="parentText" presStyleLbl="node1" presStyleIdx="1" presStyleCnt="5" custScaleX="124845">
        <dgm:presLayoutVars>
          <dgm:chMax val="0"/>
          <dgm:bulletEnabled val="1"/>
        </dgm:presLayoutVars>
      </dgm:prSet>
      <dgm:spPr/>
      <dgm:t>
        <a:bodyPr/>
        <a:lstStyle/>
        <a:p>
          <a:endParaRPr lang="es-MX"/>
        </a:p>
      </dgm:t>
    </dgm:pt>
    <dgm:pt modelId="{6FAB130C-6C8A-4780-B31B-C8375369EB91}" type="pres">
      <dgm:prSet presAssocID="{A563385A-69C7-4190-8254-DD81DF478779}" presName="negativeSpace" presStyleCnt="0"/>
      <dgm:spPr/>
    </dgm:pt>
    <dgm:pt modelId="{7855E254-1E3E-4638-B9F3-8B9DFE9A66D7}" type="pres">
      <dgm:prSet presAssocID="{A563385A-69C7-4190-8254-DD81DF478779}" presName="childText" presStyleLbl="conFgAcc1" presStyleIdx="1" presStyleCnt="5">
        <dgm:presLayoutVars>
          <dgm:bulletEnabled val="1"/>
        </dgm:presLayoutVars>
      </dgm:prSet>
      <dgm:spPr/>
    </dgm:pt>
    <dgm:pt modelId="{32180B3A-9689-4548-82AF-62E3AD134BEF}" type="pres">
      <dgm:prSet presAssocID="{6E499FD0-0C87-47E3-A090-61E9F6629E3E}" presName="spaceBetweenRectangles" presStyleCnt="0"/>
      <dgm:spPr/>
    </dgm:pt>
    <dgm:pt modelId="{F3505628-E85D-4EA2-BA58-D6583276D8A7}" type="pres">
      <dgm:prSet presAssocID="{DF0A1CD8-A3B5-43C4-B9DD-3B2ADB863E73}" presName="parentLin" presStyleCnt="0"/>
      <dgm:spPr/>
    </dgm:pt>
    <dgm:pt modelId="{2D757B6D-4B8E-4C9C-8898-6EE9C27BEC64}" type="pres">
      <dgm:prSet presAssocID="{DF0A1CD8-A3B5-43C4-B9DD-3B2ADB863E73}" presName="parentLeftMargin" presStyleLbl="node1" presStyleIdx="1" presStyleCnt="5"/>
      <dgm:spPr/>
      <dgm:t>
        <a:bodyPr/>
        <a:lstStyle/>
        <a:p>
          <a:endParaRPr lang="es-MX"/>
        </a:p>
      </dgm:t>
    </dgm:pt>
    <dgm:pt modelId="{4E527488-25D3-46F4-80FB-5560DD0B23F6}" type="pres">
      <dgm:prSet presAssocID="{DF0A1CD8-A3B5-43C4-B9DD-3B2ADB863E73}" presName="parentText" presStyleLbl="node1" presStyleIdx="2" presStyleCnt="5" custScaleX="124845">
        <dgm:presLayoutVars>
          <dgm:chMax val="0"/>
          <dgm:bulletEnabled val="1"/>
        </dgm:presLayoutVars>
      </dgm:prSet>
      <dgm:spPr/>
      <dgm:t>
        <a:bodyPr/>
        <a:lstStyle/>
        <a:p>
          <a:endParaRPr lang="es-MX"/>
        </a:p>
      </dgm:t>
    </dgm:pt>
    <dgm:pt modelId="{0480F571-5CA9-48C1-88D0-66E63491D9B9}" type="pres">
      <dgm:prSet presAssocID="{DF0A1CD8-A3B5-43C4-B9DD-3B2ADB863E73}" presName="negativeSpace" presStyleCnt="0"/>
      <dgm:spPr/>
    </dgm:pt>
    <dgm:pt modelId="{EC58DB25-D71E-4D1F-A70D-DBE9AE07939D}" type="pres">
      <dgm:prSet presAssocID="{DF0A1CD8-A3B5-43C4-B9DD-3B2ADB863E73}" presName="childText" presStyleLbl="conFgAcc1" presStyleIdx="2" presStyleCnt="5">
        <dgm:presLayoutVars>
          <dgm:bulletEnabled val="1"/>
        </dgm:presLayoutVars>
      </dgm:prSet>
      <dgm:spPr/>
    </dgm:pt>
    <dgm:pt modelId="{CA38A9C8-F8EB-42EB-8027-0D76D9FF2022}" type="pres">
      <dgm:prSet presAssocID="{60A08351-CA9A-4731-99BF-F3796E198633}" presName="spaceBetweenRectangles" presStyleCnt="0"/>
      <dgm:spPr/>
    </dgm:pt>
    <dgm:pt modelId="{9514EA77-8F3B-4C4B-990A-3E627B457126}" type="pres">
      <dgm:prSet presAssocID="{24FF04FC-4F6C-406D-A328-5EDA1576F178}" presName="parentLin" presStyleCnt="0"/>
      <dgm:spPr/>
    </dgm:pt>
    <dgm:pt modelId="{3C98303E-0499-4773-8B10-AA4AF5EF238C}" type="pres">
      <dgm:prSet presAssocID="{24FF04FC-4F6C-406D-A328-5EDA1576F178}" presName="parentLeftMargin" presStyleLbl="node1" presStyleIdx="2" presStyleCnt="5"/>
      <dgm:spPr/>
      <dgm:t>
        <a:bodyPr/>
        <a:lstStyle/>
        <a:p>
          <a:endParaRPr lang="es-MX"/>
        </a:p>
      </dgm:t>
    </dgm:pt>
    <dgm:pt modelId="{D7227F61-6B5B-4B49-96DC-1C58875BD8A0}" type="pres">
      <dgm:prSet presAssocID="{24FF04FC-4F6C-406D-A328-5EDA1576F178}" presName="parentText" presStyleLbl="node1" presStyleIdx="3" presStyleCnt="5" custScaleX="124223">
        <dgm:presLayoutVars>
          <dgm:chMax val="0"/>
          <dgm:bulletEnabled val="1"/>
        </dgm:presLayoutVars>
      </dgm:prSet>
      <dgm:spPr/>
      <dgm:t>
        <a:bodyPr/>
        <a:lstStyle/>
        <a:p>
          <a:endParaRPr lang="es-MX"/>
        </a:p>
      </dgm:t>
    </dgm:pt>
    <dgm:pt modelId="{5320F14E-4078-487A-89E7-F9F8498E44FE}" type="pres">
      <dgm:prSet presAssocID="{24FF04FC-4F6C-406D-A328-5EDA1576F178}" presName="negativeSpace" presStyleCnt="0"/>
      <dgm:spPr/>
    </dgm:pt>
    <dgm:pt modelId="{1FB463EF-43B2-4533-87CB-EE671C97729F}" type="pres">
      <dgm:prSet presAssocID="{24FF04FC-4F6C-406D-A328-5EDA1576F178}" presName="childText" presStyleLbl="conFgAcc1" presStyleIdx="3" presStyleCnt="5">
        <dgm:presLayoutVars>
          <dgm:bulletEnabled val="1"/>
        </dgm:presLayoutVars>
      </dgm:prSet>
      <dgm:spPr/>
    </dgm:pt>
    <dgm:pt modelId="{E371C19C-9E37-4929-B9EE-7CA18CADB245}" type="pres">
      <dgm:prSet presAssocID="{77005A74-B462-4476-A8A6-D54F9D5051D7}" presName="spaceBetweenRectangles" presStyleCnt="0"/>
      <dgm:spPr/>
    </dgm:pt>
    <dgm:pt modelId="{2A21132B-ADA7-441F-B3A1-F0DEF1193253}" type="pres">
      <dgm:prSet presAssocID="{CB64A288-66BB-4B87-B71A-F2D64312B33D}" presName="parentLin" presStyleCnt="0"/>
      <dgm:spPr/>
    </dgm:pt>
    <dgm:pt modelId="{C8B0266B-4DA7-4708-89C7-8A4B0CF15131}" type="pres">
      <dgm:prSet presAssocID="{CB64A288-66BB-4B87-B71A-F2D64312B33D}" presName="parentLeftMargin" presStyleLbl="node1" presStyleIdx="3" presStyleCnt="5"/>
      <dgm:spPr/>
      <dgm:t>
        <a:bodyPr/>
        <a:lstStyle/>
        <a:p>
          <a:endParaRPr lang="es-MX"/>
        </a:p>
      </dgm:t>
    </dgm:pt>
    <dgm:pt modelId="{EE1B1D39-B80B-45CA-B123-11F8A6F32904}" type="pres">
      <dgm:prSet presAssocID="{CB64A288-66BB-4B87-B71A-F2D64312B33D}" presName="parentText" presStyleLbl="node1" presStyleIdx="4" presStyleCnt="5" custScaleX="124845">
        <dgm:presLayoutVars>
          <dgm:chMax val="0"/>
          <dgm:bulletEnabled val="1"/>
        </dgm:presLayoutVars>
      </dgm:prSet>
      <dgm:spPr/>
      <dgm:t>
        <a:bodyPr/>
        <a:lstStyle/>
        <a:p>
          <a:endParaRPr lang="es-MX"/>
        </a:p>
      </dgm:t>
    </dgm:pt>
    <dgm:pt modelId="{F29902AC-2653-4330-B150-385E669A3CBB}" type="pres">
      <dgm:prSet presAssocID="{CB64A288-66BB-4B87-B71A-F2D64312B33D}" presName="negativeSpace" presStyleCnt="0"/>
      <dgm:spPr/>
    </dgm:pt>
    <dgm:pt modelId="{527DAA71-4FCD-4CD0-A5CF-FB7C3FA90D56}" type="pres">
      <dgm:prSet presAssocID="{CB64A288-66BB-4B87-B71A-F2D64312B33D}" presName="childText" presStyleLbl="conFgAcc1" presStyleIdx="4" presStyleCnt="5">
        <dgm:presLayoutVars>
          <dgm:bulletEnabled val="1"/>
        </dgm:presLayoutVars>
      </dgm:prSet>
      <dgm:spPr/>
    </dgm:pt>
  </dgm:ptLst>
  <dgm:cxnLst>
    <dgm:cxn modelId="{C664A7E6-6084-4D50-B400-E77057998334}" type="presOf" srcId="{CB64A288-66BB-4B87-B71A-F2D64312B33D}" destId="{C8B0266B-4DA7-4708-89C7-8A4B0CF15131}" srcOrd="0" destOrd="0" presId="urn:microsoft.com/office/officeart/2005/8/layout/list1"/>
    <dgm:cxn modelId="{51099E9E-E02E-4BE7-BD17-62A3A7FBE450}" srcId="{3F52FECF-C571-4F8E-A222-A2F6D6F599A5}" destId="{A563385A-69C7-4190-8254-DD81DF478779}" srcOrd="1" destOrd="0" parTransId="{15A5937C-1675-430B-89E4-F65F0AFD9150}" sibTransId="{6E499FD0-0C87-47E3-A090-61E9F6629E3E}"/>
    <dgm:cxn modelId="{102A3B52-4854-49AA-A8EF-AC2E609CED6C}" type="presOf" srcId="{24FF04FC-4F6C-406D-A328-5EDA1576F178}" destId="{3C98303E-0499-4773-8B10-AA4AF5EF238C}" srcOrd="0" destOrd="0" presId="urn:microsoft.com/office/officeart/2005/8/layout/list1"/>
    <dgm:cxn modelId="{CA2A8580-8763-4344-837A-833748CCFB14}" srcId="{3F52FECF-C571-4F8E-A222-A2F6D6F599A5}" destId="{24FF04FC-4F6C-406D-A328-5EDA1576F178}" srcOrd="3" destOrd="0" parTransId="{BD15DE66-4BBF-4A81-9913-78F12E67E17E}" sibTransId="{77005A74-B462-4476-A8A6-D54F9D5051D7}"/>
    <dgm:cxn modelId="{A68EFDC6-486E-44FC-BE86-D55EFBF3D7D1}" type="presOf" srcId="{A563385A-69C7-4190-8254-DD81DF478779}" destId="{5EE911AB-53C7-4070-BD16-BE7710CC299D}" srcOrd="1" destOrd="0" presId="urn:microsoft.com/office/officeart/2005/8/layout/list1"/>
    <dgm:cxn modelId="{C085831B-7712-45C8-971C-8426F3D9ACDA}" type="presOf" srcId="{CB64A288-66BB-4B87-B71A-F2D64312B33D}" destId="{EE1B1D39-B80B-45CA-B123-11F8A6F32904}" srcOrd="1" destOrd="0" presId="urn:microsoft.com/office/officeart/2005/8/layout/list1"/>
    <dgm:cxn modelId="{B23CD955-1D81-475D-836B-FAC79DFAA227}" type="presOf" srcId="{3F52FECF-C571-4F8E-A222-A2F6D6F599A5}" destId="{7B63975A-BA1F-4688-BFC7-6E9615FA891A}" srcOrd="0" destOrd="0" presId="urn:microsoft.com/office/officeart/2005/8/layout/list1"/>
    <dgm:cxn modelId="{D0D04CE1-C3C3-4347-86B6-163036021757}" type="presOf" srcId="{DF0A1CD8-A3B5-43C4-B9DD-3B2ADB863E73}" destId="{2D757B6D-4B8E-4C9C-8898-6EE9C27BEC64}" srcOrd="0" destOrd="0" presId="urn:microsoft.com/office/officeart/2005/8/layout/list1"/>
    <dgm:cxn modelId="{27BFD524-984B-4141-94F7-3C76A9A6E789}" type="presOf" srcId="{E5CEB3EE-54C9-43D2-8E37-B2E03136223C}" destId="{935E5828-C94B-4529-937F-C4C9BE8E1BD3}" srcOrd="1" destOrd="0" presId="urn:microsoft.com/office/officeart/2005/8/layout/list1"/>
    <dgm:cxn modelId="{F3306482-5F81-4939-8EDE-A90F20469133}" srcId="{3F52FECF-C571-4F8E-A222-A2F6D6F599A5}" destId="{DF0A1CD8-A3B5-43C4-B9DD-3B2ADB863E73}" srcOrd="2" destOrd="0" parTransId="{5F9E7229-68FA-40F7-B491-C91B7858C146}" sibTransId="{60A08351-CA9A-4731-99BF-F3796E198633}"/>
    <dgm:cxn modelId="{AB457BA3-7240-4FBC-B718-F472BE6F197D}" type="presOf" srcId="{A563385A-69C7-4190-8254-DD81DF478779}" destId="{688F4800-1D5E-4581-8AA6-78FB15E9435F}" srcOrd="0" destOrd="0" presId="urn:microsoft.com/office/officeart/2005/8/layout/list1"/>
    <dgm:cxn modelId="{D8C7AD93-7622-4D2B-9137-47799DE259B0}" srcId="{3F52FECF-C571-4F8E-A222-A2F6D6F599A5}" destId="{CB64A288-66BB-4B87-B71A-F2D64312B33D}" srcOrd="4" destOrd="0" parTransId="{8AEE37DA-20A4-47BB-8F3A-F28A3F6EA52D}" sibTransId="{7EFCDF4B-C9A4-459F-9DE3-A62692258249}"/>
    <dgm:cxn modelId="{3326D316-24BF-4C41-9889-40209E647EDE}" type="presOf" srcId="{24FF04FC-4F6C-406D-A328-5EDA1576F178}" destId="{D7227F61-6B5B-4B49-96DC-1C58875BD8A0}" srcOrd="1" destOrd="0" presId="urn:microsoft.com/office/officeart/2005/8/layout/list1"/>
    <dgm:cxn modelId="{4991730A-6ECC-4143-B763-6E4B49F4A5A3}" type="presOf" srcId="{E5CEB3EE-54C9-43D2-8E37-B2E03136223C}" destId="{FA805322-CCFC-471C-9BAF-F13EC418D16B}" srcOrd="0" destOrd="0" presId="urn:microsoft.com/office/officeart/2005/8/layout/list1"/>
    <dgm:cxn modelId="{3CCACF23-BB1D-4AFB-A18F-8DDD48D22892}" srcId="{3F52FECF-C571-4F8E-A222-A2F6D6F599A5}" destId="{E5CEB3EE-54C9-43D2-8E37-B2E03136223C}" srcOrd="0" destOrd="0" parTransId="{3CF38FA2-77BA-4E65-8329-F85B687A6997}" sibTransId="{8924F74E-1CAC-4E7A-B68C-0C97F15A0684}"/>
    <dgm:cxn modelId="{EBC5B2EC-35F3-4658-B5A9-DFA19C12CE9C}" type="presOf" srcId="{DF0A1CD8-A3B5-43C4-B9DD-3B2ADB863E73}" destId="{4E527488-25D3-46F4-80FB-5560DD0B23F6}" srcOrd="1" destOrd="0" presId="urn:microsoft.com/office/officeart/2005/8/layout/list1"/>
    <dgm:cxn modelId="{A541C4E7-8795-4974-AC99-EAE287564735}" type="presParOf" srcId="{7B63975A-BA1F-4688-BFC7-6E9615FA891A}" destId="{9749F884-B5C1-4B9B-88FF-0D8E5B6096FF}" srcOrd="0" destOrd="0" presId="urn:microsoft.com/office/officeart/2005/8/layout/list1"/>
    <dgm:cxn modelId="{447523CE-945E-438D-8103-E339935149D1}" type="presParOf" srcId="{9749F884-B5C1-4B9B-88FF-0D8E5B6096FF}" destId="{FA805322-CCFC-471C-9BAF-F13EC418D16B}" srcOrd="0" destOrd="0" presId="urn:microsoft.com/office/officeart/2005/8/layout/list1"/>
    <dgm:cxn modelId="{563E2DE9-AE26-4900-82B4-F42828009BFC}" type="presParOf" srcId="{9749F884-B5C1-4B9B-88FF-0D8E5B6096FF}" destId="{935E5828-C94B-4529-937F-C4C9BE8E1BD3}" srcOrd="1" destOrd="0" presId="urn:microsoft.com/office/officeart/2005/8/layout/list1"/>
    <dgm:cxn modelId="{673F3D67-6A75-4B7F-BCE1-C3E4A3BDEFA8}" type="presParOf" srcId="{7B63975A-BA1F-4688-BFC7-6E9615FA891A}" destId="{D28B9586-53C7-40A7-BD18-86E9A4163A4A}" srcOrd="1" destOrd="0" presId="urn:microsoft.com/office/officeart/2005/8/layout/list1"/>
    <dgm:cxn modelId="{4349CF24-0498-48FC-A8E3-F1E21D479889}" type="presParOf" srcId="{7B63975A-BA1F-4688-BFC7-6E9615FA891A}" destId="{E6810D9B-ECD9-4C47-B655-617815AEB905}" srcOrd="2" destOrd="0" presId="urn:microsoft.com/office/officeart/2005/8/layout/list1"/>
    <dgm:cxn modelId="{ED9D6B79-314C-4831-98B4-E71F562C101C}" type="presParOf" srcId="{7B63975A-BA1F-4688-BFC7-6E9615FA891A}" destId="{C1A8D858-15AB-453E-8D94-F0627FF982F1}" srcOrd="3" destOrd="0" presId="urn:microsoft.com/office/officeart/2005/8/layout/list1"/>
    <dgm:cxn modelId="{53E6D60E-2A3D-4634-9077-8981E3225695}" type="presParOf" srcId="{7B63975A-BA1F-4688-BFC7-6E9615FA891A}" destId="{239931D2-37AC-4129-8871-0A7F2D904C13}" srcOrd="4" destOrd="0" presId="urn:microsoft.com/office/officeart/2005/8/layout/list1"/>
    <dgm:cxn modelId="{0D8E8387-627C-458F-86AD-B2E6A1C9AB84}" type="presParOf" srcId="{239931D2-37AC-4129-8871-0A7F2D904C13}" destId="{688F4800-1D5E-4581-8AA6-78FB15E9435F}" srcOrd="0" destOrd="0" presId="urn:microsoft.com/office/officeart/2005/8/layout/list1"/>
    <dgm:cxn modelId="{26176DB2-1FB5-438F-B4FE-8609560F821C}" type="presParOf" srcId="{239931D2-37AC-4129-8871-0A7F2D904C13}" destId="{5EE911AB-53C7-4070-BD16-BE7710CC299D}" srcOrd="1" destOrd="0" presId="urn:microsoft.com/office/officeart/2005/8/layout/list1"/>
    <dgm:cxn modelId="{3771FFBB-4A71-4312-A127-DAD01CF05C35}" type="presParOf" srcId="{7B63975A-BA1F-4688-BFC7-6E9615FA891A}" destId="{6FAB130C-6C8A-4780-B31B-C8375369EB91}" srcOrd="5" destOrd="0" presId="urn:microsoft.com/office/officeart/2005/8/layout/list1"/>
    <dgm:cxn modelId="{A902AAEF-946A-4974-B92C-CAEE8DE08320}" type="presParOf" srcId="{7B63975A-BA1F-4688-BFC7-6E9615FA891A}" destId="{7855E254-1E3E-4638-B9F3-8B9DFE9A66D7}" srcOrd="6" destOrd="0" presId="urn:microsoft.com/office/officeart/2005/8/layout/list1"/>
    <dgm:cxn modelId="{F3D9FE78-2578-48D5-8777-A9BB89CB1168}" type="presParOf" srcId="{7B63975A-BA1F-4688-BFC7-6E9615FA891A}" destId="{32180B3A-9689-4548-82AF-62E3AD134BEF}" srcOrd="7" destOrd="0" presId="urn:microsoft.com/office/officeart/2005/8/layout/list1"/>
    <dgm:cxn modelId="{76D0A9FA-46D9-4BA9-AF18-F47479A31172}" type="presParOf" srcId="{7B63975A-BA1F-4688-BFC7-6E9615FA891A}" destId="{F3505628-E85D-4EA2-BA58-D6583276D8A7}" srcOrd="8" destOrd="0" presId="urn:microsoft.com/office/officeart/2005/8/layout/list1"/>
    <dgm:cxn modelId="{F9C4C586-6D54-452C-BC7F-5B3BED65FBF7}" type="presParOf" srcId="{F3505628-E85D-4EA2-BA58-D6583276D8A7}" destId="{2D757B6D-4B8E-4C9C-8898-6EE9C27BEC64}" srcOrd="0" destOrd="0" presId="urn:microsoft.com/office/officeart/2005/8/layout/list1"/>
    <dgm:cxn modelId="{D2ADA07C-85F4-482C-B978-CC6D146FD4DD}" type="presParOf" srcId="{F3505628-E85D-4EA2-BA58-D6583276D8A7}" destId="{4E527488-25D3-46F4-80FB-5560DD0B23F6}" srcOrd="1" destOrd="0" presId="urn:microsoft.com/office/officeart/2005/8/layout/list1"/>
    <dgm:cxn modelId="{4BAABC76-CB68-465A-BBF8-4A1A739834EC}" type="presParOf" srcId="{7B63975A-BA1F-4688-BFC7-6E9615FA891A}" destId="{0480F571-5CA9-48C1-88D0-66E63491D9B9}" srcOrd="9" destOrd="0" presId="urn:microsoft.com/office/officeart/2005/8/layout/list1"/>
    <dgm:cxn modelId="{AEA9EC22-BD40-4A10-B16A-178F130CA7B0}" type="presParOf" srcId="{7B63975A-BA1F-4688-BFC7-6E9615FA891A}" destId="{EC58DB25-D71E-4D1F-A70D-DBE9AE07939D}" srcOrd="10" destOrd="0" presId="urn:microsoft.com/office/officeart/2005/8/layout/list1"/>
    <dgm:cxn modelId="{94EF6077-D3E4-446D-92DC-47CAAB12DCCF}" type="presParOf" srcId="{7B63975A-BA1F-4688-BFC7-6E9615FA891A}" destId="{CA38A9C8-F8EB-42EB-8027-0D76D9FF2022}" srcOrd="11" destOrd="0" presId="urn:microsoft.com/office/officeart/2005/8/layout/list1"/>
    <dgm:cxn modelId="{BF8A2109-4543-42F0-9421-456147B696EF}" type="presParOf" srcId="{7B63975A-BA1F-4688-BFC7-6E9615FA891A}" destId="{9514EA77-8F3B-4C4B-990A-3E627B457126}" srcOrd="12" destOrd="0" presId="urn:microsoft.com/office/officeart/2005/8/layout/list1"/>
    <dgm:cxn modelId="{E70CE929-1E22-4FD8-BDBF-4691929E835B}" type="presParOf" srcId="{9514EA77-8F3B-4C4B-990A-3E627B457126}" destId="{3C98303E-0499-4773-8B10-AA4AF5EF238C}" srcOrd="0" destOrd="0" presId="urn:microsoft.com/office/officeart/2005/8/layout/list1"/>
    <dgm:cxn modelId="{07D28254-A00D-475E-8D22-52AA2A0B6759}" type="presParOf" srcId="{9514EA77-8F3B-4C4B-990A-3E627B457126}" destId="{D7227F61-6B5B-4B49-96DC-1C58875BD8A0}" srcOrd="1" destOrd="0" presId="urn:microsoft.com/office/officeart/2005/8/layout/list1"/>
    <dgm:cxn modelId="{A70837EA-6771-45D4-AA23-6DDBDAA8A465}" type="presParOf" srcId="{7B63975A-BA1F-4688-BFC7-6E9615FA891A}" destId="{5320F14E-4078-487A-89E7-F9F8498E44FE}" srcOrd="13" destOrd="0" presId="urn:microsoft.com/office/officeart/2005/8/layout/list1"/>
    <dgm:cxn modelId="{14053899-677B-45A6-A3E5-FAC55D6E5C40}" type="presParOf" srcId="{7B63975A-BA1F-4688-BFC7-6E9615FA891A}" destId="{1FB463EF-43B2-4533-87CB-EE671C97729F}" srcOrd="14" destOrd="0" presId="urn:microsoft.com/office/officeart/2005/8/layout/list1"/>
    <dgm:cxn modelId="{C1051150-A586-4851-A4B6-40626A194AC7}" type="presParOf" srcId="{7B63975A-BA1F-4688-BFC7-6E9615FA891A}" destId="{E371C19C-9E37-4929-B9EE-7CA18CADB245}" srcOrd="15" destOrd="0" presId="urn:microsoft.com/office/officeart/2005/8/layout/list1"/>
    <dgm:cxn modelId="{A451CAA6-7638-44C7-BD62-45B0DBC0B21A}" type="presParOf" srcId="{7B63975A-BA1F-4688-BFC7-6E9615FA891A}" destId="{2A21132B-ADA7-441F-B3A1-F0DEF1193253}" srcOrd="16" destOrd="0" presId="urn:microsoft.com/office/officeart/2005/8/layout/list1"/>
    <dgm:cxn modelId="{3442D346-8DBD-4827-9328-DDAE437D075D}" type="presParOf" srcId="{2A21132B-ADA7-441F-B3A1-F0DEF1193253}" destId="{C8B0266B-4DA7-4708-89C7-8A4B0CF15131}" srcOrd="0" destOrd="0" presId="urn:microsoft.com/office/officeart/2005/8/layout/list1"/>
    <dgm:cxn modelId="{259B5C4E-9F04-4E46-9CF2-E753D128DD5D}" type="presParOf" srcId="{2A21132B-ADA7-441F-B3A1-F0DEF1193253}" destId="{EE1B1D39-B80B-45CA-B123-11F8A6F32904}" srcOrd="1" destOrd="0" presId="urn:microsoft.com/office/officeart/2005/8/layout/list1"/>
    <dgm:cxn modelId="{9D71506B-4718-44B3-B8B9-A10CA2E1199D}" type="presParOf" srcId="{7B63975A-BA1F-4688-BFC7-6E9615FA891A}" destId="{F29902AC-2653-4330-B150-385E669A3CBB}" srcOrd="17" destOrd="0" presId="urn:microsoft.com/office/officeart/2005/8/layout/list1"/>
    <dgm:cxn modelId="{9C58F836-6AC3-47E0-9302-A69500895D2B}" type="presParOf" srcId="{7B63975A-BA1F-4688-BFC7-6E9615FA891A}" destId="{527DAA71-4FCD-4CD0-A5CF-FB7C3FA90D56}"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6E54192-14E4-4AED-AAEA-E2821218354C}"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s-MX"/>
        </a:p>
      </dgm:t>
    </dgm:pt>
    <dgm:pt modelId="{A6C3B91F-18CC-4EB4-B927-43070EA40D3E}">
      <dgm:prSet phldrT="[Texto]" custT="1"/>
      <dgm:spPr/>
      <dgm:t>
        <a:bodyPr/>
        <a:lstStyle/>
        <a:p>
          <a:r>
            <a:rPr lang="es-MX" sz="2400" dirty="0" smtClean="0"/>
            <a:t>Estilo y apoyo de los gerentes.</a:t>
          </a:r>
          <a:endParaRPr lang="es-MX" sz="2400" dirty="0"/>
        </a:p>
      </dgm:t>
    </dgm:pt>
    <dgm:pt modelId="{962F12B9-860A-447D-A131-35CC453B193D}" type="parTrans" cxnId="{E6B54D31-68DE-4CB4-9F49-5DC7E41F1E7E}">
      <dgm:prSet/>
      <dgm:spPr/>
      <dgm:t>
        <a:bodyPr/>
        <a:lstStyle/>
        <a:p>
          <a:endParaRPr lang="es-MX"/>
        </a:p>
      </dgm:t>
    </dgm:pt>
    <dgm:pt modelId="{82898F86-9718-4C65-89C5-FF61ABA0B1F2}" type="sibTrans" cxnId="{E6B54D31-68DE-4CB4-9F49-5DC7E41F1E7E}">
      <dgm:prSet/>
      <dgm:spPr/>
      <dgm:t>
        <a:bodyPr/>
        <a:lstStyle/>
        <a:p>
          <a:endParaRPr lang="es-MX"/>
        </a:p>
      </dgm:t>
    </dgm:pt>
    <dgm:pt modelId="{13D97460-0F7D-43E5-B341-F167DB14359E}">
      <dgm:prSet phldrT="[Texto]" custT="1"/>
      <dgm:spPr/>
      <dgm:t>
        <a:bodyPr/>
        <a:lstStyle/>
        <a:p>
          <a:r>
            <a:rPr lang="es-ES" sz="1800" dirty="0" smtClean="0"/>
            <a:t>Si los gerentes de alta dirección son autoritarios y la toma de decisiones está centralizada, habrá que reeducarlos antes de implantar la APO</a:t>
          </a:r>
          <a:endParaRPr lang="es-MX" sz="1800" dirty="0"/>
        </a:p>
      </dgm:t>
    </dgm:pt>
    <dgm:pt modelId="{A3E14093-E1B5-4C1E-B5F6-73B231D8EA78}" type="parTrans" cxnId="{E97C5873-6FD0-4A57-B9F6-362E83C360D7}">
      <dgm:prSet/>
      <dgm:spPr/>
      <dgm:t>
        <a:bodyPr/>
        <a:lstStyle/>
        <a:p>
          <a:endParaRPr lang="es-MX"/>
        </a:p>
      </dgm:t>
    </dgm:pt>
    <dgm:pt modelId="{54EACD9B-8B5C-4289-BCF2-BE0DBF5F9C09}" type="sibTrans" cxnId="{E97C5873-6FD0-4A57-B9F6-362E83C360D7}">
      <dgm:prSet/>
      <dgm:spPr/>
      <dgm:t>
        <a:bodyPr/>
        <a:lstStyle/>
        <a:p>
          <a:endParaRPr lang="es-MX"/>
        </a:p>
      </dgm:t>
    </dgm:pt>
    <dgm:pt modelId="{A99B1116-6070-48F3-A949-E574228EF8BE}">
      <dgm:prSet phldrT="[Texto]" custT="1"/>
      <dgm:spPr/>
      <dgm:t>
        <a:bodyPr/>
        <a:lstStyle/>
        <a:p>
          <a:r>
            <a:rPr lang="es-MX" sz="2400" dirty="0" smtClean="0"/>
            <a:t>Adaptación y cambio</a:t>
          </a:r>
          <a:endParaRPr lang="es-MX" sz="2400" dirty="0"/>
        </a:p>
      </dgm:t>
    </dgm:pt>
    <dgm:pt modelId="{72D2AD1B-0FD9-45BC-8C93-2D78C1959C8F}" type="parTrans" cxnId="{F994150B-9F36-40DF-BBC2-122A857AD1A6}">
      <dgm:prSet/>
      <dgm:spPr/>
      <dgm:t>
        <a:bodyPr/>
        <a:lstStyle/>
        <a:p>
          <a:endParaRPr lang="es-MX"/>
        </a:p>
      </dgm:t>
    </dgm:pt>
    <dgm:pt modelId="{7F40961D-7EC7-4CAA-AC83-8C85B247BCD3}" type="sibTrans" cxnId="{F994150B-9F36-40DF-BBC2-122A857AD1A6}">
      <dgm:prSet/>
      <dgm:spPr/>
      <dgm:t>
        <a:bodyPr/>
        <a:lstStyle/>
        <a:p>
          <a:endParaRPr lang="es-MX"/>
        </a:p>
      </dgm:t>
    </dgm:pt>
    <dgm:pt modelId="{6C8BA486-E385-46FD-B21B-234448344F90}">
      <dgm:prSet phldrT="[Texto]" custT="1"/>
      <dgm:spPr/>
      <dgm:t>
        <a:bodyPr/>
        <a:lstStyle/>
        <a:p>
          <a:r>
            <a:rPr lang="es-ES" sz="1800" dirty="0" smtClean="0"/>
            <a:t>La APO requiere cambios en la estructura de la empresa, patrones de autoridad y procedimientos de control. Los gerentes deben apoyar fielmente estos cambios.</a:t>
          </a:r>
          <a:endParaRPr lang="es-MX" sz="1800" dirty="0"/>
        </a:p>
      </dgm:t>
    </dgm:pt>
    <dgm:pt modelId="{DE9FF20B-A291-42C7-A673-41E26C7F3BB3}" type="parTrans" cxnId="{30316DAA-46E0-4D31-9CAB-9CFAAF8FA6ED}">
      <dgm:prSet/>
      <dgm:spPr/>
      <dgm:t>
        <a:bodyPr/>
        <a:lstStyle/>
        <a:p>
          <a:endParaRPr lang="es-MX"/>
        </a:p>
      </dgm:t>
    </dgm:pt>
    <dgm:pt modelId="{0792EE92-7247-4D52-8EEF-44C6389E7E7C}" type="sibTrans" cxnId="{30316DAA-46E0-4D31-9CAB-9CFAAF8FA6ED}">
      <dgm:prSet/>
      <dgm:spPr/>
      <dgm:t>
        <a:bodyPr/>
        <a:lstStyle/>
        <a:p>
          <a:endParaRPr lang="es-MX"/>
        </a:p>
      </dgm:t>
    </dgm:pt>
    <dgm:pt modelId="{34D2B86A-9F0C-4E91-BAEE-93DFC52C55AC}">
      <dgm:prSet phldrT="[Texto]" custT="1"/>
      <dgm:spPr/>
      <dgm:t>
        <a:bodyPr/>
        <a:lstStyle/>
        <a:p>
          <a:r>
            <a:rPr lang="es-MX" sz="2400" dirty="0" smtClean="0"/>
            <a:t>Establecimiento y coordinación de objetivos</a:t>
          </a:r>
          <a:endParaRPr lang="es-MX" sz="2400" dirty="0"/>
        </a:p>
      </dgm:t>
    </dgm:pt>
    <dgm:pt modelId="{84D3B60D-3475-40DB-A92C-2B6AD2614D8C}" type="parTrans" cxnId="{6F15624B-5CCE-4A8A-BF08-BFD88591AA8B}">
      <dgm:prSet/>
      <dgm:spPr/>
      <dgm:t>
        <a:bodyPr/>
        <a:lstStyle/>
        <a:p>
          <a:endParaRPr lang="es-MX"/>
        </a:p>
      </dgm:t>
    </dgm:pt>
    <dgm:pt modelId="{330223DB-3BFA-413E-8F3E-A1999B267116}" type="sibTrans" cxnId="{6F15624B-5CCE-4A8A-BF08-BFD88591AA8B}">
      <dgm:prSet/>
      <dgm:spPr/>
      <dgm:t>
        <a:bodyPr/>
        <a:lstStyle/>
        <a:p>
          <a:endParaRPr lang="es-MX"/>
        </a:p>
      </dgm:t>
    </dgm:pt>
    <dgm:pt modelId="{77869EB9-0315-46C5-8DA5-43BB7753F485}">
      <dgm:prSet phldrT="[Texto]" custT="1"/>
      <dgm:spPr/>
      <dgm:t>
        <a:bodyPr/>
        <a:lstStyle/>
        <a:p>
          <a:r>
            <a:rPr lang="es-ES" sz="1800" dirty="0" smtClean="0"/>
            <a:t>Establecer objetivos interesantes y realistas a la vez suele ser la causa de confusión para los gerentes. Puede ser difícil coordinar los objetivos globales con los objetivos personales de los individuos.</a:t>
          </a:r>
          <a:endParaRPr lang="es-MX" sz="1800" dirty="0"/>
        </a:p>
      </dgm:t>
    </dgm:pt>
    <dgm:pt modelId="{BAEDD026-C8D7-4FAA-8F79-4F1500C491B0}" type="parTrans" cxnId="{1AD83FD6-AB06-4783-A912-648100B86FD8}">
      <dgm:prSet/>
      <dgm:spPr/>
      <dgm:t>
        <a:bodyPr/>
        <a:lstStyle/>
        <a:p>
          <a:endParaRPr lang="es-MX"/>
        </a:p>
      </dgm:t>
    </dgm:pt>
    <dgm:pt modelId="{9389A091-E80E-4086-9E8A-9EAC29D94F2F}" type="sibTrans" cxnId="{1AD83FD6-AB06-4783-A912-648100B86FD8}">
      <dgm:prSet/>
      <dgm:spPr/>
      <dgm:t>
        <a:bodyPr/>
        <a:lstStyle/>
        <a:p>
          <a:endParaRPr lang="es-MX"/>
        </a:p>
      </dgm:t>
    </dgm:pt>
    <dgm:pt modelId="{7A121085-D2A5-469D-B3E0-C7BFF3601FBC}" type="pres">
      <dgm:prSet presAssocID="{D6E54192-14E4-4AED-AAEA-E2821218354C}" presName="Name0" presStyleCnt="0">
        <dgm:presLayoutVars>
          <dgm:dir/>
          <dgm:animLvl val="lvl"/>
          <dgm:resizeHandles val="exact"/>
        </dgm:presLayoutVars>
      </dgm:prSet>
      <dgm:spPr/>
      <dgm:t>
        <a:bodyPr/>
        <a:lstStyle/>
        <a:p>
          <a:endParaRPr lang="es-MX"/>
        </a:p>
      </dgm:t>
    </dgm:pt>
    <dgm:pt modelId="{2BFFBC04-6C92-4F9B-86A3-0AAABD425240}" type="pres">
      <dgm:prSet presAssocID="{A6C3B91F-18CC-4EB4-B927-43070EA40D3E}" presName="linNode" presStyleCnt="0"/>
      <dgm:spPr/>
    </dgm:pt>
    <dgm:pt modelId="{4C44364C-CF29-4D75-9010-0F391B892242}" type="pres">
      <dgm:prSet presAssocID="{A6C3B91F-18CC-4EB4-B927-43070EA40D3E}" presName="parentText" presStyleLbl="node1" presStyleIdx="0" presStyleCnt="3">
        <dgm:presLayoutVars>
          <dgm:chMax val="1"/>
          <dgm:bulletEnabled val="1"/>
        </dgm:presLayoutVars>
      </dgm:prSet>
      <dgm:spPr/>
      <dgm:t>
        <a:bodyPr/>
        <a:lstStyle/>
        <a:p>
          <a:endParaRPr lang="es-MX"/>
        </a:p>
      </dgm:t>
    </dgm:pt>
    <dgm:pt modelId="{DD7CE57F-BF0B-49BA-9FDE-0D240D671E25}" type="pres">
      <dgm:prSet presAssocID="{A6C3B91F-18CC-4EB4-B927-43070EA40D3E}" presName="descendantText" presStyleLbl="alignAccFollowNode1" presStyleIdx="0" presStyleCnt="3">
        <dgm:presLayoutVars>
          <dgm:bulletEnabled val="1"/>
        </dgm:presLayoutVars>
      </dgm:prSet>
      <dgm:spPr/>
      <dgm:t>
        <a:bodyPr/>
        <a:lstStyle/>
        <a:p>
          <a:endParaRPr lang="es-MX"/>
        </a:p>
      </dgm:t>
    </dgm:pt>
    <dgm:pt modelId="{7BCF2FBE-8887-4E9A-8E24-63F94D30E2A2}" type="pres">
      <dgm:prSet presAssocID="{82898F86-9718-4C65-89C5-FF61ABA0B1F2}" presName="sp" presStyleCnt="0"/>
      <dgm:spPr/>
    </dgm:pt>
    <dgm:pt modelId="{40966C74-FA3E-4A8C-B09A-384629B35E0C}" type="pres">
      <dgm:prSet presAssocID="{A99B1116-6070-48F3-A949-E574228EF8BE}" presName="linNode" presStyleCnt="0"/>
      <dgm:spPr/>
    </dgm:pt>
    <dgm:pt modelId="{C8CBAF8B-CFC6-470E-A3ED-137FAED1E85B}" type="pres">
      <dgm:prSet presAssocID="{A99B1116-6070-48F3-A949-E574228EF8BE}" presName="parentText" presStyleLbl="node1" presStyleIdx="1" presStyleCnt="3">
        <dgm:presLayoutVars>
          <dgm:chMax val="1"/>
          <dgm:bulletEnabled val="1"/>
        </dgm:presLayoutVars>
      </dgm:prSet>
      <dgm:spPr/>
      <dgm:t>
        <a:bodyPr/>
        <a:lstStyle/>
        <a:p>
          <a:endParaRPr lang="es-MX"/>
        </a:p>
      </dgm:t>
    </dgm:pt>
    <dgm:pt modelId="{5179D00E-56B4-4B2C-803B-F3B8BB51BE57}" type="pres">
      <dgm:prSet presAssocID="{A99B1116-6070-48F3-A949-E574228EF8BE}" presName="descendantText" presStyleLbl="alignAccFollowNode1" presStyleIdx="1" presStyleCnt="3">
        <dgm:presLayoutVars>
          <dgm:bulletEnabled val="1"/>
        </dgm:presLayoutVars>
      </dgm:prSet>
      <dgm:spPr/>
      <dgm:t>
        <a:bodyPr/>
        <a:lstStyle/>
        <a:p>
          <a:endParaRPr lang="es-MX"/>
        </a:p>
      </dgm:t>
    </dgm:pt>
    <dgm:pt modelId="{8B5EB6AA-5312-4E54-9FD3-534EACE8AE09}" type="pres">
      <dgm:prSet presAssocID="{7F40961D-7EC7-4CAA-AC83-8C85B247BCD3}" presName="sp" presStyleCnt="0"/>
      <dgm:spPr/>
    </dgm:pt>
    <dgm:pt modelId="{169F6993-0FF3-4624-BABB-8AC0AD239BB5}" type="pres">
      <dgm:prSet presAssocID="{34D2B86A-9F0C-4E91-BAEE-93DFC52C55AC}" presName="linNode" presStyleCnt="0"/>
      <dgm:spPr/>
    </dgm:pt>
    <dgm:pt modelId="{F0C4828A-10F1-4298-8B6E-5A459434937E}" type="pres">
      <dgm:prSet presAssocID="{34D2B86A-9F0C-4E91-BAEE-93DFC52C55AC}" presName="parentText" presStyleLbl="node1" presStyleIdx="2" presStyleCnt="3">
        <dgm:presLayoutVars>
          <dgm:chMax val="1"/>
          <dgm:bulletEnabled val="1"/>
        </dgm:presLayoutVars>
      </dgm:prSet>
      <dgm:spPr/>
      <dgm:t>
        <a:bodyPr/>
        <a:lstStyle/>
        <a:p>
          <a:endParaRPr lang="es-MX"/>
        </a:p>
      </dgm:t>
    </dgm:pt>
    <dgm:pt modelId="{FABF254E-F4CE-4FB1-8770-F2168A9629C1}" type="pres">
      <dgm:prSet presAssocID="{34D2B86A-9F0C-4E91-BAEE-93DFC52C55AC}" presName="descendantText" presStyleLbl="alignAccFollowNode1" presStyleIdx="2" presStyleCnt="3">
        <dgm:presLayoutVars>
          <dgm:bulletEnabled val="1"/>
        </dgm:presLayoutVars>
      </dgm:prSet>
      <dgm:spPr/>
      <dgm:t>
        <a:bodyPr/>
        <a:lstStyle/>
        <a:p>
          <a:endParaRPr lang="es-MX"/>
        </a:p>
      </dgm:t>
    </dgm:pt>
  </dgm:ptLst>
  <dgm:cxnLst>
    <dgm:cxn modelId="{08064A96-8349-445E-9774-E3BEB838C032}" type="presOf" srcId="{77869EB9-0315-46C5-8DA5-43BB7753F485}" destId="{FABF254E-F4CE-4FB1-8770-F2168A9629C1}" srcOrd="0" destOrd="0" presId="urn:microsoft.com/office/officeart/2005/8/layout/vList5"/>
    <dgm:cxn modelId="{98909E69-193A-4CE9-BDE7-4F260BC287A1}" type="presOf" srcId="{34D2B86A-9F0C-4E91-BAEE-93DFC52C55AC}" destId="{F0C4828A-10F1-4298-8B6E-5A459434937E}" srcOrd="0" destOrd="0" presId="urn:microsoft.com/office/officeart/2005/8/layout/vList5"/>
    <dgm:cxn modelId="{1AD83FD6-AB06-4783-A912-648100B86FD8}" srcId="{34D2B86A-9F0C-4E91-BAEE-93DFC52C55AC}" destId="{77869EB9-0315-46C5-8DA5-43BB7753F485}" srcOrd="0" destOrd="0" parTransId="{BAEDD026-C8D7-4FAA-8F79-4F1500C491B0}" sibTransId="{9389A091-E80E-4086-9E8A-9EAC29D94F2F}"/>
    <dgm:cxn modelId="{682E8AD5-C621-4C05-B1E7-24DB27B2A990}" type="presOf" srcId="{6C8BA486-E385-46FD-B21B-234448344F90}" destId="{5179D00E-56B4-4B2C-803B-F3B8BB51BE57}" srcOrd="0" destOrd="0" presId="urn:microsoft.com/office/officeart/2005/8/layout/vList5"/>
    <dgm:cxn modelId="{6F15624B-5CCE-4A8A-BF08-BFD88591AA8B}" srcId="{D6E54192-14E4-4AED-AAEA-E2821218354C}" destId="{34D2B86A-9F0C-4E91-BAEE-93DFC52C55AC}" srcOrd="2" destOrd="0" parTransId="{84D3B60D-3475-40DB-A92C-2B6AD2614D8C}" sibTransId="{330223DB-3BFA-413E-8F3E-A1999B267116}"/>
    <dgm:cxn modelId="{30316DAA-46E0-4D31-9CAB-9CFAAF8FA6ED}" srcId="{A99B1116-6070-48F3-A949-E574228EF8BE}" destId="{6C8BA486-E385-46FD-B21B-234448344F90}" srcOrd="0" destOrd="0" parTransId="{DE9FF20B-A291-42C7-A673-41E26C7F3BB3}" sibTransId="{0792EE92-7247-4D52-8EEF-44C6389E7E7C}"/>
    <dgm:cxn modelId="{E6B54D31-68DE-4CB4-9F49-5DC7E41F1E7E}" srcId="{D6E54192-14E4-4AED-AAEA-E2821218354C}" destId="{A6C3B91F-18CC-4EB4-B927-43070EA40D3E}" srcOrd="0" destOrd="0" parTransId="{962F12B9-860A-447D-A131-35CC453B193D}" sibTransId="{82898F86-9718-4C65-89C5-FF61ABA0B1F2}"/>
    <dgm:cxn modelId="{0DBE75A4-4D78-4B36-BA43-1F4C59AF25BD}" type="presOf" srcId="{13D97460-0F7D-43E5-B341-F167DB14359E}" destId="{DD7CE57F-BF0B-49BA-9FDE-0D240D671E25}" srcOrd="0" destOrd="0" presId="urn:microsoft.com/office/officeart/2005/8/layout/vList5"/>
    <dgm:cxn modelId="{9643EA09-32CA-48E9-A73C-B847AAF1BD98}" type="presOf" srcId="{A99B1116-6070-48F3-A949-E574228EF8BE}" destId="{C8CBAF8B-CFC6-470E-A3ED-137FAED1E85B}" srcOrd="0" destOrd="0" presId="urn:microsoft.com/office/officeart/2005/8/layout/vList5"/>
    <dgm:cxn modelId="{F994150B-9F36-40DF-BBC2-122A857AD1A6}" srcId="{D6E54192-14E4-4AED-AAEA-E2821218354C}" destId="{A99B1116-6070-48F3-A949-E574228EF8BE}" srcOrd="1" destOrd="0" parTransId="{72D2AD1B-0FD9-45BC-8C93-2D78C1959C8F}" sibTransId="{7F40961D-7EC7-4CAA-AC83-8C85B247BCD3}"/>
    <dgm:cxn modelId="{B67A24FF-B097-47B0-AD63-8360C8AF1546}" type="presOf" srcId="{A6C3B91F-18CC-4EB4-B927-43070EA40D3E}" destId="{4C44364C-CF29-4D75-9010-0F391B892242}" srcOrd="0" destOrd="0" presId="urn:microsoft.com/office/officeart/2005/8/layout/vList5"/>
    <dgm:cxn modelId="{A589D61D-B8F9-4958-B7A7-FF717E040712}" type="presOf" srcId="{D6E54192-14E4-4AED-AAEA-E2821218354C}" destId="{7A121085-D2A5-469D-B3E0-C7BFF3601FBC}" srcOrd="0" destOrd="0" presId="urn:microsoft.com/office/officeart/2005/8/layout/vList5"/>
    <dgm:cxn modelId="{E97C5873-6FD0-4A57-B9F6-362E83C360D7}" srcId="{A6C3B91F-18CC-4EB4-B927-43070EA40D3E}" destId="{13D97460-0F7D-43E5-B341-F167DB14359E}" srcOrd="0" destOrd="0" parTransId="{A3E14093-E1B5-4C1E-B5F6-73B231D8EA78}" sibTransId="{54EACD9B-8B5C-4289-BCF2-BE0DBF5F9C09}"/>
    <dgm:cxn modelId="{69FF7FBE-4A21-4C84-A266-23BB76A4DBF8}" type="presParOf" srcId="{7A121085-D2A5-469D-B3E0-C7BFF3601FBC}" destId="{2BFFBC04-6C92-4F9B-86A3-0AAABD425240}" srcOrd="0" destOrd="0" presId="urn:microsoft.com/office/officeart/2005/8/layout/vList5"/>
    <dgm:cxn modelId="{B29B4148-07EB-436E-AFFE-191DBADF911B}" type="presParOf" srcId="{2BFFBC04-6C92-4F9B-86A3-0AAABD425240}" destId="{4C44364C-CF29-4D75-9010-0F391B892242}" srcOrd="0" destOrd="0" presId="urn:microsoft.com/office/officeart/2005/8/layout/vList5"/>
    <dgm:cxn modelId="{06E3C2E3-FBA4-42D1-AA5C-EED1CEE2A2FB}" type="presParOf" srcId="{2BFFBC04-6C92-4F9B-86A3-0AAABD425240}" destId="{DD7CE57F-BF0B-49BA-9FDE-0D240D671E25}" srcOrd="1" destOrd="0" presId="urn:microsoft.com/office/officeart/2005/8/layout/vList5"/>
    <dgm:cxn modelId="{404D6C1B-BDA4-44BE-830F-FDBFF0949930}" type="presParOf" srcId="{7A121085-D2A5-469D-B3E0-C7BFF3601FBC}" destId="{7BCF2FBE-8887-4E9A-8E24-63F94D30E2A2}" srcOrd="1" destOrd="0" presId="urn:microsoft.com/office/officeart/2005/8/layout/vList5"/>
    <dgm:cxn modelId="{862A85CC-5CCA-4457-AC75-01ABF1BA7BAC}" type="presParOf" srcId="{7A121085-D2A5-469D-B3E0-C7BFF3601FBC}" destId="{40966C74-FA3E-4A8C-B09A-384629B35E0C}" srcOrd="2" destOrd="0" presId="urn:microsoft.com/office/officeart/2005/8/layout/vList5"/>
    <dgm:cxn modelId="{799668AE-3E49-44AA-8229-087CB12F6F64}" type="presParOf" srcId="{40966C74-FA3E-4A8C-B09A-384629B35E0C}" destId="{C8CBAF8B-CFC6-470E-A3ED-137FAED1E85B}" srcOrd="0" destOrd="0" presId="urn:microsoft.com/office/officeart/2005/8/layout/vList5"/>
    <dgm:cxn modelId="{0CF7586F-0EA3-4784-90C8-6126A07A927F}" type="presParOf" srcId="{40966C74-FA3E-4A8C-B09A-384629B35E0C}" destId="{5179D00E-56B4-4B2C-803B-F3B8BB51BE57}" srcOrd="1" destOrd="0" presId="urn:microsoft.com/office/officeart/2005/8/layout/vList5"/>
    <dgm:cxn modelId="{676C6984-647A-4F17-A24F-6B2D3EDF60DD}" type="presParOf" srcId="{7A121085-D2A5-469D-B3E0-C7BFF3601FBC}" destId="{8B5EB6AA-5312-4E54-9FD3-534EACE8AE09}" srcOrd="3" destOrd="0" presId="urn:microsoft.com/office/officeart/2005/8/layout/vList5"/>
    <dgm:cxn modelId="{4CE4A9A0-D432-4FC0-8E07-E8013B94D4B1}" type="presParOf" srcId="{7A121085-D2A5-469D-B3E0-C7BFF3601FBC}" destId="{169F6993-0FF3-4624-BABB-8AC0AD239BB5}" srcOrd="4" destOrd="0" presId="urn:microsoft.com/office/officeart/2005/8/layout/vList5"/>
    <dgm:cxn modelId="{9F4C0F74-EC8E-430B-A07D-5ED2B002585E}" type="presParOf" srcId="{169F6993-0FF3-4624-BABB-8AC0AD239BB5}" destId="{F0C4828A-10F1-4298-8B6E-5A459434937E}" srcOrd="0" destOrd="0" presId="urn:microsoft.com/office/officeart/2005/8/layout/vList5"/>
    <dgm:cxn modelId="{D13C8615-8C14-45F5-B19F-B0CB4B0C427A}" type="presParOf" srcId="{169F6993-0FF3-4624-BABB-8AC0AD239BB5}" destId="{FABF254E-F4CE-4FB1-8770-F2168A9629C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6E54192-14E4-4AED-AAEA-E2821218354C}"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es-MX"/>
        </a:p>
      </dgm:t>
    </dgm:pt>
    <dgm:pt modelId="{A6C3B91F-18CC-4EB4-B927-43070EA40D3E}">
      <dgm:prSet phldrT="[Texto]" custT="1"/>
      <dgm:spPr/>
      <dgm:t>
        <a:bodyPr/>
        <a:lstStyle/>
        <a:p>
          <a:r>
            <a:rPr lang="es-MX" sz="2400" dirty="0" smtClean="0"/>
            <a:t>Control de los métodos para alcanzar los objetivos.</a:t>
          </a:r>
          <a:endParaRPr lang="es-MX" sz="2400" dirty="0"/>
        </a:p>
      </dgm:t>
    </dgm:pt>
    <dgm:pt modelId="{962F12B9-860A-447D-A131-35CC453B193D}" type="parTrans" cxnId="{E6B54D31-68DE-4CB4-9F49-5DC7E41F1E7E}">
      <dgm:prSet/>
      <dgm:spPr/>
      <dgm:t>
        <a:bodyPr/>
        <a:lstStyle/>
        <a:p>
          <a:endParaRPr lang="es-MX"/>
        </a:p>
      </dgm:t>
    </dgm:pt>
    <dgm:pt modelId="{82898F86-9718-4C65-89C5-FF61ABA0B1F2}" type="sibTrans" cxnId="{E6B54D31-68DE-4CB4-9F49-5DC7E41F1E7E}">
      <dgm:prSet/>
      <dgm:spPr/>
      <dgm:t>
        <a:bodyPr/>
        <a:lstStyle/>
        <a:p>
          <a:endParaRPr lang="es-MX"/>
        </a:p>
      </dgm:t>
    </dgm:pt>
    <dgm:pt modelId="{13D97460-0F7D-43E5-B341-F167DB14359E}">
      <dgm:prSet phldrT="[Texto]" custT="1"/>
      <dgm:spPr/>
      <dgm:t>
        <a:bodyPr/>
        <a:lstStyle/>
        <a:p>
          <a:r>
            <a:rPr lang="es-ES" sz="1800" dirty="0" smtClean="0"/>
            <a:t>Los gerentes pueden frustrarse si el logro de sus objetivos depende del éxito de los miembros de la empresa y éstos no tienen lo necesario para lograrlo. Por ello deben establecerse metas en grupo y que sean flexibles</a:t>
          </a:r>
          <a:endParaRPr lang="es-MX" sz="1800" dirty="0"/>
        </a:p>
      </dgm:t>
    </dgm:pt>
    <dgm:pt modelId="{A3E14093-E1B5-4C1E-B5F6-73B231D8EA78}" type="parTrans" cxnId="{E97C5873-6FD0-4A57-B9F6-362E83C360D7}">
      <dgm:prSet/>
      <dgm:spPr/>
      <dgm:t>
        <a:bodyPr/>
        <a:lstStyle/>
        <a:p>
          <a:endParaRPr lang="es-MX"/>
        </a:p>
      </dgm:t>
    </dgm:pt>
    <dgm:pt modelId="{54EACD9B-8B5C-4289-BCF2-BE0DBF5F9C09}" type="sibTrans" cxnId="{E97C5873-6FD0-4A57-B9F6-362E83C360D7}">
      <dgm:prSet/>
      <dgm:spPr/>
      <dgm:t>
        <a:bodyPr/>
        <a:lstStyle/>
        <a:p>
          <a:endParaRPr lang="es-MX"/>
        </a:p>
      </dgm:t>
    </dgm:pt>
    <dgm:pt modelId="{A99B1116-6070-48F3-A949-E574228EF8BE}">
      <dgm:prSet phldrT="[Texto]" custT="1"/>
      <dgm:spPr/>
      <dgm:t>
        <a:bodyPr/>
        <a:lstStyle/>
        <a:p>
          <a:r>
            <a:rPr lang="es-MX" sz="2400" dirty="0" smtClean="0"/>
            <a:t>Conflicto entre los individuos y la APO</a:t>
          </a:r>
          <a:endParaRPr lang="es-MX" sz="2400" dirty="0"/>
        </a:p>
      </dgm:t>
    </dgm:pt>
    <dgm:pt modelId="{72D2AD1B-0FD9-45BC-8C93-2D78C1959C8F}" type="parTrans" cxnId="{F994150B-9F36-40DF-BBC2-122A857AD1A6}">
      <dgm:prSet/>
      <dgm:spPr/>
      <dgm:t>
        <a:bodyPr/>
        <a:lstStyle/>
        <a:p>
          <a:endParaRPr lang="es-MX"/>
        </a:p>
      </dgm:t>
    </dgm:pt>
    <dgm:pt modelId="{7F40961D-7EC7-4CAA-AC83-8C85B247BCD3}" type="sibTrans" cxnId="{F994150B-9F36-40DF-BBC2-122A857AD1A6}">
      <dgm:prSet/>
      <dgm:spPr/>
      <dgm:t>
        <a:bodyPr/>
        <a:lstStyle/>
        <a:p>
          <a:endParaRPr lang="es-MX"/>
        </a:p>
      </dgm:t>
    </dgm:pt>
    <dgm:pt modelId="{6C8BA486-E385-46FD-B21B-234448344F90}">
      <dgm:prSet phldrT="[Texto]" custT="1"/>
      <dgm:spPr/>
      <dgm:t>
        <a:bodyPr/>
        <a:lstStyle/>
        <a:p>
          <a:r>
            <a:rPr lang="es-ES" sz="1800" dirty="0" smtClean="0"/>
            <a:t>Si los gerentes no ensayan cosas nuevas, ni corren riesgos porque prefieren enfocarse a objetivos específicos, perderán oportunidades</a:t>
          </a:r>
          <a:endParaRPr lang="es-MX" sz="1800" dirty="0"/>
        </a:p>
      </dgm:t>
    </dgm:pt>
    <dgm:pt modelId="{DE9FF20B-A291-42C7-A673-41E26C7F3BB3}" type="parTrans" cxnId="{30316DAA-46E0-4D31-9CAB-9CFAAF8FA6ED}">
      <dgm:prSet/>
      <dgm:spPr/>
      <dgm:t>
        <a:bodyPr/>
        <a:lstStyle/>
        <a:p>
          <a:endParaRPr lang="es-MX"/>
        </a:p>
      </dgm:t>
    </dgm:pt>
    <dgm:pt modelId="{0792EE92-7247-4D52-8EEF-44C6389E7E7C}" type="sibTrans" cxnId="{30316DAA-46E0-4D31-9CAB-9CFAAF8FA6ED}">
      <dgm:prSet/>
      <dgm:spPr/>
      <dgm:t>
        <a:bodyPr/>
        <a:lstStyle/>
        <a:p>
          <a:endParaRPr lang="es-MX"/>
        </a:p>
      </dgm:t>
    </dgm:pt>
    <dgm:pt modelId="{34D2B86A-9F0C-4E91-BAEE-93DFC52C55AC}">
      <dgm:prSet phldrT="[Texto]" custT="1"/>
      <dgm:spPr/>
      <dgm:t>
        <a:bodyPr/>
        <a:lstStyle/>
        <a:p>
          <a:r>
            <a:rPr lang="es-MX" sz="2400" dirty="0" smtClean="0"/>
            <a:t>Destrezas interpersonales </a:t>
          </a:r>
          <a:endParaRPr lang="es-MX" sz="2400" dirty="0"/>
        </a:p>
      </dgm:t>
    </dgm:pt>
    <dgm:pt modelId="{84D3B60D-3475-40DB-A92C-2B6AD2614D8C}" type="parTrans" cxnId="{6F15624B-5CCE-4A8A-BF08-BFD88591AA8B}">
      <dgm:prSet/>
      <dgm:spPr/>
      <dgm:t>
        <a:bodyPr/>
        <a:lstStyle/>
        <a:p>
          <a:endParaRPr lang="es-MX"/>
        </a:p>
      </dgm:t>
    </dgm:pt>
    <dgm:pt modelId="{330223DB-3BFA-413E-8F3E-A1999B267116}" type="sibTrans" cxnId="{6F15624B-5CCE-4A8A-BF08-BFD88591AA8B}">
      <dgm:prSet/>
      <dgm:spPr/>
      <dgm:t>
        <a:bodyPr/>
        <a:lstStyle/>
        <a:p>
          <a:endParaRPr lang="es-MX"/>
        </a:p>
      </dgm:t>
    </dgm:pt>
    <dgm:pt modelId="{77869EB9-0315-46C5-8DA5-43BB7753F485}">
      <dgm:prSet phldrT="[Texto]" custT="1"/>
      <dgm:spPr/>
      <dgm:t>
        <a:bodyPr/>
        <a:lstStyle/>
        <a:p>
          <a:r>
            <a:rPr lang="es-ES" sz="1800" dirty="0" smtClean="0"/>
            <a:t>El proceso de establecimiento de metas y el proceso de evaluación en que intervienen gerentes y subordinados requieren un alto grado de habilidad en las relaciones </a:t>
          </a:r>
          <a:r>
            <a:rPr lang="es-MX" sz="1800" dirty="0" smtClean="0"/>
            <a:t>interpersonales.</a:t>
          </a:r>
          <a:endParaRPr lang="es-MX" sz="1800" dirty="0"/>
        </a:p>
      </dgm:t>
    </dgm:pt>
    <dgm:pt modelId="{BAEDD026-C8D7-4FAA-8F79-4F1500C491B0}" type="parTrans" cxnId="{1AD83FD6-AB06-4783-A912-648100B86FD8}">
      <dgm:prSet/>
      <dgm:spPr/>
      <dgm:t>
        <a:bodyPr/>
        <a:lstStyle/>
        <a:p>
          <a:endParaRPr lang="es-MX"/>
        </a:p>
      </dgm:t>
    </dgm:pt>
    <dgm:pt modelId="{9389A091-E80E-4086-9E8A-9EAC29D94F2F}" type="sibTrans" cxnId="{1AD83FD6-AB06-4783-A912-648100B86FD8}">
      <dgm:prSet/>
      <dgm:spPr/>
      <dgm:t>
        <a:bodyPr/>
        <a:lstStyle/>
        <a:p>
          <a:endParaRPr lang="es-MX"/>
        </a:p>
      </dgm:t>
    </dgm:pt>
    <dgm:pt modelId="{7A121085-D2A5-469D-B3E0-C7BFF3601FBC}" type="pres">
      <dgm:prSet presAssocID="{D6E54192-14E4-4AED-AAEA-E2821218354C}" presName="Name0" presStyleCnt="0">
        <dgm:presLayoutVars>
          <dgm:dir/>
          <dgm:animLvl val="lvl"/>
          <dgm:resizeHandles val="exact"/>
        </dgm:presLayoutVars>
      </dgm:prSet>
      <dgm:spPr/>
      <dgm:t>
        <a:bodyPr/>
        <a:lstStyle/>
        <a:p>
          <a:endParaRPr lang="es-MX"/>
        </a:p>
      </dgm:t>
    </dgm:pt>
    <dgm:pt modelId="{2BFFBC04-6C92-4F9B-86A3-0AAABD425240}" type="pres">
      <dgm:prSet presAssocID="{A6C3B91F-18CC-4EB4-B927-43070EA40D3E}" presName="linNode" presStyleCnt="0"/>
      <dgm:spPr/>
    </dgm:pt>
    <dgm:pt modelId="{4C44364C-CF29-4D75-9010-0F391B892242}" type="pres">
      <dgm:prSet presAssocID="{A6C3B91F-18CC-4EB4-B927-43070EA40D3E}" presName="parentText" presStyleLbl="node1" presStyleIdx="0" presStyleCnt="3">
        <dgm:presLayoutVars>
          <dgm:chMax val="1"/>
          <dgm:bulletEnabled val="1"/>
        </dgm:presLayoutVars>
      </dgm:prSet>
      <dgm:spPr/>
      <dgm:t>
        <a:bodyPr/>
        <a:lstStyle/>
        <a:p>
          <a:endParaRPr lang="es-MX"/>
        </a:p>
      </dgm:t>
    </dgm:pt>
    <dgm:pt modelId="{DD7CE57F-BF0B-49BA-9FDE-0D240D671E25}" type="pres">
      <dgm:prSet presAssocID="{A6C3B91F-18CC-4EB4-B927-43070EA40D3E}" presName="descendantText" presStyleLbl="alignAccFollowNode1" presStyleIdx="0" presStyleCnt="3" custScaleY="114314">
        <dgm:presLayoutVars>
          <dgm:bulletEnabled val="1"/>
        </dgm:presLayoutVars>
      </dgm:prSet>
      <dgm:spPr/>
      <dgm:t>
        <a:bodyPr/>
        <a:lstStyle/>
        <a:p>
          <a:endParaRPr lang="es-MX"/>
        </a:p>
      </dgm:t>
    </dgm:pt>
    <dgm:pt modelId="{7BCF2FBE-8887-4E9A-8E24-63F94D30E2A2}" type="pres">
      <dgm:prSet presAssocID="{82898F86-9718-4C65-89C5-FF61ABA0B1F2}" presName="sp" presStyleCnt="0"/>
      <dgm:spPr/>
    </dgm:pt>
    <dgm:pt modelId="{40966C74-FA3E-4A8C-B09A-384629B35E0C}" type="pres">
      <dgm:prSet presAssocID="{A99B1116-6070-48F3-A949-E574228EF8BE}" presName="linNode" presStyleCnt="0"/>
      <dgm:spPr/>
    </dgm:pt>
    <dgm:pt modelId="{C8CBAF8B-CFC6-470E-A3ED-137FAED1E85B}" type="pres">
      <dgm:prSet presAssocID="{A99B1116-6070-48F3-A949-E574228EF8BE}" presName="parentText" presStyleLbl="node1" presStyleIdx="1" presStyleCnt="3">
        <dgm:presLayoutVars>
          <dgm:chMax val="1"/>
          <dgm:bulletEnabled val="1"/>
        </dgm:presLayoutVars>
      </dgm:prSet>
      <dgm:spPr/>
      <dgm:t>
        <a:bodyPr/>
        <a:lstStyle/>
        <a:p>
          <a:endParaRPr lang="es-MX"/>
        </a:p>
      </dgm:t>
    </dgm:pt>
    <dgm:pt modelId="{5179D00E-56B4-4B2C-803B-F3B8BB51BE57}" type="pres">
      <dgm:prSet presAssocID="{A99B1116-6070-48F3-A949-E574228EF8BE}" presName="descendantText" presStyleLbl="alignAccFollowNode1" presStyleIdx="1" presStyleCnt="3" custLinFactNeighborX="-2095" custLinFactNeighborY="-386">
        <dgm:presLayoutVars>
          <dgm:bulletEnabled val="1"/>
        </dgm:presLayoutVars>
      </dgm:prSet>
      <dgm:spPr/>
      <dgm:t>
        <a:bodyPr/>
        <a:lstStyle/>
        <a:p>
          <a:endParaRPr lang="es-MX"/>
        </a:p>
      </dgm:t>
    </dgm:pt>
    <dgm:pt modelId="{8B5EB6AA-5312-4E54-9FD3-534EACE8AE09}" type="pres">
      <dgm:prSet presAssocID="{7F40961D-7EC7-4CAA-AC83-8C85B247BCD3}" presName="sp" presStyleCnt="0"/>
      <dgm:spPr/>
    </dgm:pt>
    <dgm:pt modelId="{169F6993-0FF3-4624-BABB-8AC0AD239BB5}" type="pres">
      <dgm:prSet presAssocID="{34D2B86A-9F0C-4E91-BAEE-93DFC52C55AC}" presName="linNode" presStyleCnt="0"/>
      <dgm:spPr/>
    </dgm:pt>
    <dgm:pt modelId="{F0C4828A-10F1-4298-8B6E-5A459434937E}" type="pres">
      <dgm:prSet presAssocID="{34D2B86A-9F0C-4E91-BAEE-93DFC52C55AC}" presName="parentText" presStyleLbl="node1" presStyleIdx="2" presStyleCnt="3">
        <dgm:presLayoutVars>
          <dgm:chMax val="1"/>
          <dgm:bulletEnabled val="1"/>
        </dgm:presLayoutVars>
      </dgm:prSet>
      <dgm:spPr/>
      <dgm:t>
        <a:bodyPr/>
        <a:lstStyle/>
        <a:p>
          <a:endParaRPr lang="es-MX"/>
        </a:p>
      </dgm:t>
    </dgm:pt>
    <dgm:pt modelId="{FABF254E-F4CE-4FB1-8770-F2168A9629C1}" type="pres">
      <dgm:prSet presAssocID="{34D2B86A-9F0C-4E91-BAEE-93DFC52C55AC}" presName="descendantText" presStyleLbl="alignAccFollowNode1" presStyleIdx="2" presStyleCnt="3">
        <dgm:presLayoutVars>
          <dgm:bulletEnabled val="1"/>
        </dgm:presLayoutVars>
      </dgm:prSet>
      <dgm:spPr/>
      <dgm:t>
        <a:bodyPr/>
        <a:lstStyle/>
        <a:p>
          <a:endParaRPr lang="es-MX"/>
        </a:p>
      </dgm:t>
    </dgm:pt>
  </dgm:ptLst>
  <dgm:cxnLst>
    <dgm:cxn modelId="{68970419-00EB-4F45-AFC3-AA3133861D51}" type="presOf" srcId="{77869EB9-0315-46C5-8DA5-43BB7753F485}" destId="{FABF254E-F4CE-4FB1-8770-F2168A9629C1}" srcOrd="0" destOrd="0" presId="urn:microsoft.com/office/officeart/2005/8/layout/vList5"/>
    <dgm:cxn modelId="{6F15624B-5CCE-4A8A-BF08-BFD88591AA8B}" srcId="{D6E54192-14E4-4AED-AAEA-E2821218354C}" destId="{34D2B86A-9F0C-4E91-BAEE-93DFC52C55AC}" srcOrd="2" destOrd="0" parTransId="{84D3B60D-3475-40DB-A92C-2B6AD2614D8C}" sibTransId="{330223DB-3BFA-413E-8F3E-A1999B267116}"/>
    <dgm:cxn modelId="{1540516B-0844-4B9E-8CFD-BD81856486B1}" type="presOf" srcId="{13D97460-0F7D-43E5-B341-F167DB14359E}" destId="{DD7CE57F-BF0B-49BA-9FDE-0D240D671E25}" srcOrd="0" destOrd="0" presId="urn:microsoft.com/office/officeart/2005/8/layout/vList5"/>
    <dgm:cxn modelId="{30316DAA-46E0-4D31-9CAB-9CFAAF8FA6ED}" srcId="{A99B1116-6070-48F3-A949-E574228EF8BE}" destId="{6C8BA486-E385-46FD-B21B-234448344F90}" srcOrd="0" destOrd="0" parTransId="{DE9FF20B-A291-42C7-A673-41E26C7F3BB3}" sibTransId="{0792EE92-7247-4D52-8EEF-44C6389E7E7C}"/>
    <dgm:cxn modelId="{B2028A74-8FCD-41A8-BE3E-CFAA0A1ADE1C}" type="presOf" srcId="{A6C3B91F-18CC-4EB4-B927-43070EA40D3E}" destId="{4C44364C-CF29-4D75-9010-0F391B892242}" srcOrd="0" destOrd="0" presId="urn:microsoft.com/office/officeart/2005/8/layout/vList5"/>
    <dgm:cxn modelId="{5D3B3E3D-9029-411C-A523-23C21E3E47A6}" type="presOf" srcId="{6C8BA486-E385-46FD-B21B-234448344F90}" destId="{5179D00E-56B4-4B2C-803B-F3B8BB51BE57}" srcOrd="0" destOrd="0" presId="urn:microsoft.com/office/officeart/2005/8/layout/vList5"/>
    <dgm:cxn modelId="{9F9788A5-032B-4168-8FA1-A6EE32ECFD13}" type="presOf" srcId="{D6E54192-14E4-4AED-AAEA-E2821218354C}" destId="{7A121085-D2A5-469D-B3E0-C7BFF3601FBC}" srcOrd="0" destOrd="0" presId="urn:microsoft.com/office/officeart/2005/8/layout/vList5"/>
    <dgm:cxn modelId="{1AD83FD6-AB06-4783-A912-648100B86FD8}" srcId="{34D2B86A-9F0C-4E91-BAEE-93DFC52C55AC}" destId="{77869EB9-0315-46C5-8DA5-43BB7753F485}" srcOrd="0" destOrd="0" parTransId="{BAEDD026-C8D7-4FAA-8F79-4F1500C491B0}" sibTransId="{9389A091-E80E-4086-9E8A-9EAC29D94F2F}"/>
    <dgm:cxn modelId="{E67C1BBA-E65C-49A5-8F3A-183CB05A48D3}" type="presOf" srcId="{A99B1116-6070-48F3-A949-E574228EF8BE}" destId="{C8CBAF8B-CFC6-470E-A3ED-137FAED1E85B}" srcOrd="0" destOrd="0" presId="urn:microsoft.com/office/officeart/2005/8/layout/vList5"/>
    <dgm:cxn modelId="{A53C3062-DD72-4F8C-BF3B-C3B252EAA9FB}" type="presOf" srcId="{34D2B86A-9F0C-4E91-BAEE-93DFC52C55AC}" destId="{F0C4828A-10F1-4298-8B6E-5A459434937E}" srcOrd="0" destOrd="0" presId="urn:microsoft.com/office/officeart/2005/8/layout/vList5"/>
    <dgm:cxn modelId="{E6B54D31-68DE-4CB4-9F49-5DC7E41F1E7E}" srcId="{D6E54192-14E4-4AED-AAEA-E2821218354C}" destId="{A6C3B91F-18CC-4EB4-B927-43070EA40D3E}" srcOrd="0" destOrd="0" parTransId="{962F12B9-860A-447D-A131-35CC453B193D}" sibTransId="{82898F86-9718-4C65-89C5-FF61ABA0B1F2}"/>
    <dgm:cxn modelId="{E97C5873-6FD0-4A57-B9F6-362E83C360D7}" srcId="{A6C3B91F-18CC-4EB4-B927-43070EA40D3E}" destId="{13D97460-0F7D-43E5-B341-F167DB14359E}" srcOrd="0" destOrd="0" parTransId="{A3E14093-E1B5-4C1E-B5F6-73B231D8EA78}" sibTransId="{54EACD9B-8B5C-4289-BCF2-BE0DBF5F9C09}"/>
    <dgm:cxn modelId="{F994150B-9F36-40DF-BBC2-122A857AD1A6}" srcId="{D6E54192-14E4-4AED-AAEA-E2821218354C}" destId="{A99B1116-6070-48F3-A949-E574228EF8BE}" srcOrd="1" destOrd="0" parTransId="{72D2AD1B-0FD9-45BC-8C93-2D78C1959C8F}" sibTransId="{7F40961D-7EC7-4CAA-AC83-8C85B247BCD3}"/>
    <dgm:cxn modelId="{FB687F6C-0B07-4AD0-8489-14BA529BFD77}" type="presParOf" srcId="{7A121085-D2A5-469D-B3E0-C7BFF3601FBC}" destId="{2BFFBC04-6C92-4F9B-86A3-0AAABD425240}" srcOrd="0" destOrd="0" presId="urn:microsoft.com/office/officeart/2005/8/layout/vList5"/>
    <dgm:cxn modelId="{DC59B666-6755-4E93-957C-86FBF61D833A}" type="presParOf" srcId="{2BFFBC04-6C92-4F9B-86A3-0AAABD425240}" destId="{4C44364C-CF29-4D75-9010-0F391B892242}" srcOrd="0" destOrd="0" presId="urn:microsoft.com/office/officeart/2005/8/layout/vList5"/>
    <dgm:cxn modelId="{F3A0C1E7-2150-4724-B31E-A2C17828FF6A}" type="presParOf" srcId="{2BFFBC04-6C92-4F9B-86A3-0AAABD425240}" destId="{DD7CE57F-BF0B-49BA-9FDE-0D240D671E25}" srcOrd="1" destOrd="0" presId="urn:microsoft.com/office/officeart/2005/8/layout/vList5"/>
    <dgm:cxn modelId="{1A4CCA23-74EB-47F5-BB3A-23C652B6A72E}" type="presParOf" srcId="{7A121085-D2A5-469D-B3E0-C7BFF3601FBC}" destId="{7BCF2FBE-8887-4E9A-8E24-63F94D30E2A2}" srcOrd="1" destOrd="0" presId="urn:microsoft.com/office/officeart/2005/8/layout/vList5"/>
    <dgm:cxn modelId="{74D77112-E587-40B5-9C64-0A2CE8125A2F}" type="presParOf" srcId="{7A121085-D2A5-469D-B3E0-C7BFF3601FBC}" destId="{40966C74-FA3E-4A8C-B09A-384629B35E0C}" srcOrd="2" destOrd="0" presId="urn:microsoft.com/office/officeart/2005/8/layout/vList5"/>
    <dgm:cxn modelId="{B5F0E424-BD44-458D-90AA-00300724A7B0}" type="presParOf" srcId="{40966C74-FA3E-4A8C-B09A-384629B35E0C}" destId="{C8CBAF8B-CFC6-470E-A3ED-137FAED1E85B}" srcOrd="0" destOrd="0" presId="urn:microsoft.com/office/officeart/2005/8/layout/vList5"/>
    <dgm:cxn modelId="{7AB8BFC3-4612-4A80-B26F-B00C6C791B91}" type="presParOf" srcId="{40966C74-FA3E-4A8C-B09A-384629B35E0C}" destId="{5179D00E-56B4-4B2C-803B-F3B8BB51BE57}" srcOrd="1" destOrd="0" presId="urn:microsoft.com/office/officeart/2005/8/layout/vList5"/>
    <dgm:cxn modelId="{1E50B808-B7D7-4D5E-B54B-43B121CA115D}" type="presParOf" srcId="{7A121085-D2A5-469D-B3E0-C7BFF3601FBC}" destId="{8B5EB6AA-5312-4E54-9FD3-534EACE8AE09}" srcOrd="3" destOrd="0" presId="urn:microsoft.com/office/officeart/2005/8/layout/vList5"/>
    <dgm:cxn modelId="{71451149-F14A-4963-9AE2-49CA82C3BAEA}" type="presParOf" srcId="{7A121085-D2A5-469D-B3E0-C7BFF3601FBC}" destId="{169F6993-0FF3-4624-BABB-8AC0AD239BB5}" srcOrd="4" destOrd="0" presId="urn:microsoft.com/office/officeart/2005/8/layout/vList5"/>
    <dgm:cxn modelId="{AD5C5AA2-783D-4255-AF87-5F8153FFE4E7}" type="presParOf" srcId="{169F6993-0FF3-4624-BABB-8AC0AD239BB5}" destId="{F0C4828A-10F1-4298-8B6E-5A459434937E}" srcOrd="0" destOrd="0" presId="urn:microsoft.com/office/officeart/2005/8/layout/vList5"/>
    <dgm:cxn modelId="{EBE85B1B-BB61-475E-8F6B-BE17C40DC0E6}" type="presParOf" srcId="{169F6993-0FF3-4624-BABB-8AC0AD239BB5}" destId="{FABF254E-F4CE-4FB1-8770-F2168A9629C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06960D3-B1CC-4169-9A96-6F2F2ECFF4A0}" type="doc">
      <dgm:prSet loTypeId="urn:microsoft.com/office/officeart/2005/8/layout/gear1" loCatId="process" qsTypeId="urn:microsoft.com/office/officeart/2005/8/quickstyle/3d1" qsCatId="3D" csTypeId="urn:microsoft.com/office/officeart/2005/8/colors/colorful4" csCatId="colorful" phldr="1"/>
      <dgm:spPr/>
    </dgm:pt>
    <dgm:pt modelId="{D39234C1-D67B-46D7-9D92-8CBC7FE3CE85}">
      <dgm:prSet phldrT="[Texto]" custT="1"/>
      <dgm:spPr/>
      <dgm:t>
        <a:bodyPr/>
        <a:lstStyle/>
        <a:p>
          <a:r>
            <a:rPr lang="es-ES" sz="1600" dirty="0" smtClean="0"/>
            <a:t>Los objetivos deben ser graduados según un orden de importancia, relevancia o prioridad, en una jerarquía de objetivos, en función de su contribución relativa a la organización como una totalidad.</a:t>
          </a:r>
          <a:endParaRPr lang="es-MX" sz="1600" dirty="0"/>
        </a:p>
      </dgm:t>
    </dgm:pt>
    <dgm:pt modelId="{2C2C5422-2DF1-4799-9D17-6640E026D533}" type="parTrans" cxnId="{C97AB8F0-4F50-4B15-A0DE-8DD17E0B6FD0}">
      <dgm:prSet/>
      <dgm:spPr/>
      <dgm:t>
        <a:bodyPr/>
        <a:lstStyle/>
        <a:p>
          <a:endParaRPr lang="es-MX"/>
        </a:p>
      </dgm:t>
    </dgm:pt>
    <dgm:pt modelId="{6B13E755-5C2C-490A-B4AC-6F2DB31CC32F}" type="sibTrans" cxnId="{C97AB8F0-4F50-4B15-A0DE-8DD17E0B6FD0}">
      <dgm:prSet/>
      <dgm:spPr/>
      <dgm:t>
        <a:bodyPr/>
        <a:lstStyle/>
        <a:p>
          <a:endParaRPr lang="es-MX"/>
        </a:p>
      </dgm:t>
    </dgm:pt>
    <dgm:pt modelId="{8235E8A2-4F7E-4C23-A40E-41B077A468D0}">
      <dgm:prSet phldrT="[Texto]" custT="1"/>
      <dgm:spPr/>
      <dgm:t>
        <a:bodyPr/>
        <a:lstStyle/>
        <a:p>
          <a:r>
            <a:rPr lang="es-ES" sz="1600" dirty="0" smtClean="0"/>
            <a:t>La jerarquía de objetivos de una organización puede sufrir innumerables cambios, ya sea en la ubicación relativa de los objetivos o en la sustitución de ciertos objetivos. </a:t>
          </a:r>
          <a:endParaRPr lang="es-MX" sz="1600" dirty="0"/>
        </a:p>
      </dgm:t>
    </dgm:pt>
    <dgm:pt modelId="{F03AA831-2C7C-496A-9EC3-CEF27CD5854F}" type="parTrans" cxnId="{41DFA520-AC26-4499-9FFD-17DE6842AC6B}">
      <dgm:prSet/>
      <dgm:spPr/>
      <dgm:t>
        <a:bodyPr/>
        <a:lstStyle/>
        <a:p>
          <a:endParaRPr lang="es-MX"/>
        </a:p>
      </dgm:t>
    </dgm:pt>
    <dgm:pt modelId="{14BC4E3A-CA28-4444-878A-BF65006968E5}" type="sibTrans" cxnId="{41DFA520-AC26-4499-9FFD-17DE6842AC6B}">
      <dgm:prSet/>
      <dgm:spPr/>
      <dgm:t>
        <a:bodyPr/>
        <a:lstStyle/>
        <a:p>
          <a:endParaRPr lang="es-MX"/>
        </a:p>
      </dgm:t>
    </dgm:pt>
    <dgm:pt modelId="{BF9C48A5-0666-4B59-A681-C3F1A88DD892}">
      <dgm:prSet phldrT="[Texto]" custT="1"/>
      <dgm:spPr/>
      <dgm:t>
        <a:bodyPr/>
        <a:lstStyle/>
        <a:p>
          <a:r>
            <a:rPr lang="es-ES" sz="1600" dirty="0" smtClean="0"/>
            <a:t>Algunos objetivos pueden dificultar el alcance de otros, mientras que otros pueden facilitarlo, provocando el efecto sinérgico. </a:t>
          </a:r>
          <a:endParaRPr lang="es-MX" sz="1600" dirty="0"/>
        </a:p>
      </dgm:t>
    </dgm:pt>
    <dgm:pt modelId="{330091A4-021A-4D96-A27B-67F9CD305D21}" type="parTrans" cxnId="{CB36817D-765E-4550-A24D-9E1235298C2F}">
      <dgm:prSet/>
      <dgm:spPr/>
      <dgm:t>
        <a:bodyPr/>
        <a:lstStyle/>
        <a:p>
          <a:endParaRPr lang="es-MX"/>
        </a:p>
      </dgm:t>
    </dgm:pt>
    <dgm:pt modelId="{ED6E2ABC-5FFD-4985-A57A-AD81146625AA}" type="sibTrans" cxnId="{CB36817D-765E-4550-A24D-9E1235298C2F}">
      <dgm:prSet/>
      <dgm:spPr/>
      <dgm:t>
        <a:bodyPr/>
        <a:lstStyle/>
        <a:p>
          <a:endParaRPr lang="es-MX"/>
        </a:p>
      </dgm:t>
    </dgm:pt>
    <dgm:pt modelId="{3230085E-7A32-4B09-933E-DB7CF9D15683}" type="pres">
      <dgm:prSet presAssocID="{806960D3-B1CC-4169-9A96-6F2F2ECFF4A0}" presName="composite" presStyleCnt="0">
        <dgm:presLayoutVars>
          <dgm:chMax val="3"/>
          <dgm:animLvl val="lvl"/>
          <dgm:resizeHandles val="exact"/>
        </dgm:presLayoutVars>
      </dgm:prSet>
      <dgm:spPr/>
    </dgm:pt>
    <dgm:pt modelId="{9D00638A-2C89-4818-99EA-CA8DFAB565DF}" type="pres">
      <dgm:prSet presAssocID="{D39234C1-D67B-46D7-9D92-8CBC7FE3CE85}" presName="gear1" presStyleLbl="node1" presStyleIdx="0" presStyleCnt="3" custScaleX="124639" custLinFactNeighborX="5420" custLinFactNeighborY="-3486">
        <dgm:presLayoutVars>
          <dgm:chMax val="1"/>
          <dgm:bulletEnabled val="1"/>
        </dgm:presLayoutVars>
      </dgm:prSet>
      <dgm:spPr/>
      <dgm:t>
        <a:bodyPr/>
        <a:lstStyle/>
        <a:p>
          <a:endParaRPr lang="es-MX"/>
        </a:p>
      </dgm:t>
    </dgm:pt>
    <dgm:pt modelId="{7225B6A7-18CF-42B5-AFCE-D931BC1D6AA7}" type="pres">
      <dgm:prSet presAssocID="{D39234C1-D67B-46D7-9D92-8CBC7FE3CE85}" presName="gear1srcNode" presStyleLbl="node1" presStyleIdx="0" presStyleCnt="3"/>
      <dgm:spPr/>
      <dgm:t>
        <a:bodyPr/>
        <a:lstStyle/>
        <a:p>
          <a:endParaRPr lang="es-MX"/>
        </a:p>
      </dgm:t>
    </dgm:pt>
    <dgm:pt modelId="{519AB25A-6BA6-4274-B7C8-EAF5F8F70762}" type="pres">
      <dgm:prSet presAssocID="{D39234C1-D67B-46D7-9D92-8CBC7FE3CE85}" presName="gear1dstNode" presStyleLbl="node1" presStyleIdx="0" presStyleCnt="3"/>
      <dgm:spPr/>
      <dgm:t>
        <a:bodyPr/>
        <a:lstStyle/>
        <a:p>
          <a:endParaRPr lang="es-MX"/>
        </a:p>
      </dgm:t>
    </dgm:pt>
    <dgm:pt modelId="{E3D7E839-E672-4EB9-A355-A9CB15CF1760}" type="pres">
      <dgm:prSet presAssocID="{8235E8A2-4F7E-4C23-A40E-41B077A468D0}" presName="gear2" presStyleLbl="node1" presStyleIdx="1" presStyleCnt="3" custScaleX="164827" custScaleY="162643" custLinFactNeighborX="-59028" custLinFactNeighborY="-17361">
        <dgm:presLayoutVars>
          <dgm:chMax val="1"/>
          <dgm:bulletEnabled val="1"/>
        </dgm:presLayoutVars>
      </dgm:prSet>
      <dgm:spPr/>
      <dgm:t>
        <a:bodyPr/>
        <a:lstStyle/>
        <a:p>
          <a:endParaRPr lang="es-MX"/>
        </a:p>
      </dgm:t>
    </dgm:pt>
    <dgm:pt modelId="{96713012-FD08-4115-B833-9F9C4328F0E9}" type="pres">
      <dgm:prSet presAssocID="{8235E8A2-4F7E-4C23-A40E-41B077A468D0}" presName="gear2srcNode" presStyleLbl="node1" presStyleIdx="1" presStyleCnt="3"/>
      <dgm:spPr/>
      <dgm:t>
        <a:bodyPr/>
        <a:lstStyle/>
        <a:p>
          <a:endParaRPr lang="es-MX"/>
        </a:p>
      </dgm:t>
    </dgm:pt>
    <dgm:pt modelId="{452D3678-189E-4461-994E-8BADD1065AED}" type="pres">
      <dgm:prSet presAssocID="{8235E8A2-4F7E-4C23-A40E-41B077A468D0}" presName="gear2dstNode" presStyleLbl="node1" presStyleIdx="1" presStyleCnt="3"/>
      <dgm:spPr/>
      <dgm:t>
        <a:bodyPr/>
        <a:lstStyle/>
        <a:p>
          <a:endParaRPr lang="es-MX"/>
        </a:p>
      </dgm:t>
    </dgm:pt>
    <dgm:pt modelId="{D0E93669-C1ED-4630-B22E-7ECF54418E75}" type="pres">
      <dgm:prSet presAssocID="{BF9C48A5-0666-4B59-A681-C3F1A88DD892}" presName="gear3" presStyleLbl="node1" presStyleIdx="2" presStyleCnt="3" custScaleX="155196" custScaleY="141457" custLinFactNeighborX="10257"/>
      <dgm:spPr/>
      <dgm:t>
        <a:bodyPr/>
        <a:lstStyle/>
        <a:p>
          <a:endParaRPr lang="es-MX"/>
        </a:p>
      </dgm:t>
    </dgm:pt>
    <dgm:pt modelId="{F9F434AE-3BC2-48B2-9415-972F8D91DB9A}" type="pres">
      <dgm:prSet presAssocID="{BF9C48A5-0666-4B59-A681-C3F1A88DD892}" presName="gear3tx" presStyleLbl="node1" presStyleIdx="2" presStyleCnt="3">
        <dgm:presLayoutVars>
          <dgm:chMax val="1"/>
          <dgm:bulletEnabled val="1"/>
        </dgm:presLayoutVars>
      </dgm:prSet>
      <dgm:spPr/>
      <dgm:t>
        <a:bodyPr/>
        <a:lstStyle/>
        <a:p>
          <a:endParaRPr lang="es-MX"/>
        </a:p>
      </dgm:t>
    </dgm:pt>
    <dgm:pt modelId="{5DF068EF-E0AD-43A0-8F70-9E64CBF0A7F5}" type="pres">
      <dgm:prSet presAssocID="{BF9C48A5-0666-4B59-A681-C3F1A88DD892}" presName="gear3srcNode" presStyleLbl="node1" presStyleIdx="2" presStyleCnt="3"/>
      <dgm:spPr/>
      <dgm:t>
        <a:bodyPr/>
        <a:lstStyle/>
        <a:p>
          <a:endParaRPr lang="es-MX"/>
        </a:p>
      </dgm:t>
    </dgm:pt>
    <dgm:pt modelId="{F1474BC3-1142-4AE1-9489-D16E1C5C4F0B}" type="pres">
      <dgm:prSet presAssocID="{BF9C48A5-0666-4B59-A681-C3F1A88DD892}" presName="gear3dstNode" presStyleLbl="node1" presStyleIdx="2" presStyleCnt="3"/>
      <dgm:spPr/>
      <dgm:t>
        <a:bodyPr/>
        <a:lstStyle/>
        <a:p>
          <a:endParaRPr lang="es-MX"/>
        </a:p>
      </dgm:t>
    </dgm:pt>
    <dgm:pt modelId="{617A99EB-FBE5-4DE1-9983-B4F335A30C18}" type="pres">
      <dgm:prSet presAssocID="{6B13E755-5C2C-490A-B4AC-6F2DB31CC32F}" presName="connector1" presStyleLbl="sibTrans2D1" presStyleIdx="0" presStyleCnt="3" custLinFactNeighborX="18523"/>
      <dgm:spPr/>
      <dgm:t>
        <a:bodyPr/>
        <a:lstStyle/>
        <a:p>
          <a:endParaRPr lang="es-MX"/>
        </a:p>
      </dgm:t>
    </dgm:pt>
    <dgm:pt modelId="{55C88EDC-EDFD-4378-9A1C-4DA479772F52}" type="pres">
      <dgm:prSet presAssocID="{14BC4E3A-CA28-4444-878A-BF65006968E5}" presName="connector2" presStyleLbl="sibTrans2D1" presStyleIdx="1" presStyleCnt="3" custLinFactNeighborX="-59908" custLinFactNeighborY="-36432"/>
      <dgm:spPr/>
      <dgm:t>
        <a:bodyPr/>
        <a:lstStyle/>
        <a:p>
          <a:endParaRPr lang="es-MX"/>
        </a:p>
      </dgm:t>
    </dgm:pt>
    <dgm:pt modelId="{CADBE929-6C77-42F4-8BA1-DE56C7C93AD4}" type="pres">
      <dgm:prSet presAssocID="{ED6E2ABC-5FFD-4985-A57A-AD81146625AA}" presName="connector3" presStyleLbl="sibTrans2D1" presStyleIdx="2" presStyleCnt="3" custAng="1541434" custLinFactNeighborX="-14956" custLinFactNeighborY="-17406"/>
      <dgm:spPr/>
      <dgm:t>
        <a:bodyPr/>
        <a:lstStyle/>
        <a:p>
          <a:endParaRPr lang="es-MX"/>
        </a:p>
      </dgm:t>
    </dgm:pt>
  </dgm:ptLst>
  <dgm:cxnLst>
    <dgm:cxn modelId="{15F8E13B-18EB-4F01-A8C7-CA87F21AB814}" type="presOf" srcId="{D39234C1-D67B-46D7-9D92-8CBC7FE3CE85}" destId="{519AB25A-6BA6-4274-B7C8-EAF5F8F70762}" srcOrd="2" destOrd="0" presId="urn:microsoft.com/office/officeart/2005/8/layout/gear1"/>
    <dgm:cxn modelId="{9B00954F-CE02-42C2-A954-0B6734DDA728}" type="presOf" srcId="{14BC4E3A-CA28-4444-878A-BF65006968E5}" destId="{55C88EDC-EDFD-4378-9A1C-4DA479772F52}" srcOrd="0" destOrd="0" presId="urn:microsoft.com/office/officeart/2005/8/layout/gear1"/>
    <dgm:cxn modelId="{1FC0E0BD-3039-44C1-86E4-C0218207BBDC}" type="presOf" srcId="{6B13E755-5C2C-490A-B4AC-6F2DB31CC32F}" destId="{617A99EB-FBE5-4DE1-9983-B4F335A30C18}" srcOrd="0" destOrd="0" presId="urn:microsoft.com/office/officeart/2005/8/layout/gear1"/>
    <dgm:cxn modelId="{B01A2939-7DD5-4170-A130-017DDC735716}" type="presOf" srcId="{BF9C48A5-0666-4B59-A681-C3F1A88DD892}" destId="{5DF068EF-E0AD-43A0-8F70-9E64CBF0A7F5}" srcOrd="2" destOrd="0" presId="urn:microsoft.com/office/officeart/2005/8/layout/gear1"/>
    <dgm:cxn modelId="{60BE83E8-FE70-4425-B56D-99E6E977FE26}" type="presOf" srcId="{8235E8A2-4F7E-4C23-A40E-41B077A468D0}" destId="{96713012-FD08-4115-B833-9F9C4328F0E9}" srcOrd="1" destOrd="0" presId="urn:microsoft.com/office/officeart/2005/8/layout/gear1"/>
    <dgm:cxn modelId="{658BEC2A-9B25-4982-81AC-486B29BD3A83}" type="presOf" srcId="{D39234C1-D67B-46D7-9D92-8CBC7FE3CE85}" destId="{9D00638A-2C89-4818-99EA-CA8DFAB565DF}" srcOrd="0" destOrd="0" presId="urn:microsoft.com/office/officeart/2005/8/layout/gear1"/>
    <dgm:cxn modelId="{CB36817D-765E-4550-A24D-9E1235298C2F}" srcId="{806960D3-B1CC-4169-9A96-6F2F2ECFF4A0}" destId="{BF9C48A5-0666-4B59-A681-C3F1A88DD892}" srcOrd="2" destOrd="0" parTransId="{330091A4-021A-4D96-A27B-67F9CD305D21}" sibTransId="{ED6E2ABC-5FFD-4985-A57A-AD81146625AA}"/>
    <dgm:cxn modelId="{823DAE51-EE9E-4EB7-A4CA-FC55F1D8A0FA}" type="presOf" srcId="{BF9C48A5-0666-4B59-A681-C3F1A88DD892}" destId="{F9F434AE-3BC2-48B2-9415-972F8D91DB9A}" srcOrd="1" destOrd="0" presId="urn:microsoft.com/office/officeart/2005/8/layout/gear1"/>
    <dgm:cxn modelId="{A95B1F75-AB27-42AA-8CEE-6F29C12D5905}" type="presOf" srcId="{8235E8A2-4F7E-4C23-A40E-41B077A468D0}" destId="{452D3678-189E-4461-994E-8BADD1065AED}" srcOrd="2" destOrd="0" presId="urn:microsoft.com/office/officeart/2005/8/layout/gear1"/>
    <dgm:cxn modelId="{EF73F13C-84DD-494E-BB28-57680B1A49AE}" type="presOf" srcId="{ED6E2ABC-5FFD-4985-A57A-AD81146625AA}" destId="{CADBE929-6C77-42F4-8BA1-DE56C7C93AD4}" srcOrd="0" destOrd="0" presId="urn:microsoft.com/office/officeart/2005/8/layout/gear1"/>
    <dgm:cxn modelId="{942FB128-AA88-4BE4-B3C0-AB1C4BC786F6}" type="presOf" srcId="{D39234C1-D67B-46D7-9D92-8CBC7FE3CE85}" destId="{7225B6A7-18CF-42B5-AFCE-D931BC1D6AA7}" srcOrd="1" destOrd="0" presId="urn:microsoft.com/office/officeart/2005/8/layout/gear1"/>
    <dgm:cxn modelId="{E8B1D893-9F37-4A41-9BF2-D653E28A81A9}" type="presOf" srcId="{806960D3-B1CC-4169-9A96-6F2F2ECFF4A0}" destId="{3230085E-7A32-4B09-933E-DB7CF9D15683}" srcOrd="0" destOrd="0" presId="urn:microsoft.com/office/officeart/2005/8/layout/gear1"/>
    <dgm:cxn modelId="{41DFA520-AC26-4499-9FFD-17DE6842AC6B}" srcId="{806960D3-B1CC-4169-9A96-6F2F2ECFF4A0}" destId="{8235E8A2-4F7E-4C23-A40E-41B077A468D0}" srcOrd="1" destOrd="0" parTransId="{F03AA831-2C7C-496A-9EC3-CEF27CD5854F}" sibTransId="{14BC4E3A-CA28-4444-878A-BF65006968E5}"/>
    <dgm:cxn modelId="{4D8B7850-8878-49F2-955F-E03E714E59A2}" type="presOf" srcId="{BF9C48A5-0666-4B59-A681-C3F1A88DD892}" destId="{F1474BC3-1142-4AE1-9489-D16E1C5C4F0B}" srcOrd="3" destOrd="0" presId="urn:microsoft.com/office/officeart/2005/8/layout/gear1"/>
    <dgm:cxn modelId="{716B626D-8B1B-490E-B6C3-AB37D2D06897}" type="presOf" srcId="{BF9C48A5-0666-4B59-A681-C3F1A88DD892}" destId="{D0E93669-C1ED-4630-B22E-7ECF54418E75}" srcOrd="0" destOrd="0" presId="urn:microsoft.com/office/officeart/2005/8/layout/gear1"/>
    <dgm:cxn modelId="{EA267E22-06F2-461E-8AB1-381F543A8348}" type="presOf" srcId="{8235E8A2-4F7E-4C23-A40E-41B077A468D0}" destId="{E3D7E839-E672-4EB9-A355-A9CB15CF1760}" srcOrd="0" destOrd="0" presId="urn:microsoft.com/office/officeart/2005/8/layout/gear1"/>
    <dgm:cxn modelId="{C97AB8F0-4F50-4B15-A0DE-8DD17E0B6FD0}" srcId="{806960D3-B1CC-4169-9A96-6F2F2ECFF4A0}" destId="{D39234C1-D67B-46D7-9D92-8CBC7FE3CE85}" srcOrd="0" destOrd="0" parTransId="{2C2C5422-2DF1-4799-9D17-6640E026D533}" sibTransId="{6B13E755-5C2C-490A-B4AC-6F2DB31CC32F}"/>
    <dgm:cxn modelId="{FE4623FB-0037-4BFB-BDE9-E0A52187A7B9}" type="presParOf" srcId="{3230085E-7A32-4B09-933E-DB7CF9D15683}" destId="{9D00638A-2C89-4818-99EA-CA8DFAB565DF}" srcOrd="0" destOrd="0" presId="urn:microsoft.com/office/officeart/2005/8/layout/gear1"/>
    <dgm:cxn modelId="{1B2BA2E2-C227-4EA2-8136-22E632B520CC}" type="presParOf" srcId="{3230085E-7A32-4B09-933E-DB7CF9D15683}" destId="{7225B6A7-18CF-42B5-AFCE-D931BC1D6AA7}" srcOrd="1" destOrd="0" presId="urn:microsoft.com/office/officeart/2005/8/layout/gear1"/>
    <dgm:cxn modelId="{1F2F4929-4BDE-4EAF-A20D-0F4226B30F50}" type="presParOf" srcId="{3230085E-7A32-4B09-933E-DB7CF9D15683}" destId="{519AB25A-6BA6-4274-B7C8-EAF5F8F70762}" srcOrd="2" destOrd="0" presId="urn:microsoft.com/office/officeart/2005/8/layout/gear1"/>
    <dgm:cxn modelId="{8C550584-8240-49FD-A5A1-8405FA0346A3}" type="presParOf" srcId="{3230085E-7A32-4B09-933E-DB7CF9D15683}" destId="{E3D7E839-E672-4EB9-A355-A9CB15CF1760}" srcOrd="3" destOrd="0" presId="urn:microsoft.com/office/officeart/2005/8/layout/gear1"/>
    <dgm:cxn modelId="{D7CE0BDF-D47A-4148-BE2C-5F4A31DF9F82}" type="presParOf" srcId="{3230085E-7A32-4B09-933E-DB7CF9D15683}" destId="{96713012-FD08-4115-B833-9F9C4328F0E9}" srcOrd="4" destOrd="0" presId="urn:microsoft.com/office/officeart/2005/8/layout/gear1"/>
    <dgm:cxn modelId="{BD3B94EF-C39F-4649-A027-494B04EDB060}" type="presParOf" srcId="{3230085E-7A32-4B09-933E-DB7CF9D15683}" destId="{452D3678-189E-4461-994E-8BADD1065AED}" srcOrd="5" destOrd="0" presId="urn:microsoft.com/office/officeart/2005/8/layout/gear1"/>
    <dgm:cxn modelId="{34C25A4F-140B-4F7B-BE3F-FB4653500B90}" type="presParOf" srcId="{3230085E-7A32-4B09-933E-DB7CF9D15683}" destId="{D0E93669-C1ED-4630-B22E-7ECF54418E75}" srcOrd="6" destOrd="0" presId="urn:microsoft.com/office/officeart/2005/8/layout/gear1"/>
    <dgm:cxn modelId="{A4D799F1-84F7-4C0B-89A8-8168ADC9D98D}" type="presParOf" srcId="{3230085E-7A32-4B09-933E-DB7CF9D15683}" destId="{F9F434AE-3BC2-48B2-9415-972F8D91DB9A}" srcOrd="7" destOrd="0" presId="urn:microsoft.com/office/officeart/2005/8/layout/gear1"/>
    <dgm:cxn modelId="{590CE4EF-0317-43C0-81B4-9562318CA240}" type="presParOf" srcId="{3230085E-7A32-4B09-933E-DB7CF9D15683}" destId="{5DF068EF-E0AD-43A0-8F70-9E64CBF0A7F5}" srcOrd="8" destOrd="0" presId="urn:microsoft.com/office/officeart/2005/8/layout/gear1"/>
    <dgm:cxn modelId="{A3C182D2-9B3B-42F5-905E-F94A325B1D59}" type="presParOf" srcId="{3230085E-7A32-4B09-933E-DB7CF9D15683}" destId="{F1474BC3-1142-4AE1-9489-D16E1C5C4F0B}" srcOrd="9" destOrd="0" presId="urn:microsoft.com/office/officeart/2005/8/layout/gear1"/>
    <dgm:cxn modelId="{77419E5F-A739-4770-8FE3-8FE0038E2008}" type="presParOf" srcId="{3230085E-7A32-4B09-933E-DB7CF9D15683}" destId="{617A99EB-FBE5-4DE1-9983-B4F335A30C18}" srcOrd="10" destOrd="0" presId="urn:microsoft.com/office/officeart/2005/8/layout/gear1"/>
    <dgm:cxn modelId="{C9683DF6-94FB-430E-A735-AAF06484C2F7}" type="presParOf" srcId="{3230085E-7A32-4B09-933E-DB7CF9D15683}" destId="{55C88EDC-EDFD-4378-9A1C-4DA479772F52}" srcOrd="11" destOrd="0" presId="urn:microsoft.com/office/officeart/2005/8/layout/gear1"/>
    <dgm:cxn modelId="{AE340647-F850-4E7A-A024-55FD32BB34E7}" type="presParOf" srcId="{3230085E-7A32-4B09-933E-DB7CF9D15683}" destId="{CADBE929-6C77-42F4-8BA1-DE56C7C93AD4}"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06960D3-B1CC-4169-9A96-6F2F2ECFF4A0}" type="doc">
      <dgm:prSet loTypeId="urn:microsoft.com/office/officeart/2005/8/layout/gear1" loCatId="process" qsTypeId="urn:microsoft.com/office/officeart/2005/8/quickstyle/3d1" qsCatId="3D" csTypeId="urn:microsoft.com/office/officeart/2005/8/colors/colorful2" csCatId="colorful" phldr="1"/>
      <dgm:spPr/>
    </dgm:pt>
    <dgm:pt modelId="{D39234C1-D67B-46D7-9D92-8CBC7FE3CE85}">
      <dgm:prSet phldrT="[Texto]" custT="1"/>
      <dgm:spPr/>
      <dgm:t>
        <a:bodyPr/>
        <a:lstStyle/>
        <a:p>
          <a:r>
            <a:rPr lang="es-ES" sz="1600" dirty="0" smtClean="0"/>
            <a:t>Deben lograr que todos los órganos y componentes de la empresa contribuyan con una parte del esfuerzo</a:t>
          </a:r>
          <a:r>
            <a:rPr lang="es-MX" sz="1600" dirty="0" smtClean="0"/>
            <a:t>general</a:t>
          </a:r>
          <a:endParaRPr lang="es-MX" sz="1600" dirty="0"/>
        </a:p>
      </dgm:t>
    </dgm:pt>
    <dgm:pt modelId="{2C2C5422-2DF1-4799-9D17-6640E026D533}" type="parTrans" cxnId="{C97AB8F0-4F50-4B15-A0DE-8DD17E0B6FD0}">
      <dgm:prSet/>
      <dgm:spPr/>
      <dgm:t>
        <a:bodyPr/>
        <a:lstStyle/>
        <a:p>
          <a:endParaRPr lang="es-MX"/>
        </a:p>
      </dgm:t>
    </dgm:pt>
    <dgm:pt modelId="{6B13E755-5C2C-490A-B4AC-6F2DB31CC32F}" type="sibTrans" cxnId="{C97AB8F0-4F50-4B15-A0DE-8DD17E0B6FD0}">
      <dgm:prSet/>
      <dgm:spPr/>
      <dgm:t>
        <a:bodyPr/>
        <a:lstStyle/>
        <a:p>
          <a:endParaRPr lang="es-MX"/>
        </a:p>
      </dgm:t>
    </dgm:pt>
    <dgm:pt modelId="{8235E8A2-4F7E-4C23-A40E-41B077A468D0}">
      <dgm:prSet phldrT="[Texto]" custT="1"/>
      <dgm:spPr/>
      <dgm:t>
        <a:bodyPr/>
        <a:lstStyle/>
        <a:p>
          <a:r>
            <a:rPr lang="es-ES" sz="1600" dirty="0" smtClean="0"/>
            <a:t>Deben tener en cuenta la necesidad de varias alternativas para su ejecución, así como la relativa eficiencia y</a:t>
          </a:r>
          <a:endParaRPr lang="es-MX" sz="1600" dirty="0"/>
        </a:p>
      </dgm:t>
    </dgm:pt>
    <dgm:pt modelId="{F03AA831-2C7C-496A-9EC3-CEF27CD5854F}" type="parTrans" cxnId="{41DFA520-AC26-4499-9FFD-17DE6842AC6B}">
      <dgm:prSet/>
      <dgm:spPr/>
      <dgm:t>
        <a:bodyPr/>
        <a:lstStyle/>
        <a:p>
          <a:endParaRPr lang="es-MX"/>
        </a:p>
      </dgm:t>
    </dgm:pt>
    <dgm:pt modelId="{14BC4E3A-CA28-4444-878A-BF65006968E5}" type="sibTrans" cxnId="{41DFA520-AC26-4499-9FFD-17DE6842AC6B}">
      <dgm:prSet/>
      <dgm:spPr/>
      <dgm:t>
        <a:bodyPr/>
        <a:lstStyle/>
        <a:p>
          <a:endParaRPr lang="es-MX"/>
        </a:p>
      </dgm:t>
    </dgm:pt>
    <dgm:pt modelId="{BF9C48A5-0666-4B59-A681-C3F1A88DD892}">
      <dgm:prSet phldrT="[Texto]" custT="1"/>
      <dgm:spPr/>
      <dgm:t>
        <a:bodyPr/>
        <a:lstStyle/>
        <a:p>
          <a:r>
            <a:rPr lang="es-ES" sz="1600" dirty="0" smtClean="0"/>
            <a:t>Deben comunicarse a todos los interesados para que cada cual comprenda las metas de la respectiva unidad</a:t>
          </a:r>
          <a:endParaRPr lang="es-MX" sz="1600" dirty="0"/>
        </a:p>
      </dgm:t>
    </dgm:pt>
    <dgm:pt modelId="{ED6E2ABC-5FFD-4985-A57A-AD81146625AA}" type="sibTrans" cxnId="{CB36817D-765E-4550-A24D-9E1235298C2F}">
      <dgm:prSet/>
      <dgm:spPr/>
      <dgm:t>
        <a:bodyPr/>
        <a:lstStyle/>
        <a:p>
          <a:endParaRPr lang="es-MX"/>
        </a:p>
      </dgm:t>
    </dgm:pt>
    <dgm:pt modelId="{330091A4-021A-4D96-A27B-67F9CD305D21}" type="parTrans" cxnId="{CB36817D-765E-4550-A24D-9E1235298C2F}">
      <dgm:prSet/>
      <dgm:spPr/>
      <dgm:t>
        <a:bodyPr/>
        <a:lstStyle/>
        <a:p>
          <a:endParaRPr lang="es-MX"/>
        </a:p>
      </dgm:t>
    </dgm:pt>
    <dgm:pt modelId="{02C35343-A40C-4868-B448-974D62D419DF}">
      <dgm:prSet custT="1"/>
      <dgm:spPr/>
      <dgm:t>
        <a:bodyPr/>
        <a:lstStyle/>
        <a:p>
          <a:endParaRPr lang="es-MX"/>
        </a:p>
      </dgm:t>
    </dgm:pt>
    <dgm:pt modelId="{B4E714E4-A805-4CBF-8507-73B10E7E8E59}" type="parTrans" cxnId="{78ADA8B9-6D5A-4096-AB91-CD4622880B64}">
      <dgm:prSet/>
      <dgm:spPr/>
      <dgm:t>
        <a:bodyPr/>
        <a:lstStyle/>
        <a:p>
          <a:endParaRPr lang="es-MX"/>
        </a:p>
      </dgm:t>
    </dgm:pt>
    <dgm:pt modelId="{80A8563F-F93F-4196-B0C3-50D0A41A7940}" type="sibTrans" cxnId="{78ADA8B9-6D5A-4096-AB91-CD4622880B64}">
      <dgm:prSet/>
      <dgm:spPr/>
      <dgm:t>
        <a:bodyPr/>
        <a:lstStyle/>
        <a:p>
          <a:endParaRPr lang="es-MX"/>
        </a:p>
      </dgm:t>
    </dgm:pt>
    <dgm:pt modelId="{3230085E-7A32-4B09-933E-DB7CF9D15683}" type="pres">
      <dgm:prSet presAssocID="{806960D3-B1CC-4169-9A96-6F2F2ECFF4A0}" presName="composite" presStyleCnt="0">
        <dgm:presLayoutVars>
          <dgm:chMax val="3"/>
          <dgm:animLvl val="lvl"/>
          <dgm:resizeHandles val="exact"/>
        </dgm:presLayoutVars>
      </dgm:prSet>
      <dgm:spPr/>
    </dgm:pt>
    <dgm:pt modelId="{9D00638A-2C89-4818-99EA-CA8DFAB565DF}" type="pres">
      <dgm:prSet presAssocID="{D39234C1-D67B-46D7-9D92-8CBC7FE3CE85}" presName="gear1" presStyleLbl="node1" presStyleIdx="0" presStyleCnt="3" custScaleX="124639" custLinFactNeighborX="5420" custLinFactNeighborY="-3486">
        <dgm:presLayoutVars>
          <dgm:chMax val="1"/>
          <dgm:bulletEnabled val="1"/>
        </dgm:presLayoutVars>
      </dgm:prSet>
      <dgm:spPr/>
      <dgm:t>
        <a:bodyPr/>
        <a:lstStyle/>
        <a:p>
          <a:endParaRPr lang="es-MX"/>
        </a:p>
      </dgm:t>
    </dgm:pt>
    <dgm:pt modelId="{7225B6A7-18CF-42B5-AFCE-D931BC1D6AA7}" type="pres">
      <dgm:prSet presAssocID="{D39234C1-D67B-46D7-9D92-8CBC7FE3CE85}" presName="gear1srcNode" presStyleLbl="node1" presStyleIdx="0" presStyleCnt="3"/>
      <dgm:spPr/>
      <dgm:t>
        <a:bodyPr/>
        <a:lstStyle/>
        <a:p>
          <a:endParaRPr lang="es-MX"/>
        </a:p>
      </dgm:t>
    </dgm:pt>
    <dgm:pt modelId="{519AB25A-6BA6-4274-B7C8-EAF5F8F70762}" type="pres">
      <dgm:prSet presAssocID="{D39234C1-D67B-46D7-9D92-8CBC7FE3CE85}" presName="gear1dstNode" presStyleLbl="node1" presStyleIdx="0" presStyleCnt="3"/>
      <dgm:spPr/>
      <dgm:t>
        <a:bodyPr/>
        <a:lstStyle/>
        <a:p>
          <a:endParaRPr lang="es-MX"/>
        </a:p>
      </dgm:t>
    </dgm:pt>
    <dgm:pt modelId="{E3D7E839-E672-4EB9-A355-A9CB15CF1760}" type="pres">
      <dgm:prSet presAssocID="{8235E8A2-4F7E-4C23-A40E-41B077A468D0}" presName="gear2" presStyleLbl="node1" presStyleIdx="1" presStyleCnt="3" custScaleX="164827" custScaleY="162643" custLinFactNeighborX="-59028" custLinFactNeighborY="-17361">
        <dgm:presLayoutVars>
          <dgm:chMax val="1"/>
          <dgm:bulletEnabled val="1"/>
        </dgm:presLayoutVars>
      </dgm:prSet>
      <dgm:spPr/>
      <dgm:t>
        <a:bodyPr/>
        <a:lstStyle/>
        <a:p>
          <a:endParaRPr lang="es-MX"/>
        </a:p>
      </dgm:t>
    </dgm:pt>
    <dgm:pt modelId="{96713012-FD08-4115-B833-9F9C4328F0E9}" type="pres">
      <dgm:prSet presAssocID="{8235E8A2-4F7E-4C23-A40E-41B077A468D0}" presName="gear2srcNode" presStyleLbl="node1" presStyleIdx="1" presStyleCnt="3"/>
      <dgm:spPr/>
      <dgm:t>
        <a:bodyPr/>
        <a:lstStyle/>
        <a:p>
          <a:endParaRPr lang="es-MX"/>
        </a:p>
      </dgm:t>
    </dgm:pt>
    <dgm:pt modelId="{452D3678-189E-4461-994E-8BADD1065AED}" type="pres">
      <dgm:prSet presAssocID="{8235E8A2-4F7E-4C23-A40E-41B077A468D0}" presName="gear2dstNode" presStyleLbl="node1" presStyleIdx="1" presStyleCnt="3"/>
      <dgm:spPr/>
      <dgm:t>
        <a:bodyPr/>
        <a:lstStyle/>
        <a:p>
          <a:endParaRPr lang="es-MX"/>
        </a:p>
      </dgm:t>
    </dgm:pt>
    <dgm:pt modelId="{D0E93669-C1ED-4630-B22E-7ECF54418E75}" type="pres">
      <dgm:prSet presAssocID="{BF9C48A5-0666-4B59-A681-C3F1A88DD892}" presName="gear3" presStyleLbl="node1" presStyleIdx="2" presStyleCnt="3" custScaleX="155196" custScaleY="141457" custLinFactNeighborX="12835" custLinFactNeighborY="-1210"/>
      <dgm:spPr/>
      <dgm:t>
        <a:bodyPr/>
        <a:lstStyle/>
        <a:p>
          <a:endParaRPr lang="es-MX"/>
        </a:p>
      </dgm:t>
    </dgm:pt>
    <dgm:pt modelId="{F9F434AE-3BC2-48B2-9415-972F8D91DB9A}" type="pres">
      <dgm:prSet presAssocID="{BF9C48A5-0666-4B59-A681-C3F1A88DD892}" presName="gear3tx" presStyleLbl="node1" presStyleIdx="2" presStyleCnt="3">
        <dgm:presLayoutVars>
          <dgm:chMax val="1"/>
          <dgm:bulletEnabled val="1"/>
        </dgm:presLayoutVars>
      </dgm:prSet>
      <dgm:spPr/>
      <dgm:t>
        <a:bodyPr/>
        <a:lstStyle/>
        <a:p>
          <a:endParaRPr lang="es-MX"/>
        </a:p>
      </dgm:t>
    </dgm:pt>
    <dgm:pt modelId="{5DF068EF-E0AD-43A0-8F70-9E64CBF0A7F5}" type="pres">
      <dgm:prSet presAssocID="{BF9C48A5-0666-4B59-A681-C3F1A88DD892}" presName="gear3srcNode" presStyleLbl="node1" presStyleIdx="2" presStyleCnt="3"/>
      <dgm:spPr/>
      <dgm:t>
        <a:bodyPr/>
        <a:lstStyle/>
        <a:p>
          <a:endParaRPr lang="es-MX"/>
        </a:p>
      </dgm:t>
    </dgm:pt>
    <dgm:pt modelId="{F1474BC3-1142-4AE1-9489-D16E1C5C4F0B}" type="pres">
      <dgm:prSet presAssocID="{BF9C48A5-0666-4B59-A681-C3F1A88DD892}" presName="gear3dstNode" presStyleLbl="node1" presStyleIdx="2" presStyleCnt="3"/>
      <dgm:spPr/>
      <dgm:t>
        <a:bodyPr/>
        <a:lstStyle/>
        <a:p>
          <a:endParaRPr lang="es-MX"/>
        </a:p>
      </dgm:t>
    </dgm:pt>
    <dgm:pt modelId="{617A99EB-FBE5-4DE1-9983-B4F335A30C18}" type="pres">
      <dgm:prSet presAssocID="{6B13E755-5C2C-490A-B4AC-6F2DB31CC32F}" presName="connector1" presStyleLbl="sibTrans2D1" presStyleIdx="0" presStyleCnt="3" custLinFactNeighborX="18523"/>
      <dgm:spPr/>
      <dgm:t>
        <a:bodyPr/>
        <a:lstStyle/>
        <a:p>
          <a:endParaRPr lang="es-MX"/>
        </a:p>
      </dgm:t>
    </dgm:pt>
    <dgm:pt modelId="{55C88EDC-EDFD-4378-9A1C-4DA479772F52}" type="pres">
      <dgm:prSet presAssocID="{14BC4E3A-CA28-4444-878A-BF65006968E5}" presName="connector2" presStyleLbl="sibTrans2D1" presStyleIdx="1" presStyleCnt="3" custLinFactNeighborX="-59908" custLinFactNeighborY="-36432"/>
      <dgm:spPr/>
      <dgm:t>
        <a:bodyPr/>
        <a:lstStyle/>
        <a:p>
          <a:endParaRPr lang="es-MX"/>
        </a:p>
      </dgm:t>
    </dgm:pt>
    <dgm:pt modelId="{CADBE929-6C77-42F4-8BA1-DE56C7C93AD4}" type="pres">
      <dgm:prSet presAssocID="{ED6E2ABC-5FFD-4985-A57A-AD81146625AA}" presName="connector3" presStyleLbl="sibTrans2D1" presStyleIdx="2" presStyleCnt="3" custAng="1541434" custLinFactNeighborX="-14956" custLinFactNeighborY="-17406"/>
      <dgm:spPr/>
      <dgm:t>
        <a:bodyPr/>
        <a:lstStyle/>
        <a:p>
          <a:endParaRPr lang="es-MX"/>
        </a:p>
      </dgm:t>
    </dgm:pt>
  </dgm:ptLst>
  <dgm:cxnLst>
    <dgm:cxn modelId="{744EAD68-957D-4BBF-83E9-5109DC9A4B52}" type="presOf" srcId="{6B13E755-5C2C-490A-B4AC-6F2DB31CC32F}" destId="{617A99EB-FBE5-4DE1-9983-B4F335A30C18}" srcOrd="0" destOrd="0" presId="urn:microsoft.com/office/officeart/2005/8/layout/gear1"/>
    <dgm:cxn modelId="{8F5938D7-9C04-4081-B364-0F6745F185AA}" type="presOf" srcId="{BF9C48A5-0666-4B59-A681-C3F1A88DD892}" destId="{F1474BC3-1142-4AE1-9489-D16E1C5C4F0B}" srcOrd="3" destOrd="0" presId="urn:microsoft.com/office/officeart/2005/8/layout/gear1"/>
    <dgm:cxn modelId="{C4C02B74-206C-4BAF-B8B4-19D875FF04D5}" type="presOf" srcId="{8235E8A2-4F7E-4C23-A40E-41B077A468D0}" destId="{96713012-FD08-4115-B833-9F9C4328F0E9}" srcOrd="1" destOrd="0" presId="urn:microsoft.com/office/officeart/2005/8/layout/gear1"/>
    <dgm:cxn modelId="{CB36817D-765E-4550-A24D-9E1235298C2F}" srcId="{806960D3-B1CC-4169-9A96-6F2F2ECFF4A0}" destId="{BF9C48A5-0666-4B59-A681-C3F1A88DD892}" srcOrd="2" destOrd="0" parTransId="{330091A4-021A-4D96-A27B-67F9CD305D21}" sibTransId="{ED6E2ABC-5FFD-4985-A57A-AD81146625AA}"/>
    <dgm:cxn modelId="{C5F57515-252F-4C66-BE06-8E910F42E055}" type="presOf" srcId="{BF9C48A5-0666-4B59-A681-C3F1A88DD892}" destId="{D0E93669-C1ED-4630-B22E-7ECF54418E75}" srcOrd="0" destOrd="0" presId="urn:microsoft.com/office/officeart/2005/8/layout/gear1"/>
    <dgm:cxn modelId="{79364756-B300-45A4-AB25-F2170B814392}" type="presOf" srcId="{BF9C48A5-0666-4B59-A681-C3F1A88DD892}" destId="{5DF068EF-E0AD-43A0-8F70-9E64CBF0A7F5}" srcOrd="2" destOrd="0" presId="urn:microsoft.com/office/officeart/2005/8/layout/gear1"/>
    <dgm:cxn modelId="{78ADA8B9-6D5A-4096-AB91-CD4622880B64}" srcId="{806960D3-B1CC-4169-9A96-6F2F2ECFF4A0}" destId="{02C35343-A40C-4868-B448-974D62D419DF}" srcOrd="3" destOrd="0" parTransId="{B4E714E4-A805-4CBF-8507-73B10E7E8E59}" sibTransId="{80A8563F-F93F-4196-B0C3-50D0A41A7940}"/>
    <dgm:cxn modelId="{907DCAD1-A318-4E5D-8142-C2EB8BB56332}" type="presOf" srcId="{ED6E2ABC-5FFD-4985-A57A-AD81146625AA}" destId="{CADBE929-6C77-42F4-8BA1-DE56C7C93AD4}" srcOrd="0" destOrd="0" presId="urn:microsoft.com/office/officeart/2005/8/layout/gear1"/>
    <dgm:cxn modelId="{85235070-05E6-48F0-AE09-70BD7A2FD6AB}" type="presOf" srcId="{BF9C48A5-0666-4B59-A681-C3F1A88DD892}" destId="{F9F434AE-3BC2-48B2-9415-972F8D91DB9A}" srcOrd="1" destOrd="0" presId="urn:microsoft.com/office/officeart/2005/8/layout/gear1"/>
    <dgm:cxn modelId="{4A426F0C-383A-4BC0-BAB4-860BCE375F2E}" type="presOf" srcId="{D39234C1-D67B-46D7-9D92-8CBC7FE3CE85}" destId="{519AB25A-6BA6-4274-B7C8-EAF5F8F70762}" srcOrd="2" destOrd="0" presId="urn:microsoft.com/office/officeart/2005/8/layout/gear1"/>
    <dgm:cxn modelId="{4DDBDF51-A63B-409B-B714-F0C25E5174B5}" type="presOf" srcId="{D39234C1-D67B-46D7-9D92-8CBC7FE3CE85}" destId="{7225B6A7-18CF-42B5-AFCE-D931BC1D6AA7}" srcOrd="1" destOrd="0" presId="urn:microsoft.com/office/officeart/2005/8/layout/gear1"/>
    <dgm:cxn modelId="{6E147672-B0E5-4E09-BE04-9D16C5C1AC7D}" type="presOf" srcId="{8235E8A2-4F7E-4C23-A40E-41B077A468D0}" destId="{452D3678-189E-4461-994E-8BADD1065AED}" srcOrd="2" destOrd="0" presId="urn:microsoft.com/office/officeart/2005/8/layout/gear1"/>
    <dgm:cxn modelId="{0014E238-D5AB-4A23-99CB-D78C1DAC85D5}" type="presOf" srcId="{14BC4E3A-CA28-4444-878A-BF65006968E5}" destId="{55C88EDC-EDFD-4378-9A1C-4DA479772F52}" srcOrd="0" destOrd="0" presId="urn:microsoft.com/office/officeart/2005/8/layout/gear1"/>
    <dgm:cxn modelId="{BCECE40E-497C-4944-AEA5-85A635D7B8C1}" type="presOf" srcId="{D39234C1-D67B-46D7-9D92-8CBC7FE3CE85}" destId="{9D00638A-2C89-4818-99EA-CA8DFAB565DF}" srcOrd="0" destOrd="0" presId="urn:microsoft.com/office/officeart/2005/8/layout/gear1"/>
    <dgm:cxn modelId="{41DFA520-AC26-4499-9FFD-17DE6842AC6B}" srcId="{806960D3-B1CC-4169-9A96-6F2F2ECFF4A0}" destId="{8235E8A2-4F7E-4C23-A40E-41B077A468D0}" srcOrd="1" destOrd="0" parTransId="{F03AA831-2C7C-496A-9EC3-CEF27CD5854F}" sibTransId="{14BC4E3A-CA28-4444-878A-BF65006968E5}"/>
    <dgm:cxn modelId="{4B43605B-1D73-4109-B4D6-2AA384619CA6}" type="presOf" srcId="{806960D3-B1CC-4169-9A96-6F2F2ECFF4A0}" destId="{3230085E-7A32-4B09-933E-DB7CF9D15683}" srcOrd="0" destOrd="0" presId="urn:microsoft.com/office/officeart/2005/8/layout/gear1"/>
    <dgm:cxn modelId="{FBD1815F-9BF5-427F-9A95-A972C4BF94B1}" type="presOf" srcId="{8235E8A2-4F7E-4C23-A40E-41B077A468D0}" destId="{E3D7E839-E672-4EB9-A355-A9CB15CF1760}" srcOrd="0" destOrd="0" presId="urn:microsoft.com/office/officeart/2005/8/layout/gear1"/>
    <dgm:cxn modelId="{C97AB8F0-4F50-4B15-A0DE-8DD17E0B6FD0}" srcId="{806960D3-B1CC-4169-9A96-6F2F2ECFF4A0}" destId="{D39234C1-D67B-46D7-9D92-8CBC7FE3CE85}" srcOrd="0" destOrd="0" parTransId="{2C2C5422-2DF1-4799-9D17-6640E026D533}" sibTransId="{6B13E755-5C2C-490A-B4AC-6F2DB31CC32F}"/>
    <dgm:cxn modelId="{76DEADED-CF02-462A-9F06-16EFAA3E4828}" type="presParOf" srcId="{3230085E-7A32-4B09-933E-DB7CF9D15683}" destId="{9D00638A-2C89-4818-99EA-CA8DFAB565DF}" srcOrd="0" destOrd="0" presId="urn:microsoft.com/office/officeart/2005/8/layout/gear1"/>
    <dgm:cxn modelId="{2EB0E5B7-B5A1-42CE-934D-B677AE734B19}" type="presParOf" srcId="{3230085E-7A32-4B09-933E-DB7CF9D15683}" destId="{7225B6A7-18CF-42B5-AFCE-D931BC1D6AA7}" srcOrd="1" destOrd="0" presId="urn:microsoft.com/office/officeart/2005/8/layout/gear1"/>
    <dgm:cxn modelId="{3FA6FDB6-95A7-43EB-84B5-46740FB95CF0}" type="presParOf" srcId="{3230085E-7A32-4B09-933E-DB7CF9D15683}" destId="{519AB25A-6BA6-4274-B7C8-EAF5F8F70762}" srcOrd="2" destOrd="0" presId="urn:microsoft.com/office/officeart/2005/8/layout/gear1"/>
    <dgm:cxn modelId="{4FB0F882-E480-4480-8726-33129C5D856D}" type="presParOf" srcId="{3230085E-7A32-4B09-933E-DB7CF9D15683}" destId="{E3D7E839-E672-4EB9-A355-A9CB15CF1760}" srcOrd="3" destOrd="0" presId="urn:microsoft.com/office/officeart/2005/8/layout/gear1"/>
    <dgm:cxn modelId="{47780793-9E2A-4EFF-A230-D0F9A0BABB14}" type="presParOf" srcId="{3230085E-7A32-4B09-933E-DB7CF9D15683}" destId="{96713012-FD08-4115-B833-9F9C4328F0E9}" srcOrd="4" destOrd="0" presId="urn:microsoft.com/office/officeart/2005/8/layout/gear1"/>
    <dgm:cxn modelId="{24DA0AC5-A574-4E09-82C7-EAAFE353463B}" type="presParOf" srcId="{3230085E-7A32-4B09-933E-DB7CF9D15683}" destId="{452D3678-189E-4461-994E-8BADD1065AED}" srcOrd="5" destOrd="0" presId="urn:microsoft.com/office/officeart/2005/8/layout/gear1"/>
    <dgm:cxn modelId="{8286D1EA-1071-453C-8375-A7A06AEF1249}" type="presParOf" srcId="{3230085E-7A32-4B09-933E-DB7CF9D15683}" destId="{D0E93669-C1ED-4630-B22E-7ECF54418E75}" srcOrd="6" destOrd="0" presId="urn:microsoft.com/office/officeart/2005/8/layout/gear1"/>
    <dgm:cxn modelId="{EAB67B3B-8F79-4FDC-A828-CC369CAAF582}" type="presParOf" srcId="{3230085E-7A32-4B09-933E-DB7CF9D15683}" destId="{F9F434AE-3BC2-48B2-9415-972F8D91DB9A}" srcOrd="7" destOrd="0" presId="urn:microsoft.com/office/officeart/2005/8/layout/gear1"/>
    <dgm:cxn modelId="{B3FBFC87-7F31-4A62-AA2C-A9CD9625AE87}" type="presParOf" srcId="{3230085E-7A32-4B09-933E-DB7CF9D15683}" destId="{5DF068EF-E0AD-43A0-8F70-9E64CBF0A7F5}" srcOrd="8" destOrd="0" presId="urn:microsoft.com/office/officeart/2005/8/layout/gear1"/>
    <dgm:cxn modelId="{493DA88D-CE15-4204-9DA4-D6FE00FFEDA1}" type="presParOf" srcId="{3230085E-7A32-4B09-933E-DB7CF9D15683}" destId="{F1474BC3-1142-4AE1-9489-D16E1C5C4F0B}" srcOrd="9" destOrd="0" presId="urn:microsoft.com/office/officeart/2005/8/layout/gear1"/>
    <dgm:cxn modelId="{45458B58-5D26-442F-BEF6-F78F78D97118}" type="presParOf" srcId="{3230085E-7A32-4B09-933E-DB7CF9D15683}" destId="{617A99EB-FBE5-4DE1-9983-B4F335A30C18}" srcOrd="10" destOrd="0" presId="urn:microsoft.com/office/officeart/2005/8/layout/gear1"/>
    <dgm:cxn modelId="{7AD31B45-8983-4813-8871-655E40BA648D}" type="presParOf" srcId="{3230085E-7A32-4B09-933E-DB7CF9D15683}" destId="{55C88EDC-EDFD-4378-9A1C-4DA479772F52}" srcOrd="11" destOrd="0" presId="urn:microsoft.com/office/officeart/2005/8/layout/gear1"/>
    <dgm:cxn modelId="{0F517741-082E-405D-AE01-09266711684F}" type="presParOf" srcId="{3230085E-7A32-4B09-933E-DB7CF9D15683}" destId="{CADBE929-6C77-42F4-8BA1-DE56C7C93AD4}"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0BB376B-16FB-4251-8761-4F23590C061E}" type="doc">
      <dgm:prSet loTypeId="urn:microsoft.com/office/officeart/2005/8/layout/cycle5" loCatId="cycle" qsTypeId="urn:microsoft.com/office/officeart/2005/8/quickstyle/3d2" qsCatId="3D" csTypeId="urn:microsoft.com/office/officeart/2005/8/colors/colorful4" csCatId="colorful" phldr="1"/>
      <dgm:spPr/>
      <dgm:t>
        <a:bodyPr/>
        <a:lstStyle/>
        <a:p>
          <a:endParaRPr lang="es-MX"/>
        </a:p>
      </dgm:t>
    </dgm:pt>
    <dgm:pt modelId="{8DDE5776-2946-4EC2-9784-CC5092721A63}">
      <dgm:prSet phldrT="[Texto]" custT="1"/>
      <dgm:spPr/>
      <dgm:t>
        <a:bodyPr/>
        <a:lstStyle/>
        <a:p>
          <a:r>
            <a:rPr lang="es-MX" sz="1600" dirty="0" smtClean="0"/>
            <a:t>Fijación de los Objetivos generales de la empresa</a:t>
          </a:r>
          <a:endParaRPr lang="es-MX" sz="1600" dirty="0"/>
        </a:p>
      </dgm:t>
    </dgm:pt>
    <dgm:pt modelId="{37032A67-3A7A-4634-8C1A-2412E8A06EF9}" type="parTrans" cxnId="{CC56F3D8-B827-4CF5-A68A-3EBFAE69C94C}">
      <dgm:prSet/>
      <dgm:spPr/>
      <dgm:t>
        <a:bodyPr/>
        <a:lstStyle/>
        <a:p>
          <a:endParaRPr lang="es-MX"/>
        </a:p>
      </dgm:t>
    </dgm:pt>
    <dgm:pt modelId="{275F14BB-0681-4AAB-B00A-CF64B94FC598}" type="sibTrans" cxnId="{CC56F3D8-B827-4CF5-A68A-3EBFAE69C94C}">
      <dgm:prSet/>
      <dgm:spPr/>
      <dgm:t>
        <a:bodyPr/>
        <a:lstStyle/>
        <a:p>
          <a:endParaRPr lang="es-MX"/>
        </a:p>
      </dgm:t>
    </dgm:pt>
    <dgm:pt modelId="{54CA55BF-7853-4F13-853C-C87E17DDD133}">
      <dgm:prSet phldrT="[Texto]" custT="1"/>
      <dgm:spPr/>
      <dgm:t>
        <a:bodyPr/>
        <a:lstStyle/>
        <a:p>
          <a:r>
            <a:rPr lang="es-MX" sz="1600" dirty="0" smtClean="0"/>
            <a:t>Elaboración de la Planeación Estratégica</a:t>
          </a:r>
          <a:endParaRPr lang="es-MX" sz="1600" dirty="0"/>
        </a:p>
      </dgm:t>
    </dgm:pt>
    <dgm:pt modelId="{22E2291C-12A9-4F6E-A336-6351852B02CC}" type="parTrans" cxnId="{A0E1AE0D-7990-4E63-B236-A326CD35A21F}">
      <dgm:prSet/>
      <dgm:spPr/>
      <dgm:t>
        <a:bodyPr/>
        <a:lstStyle/>
        <a:p>
          <a:endParaRPr lang="es-MX"/>
        </a:p>
      </dgm:t>
    </dgm:pt>
    <dgm:pt modelId="{64A06218-602B-4E60-AA79-AAD4E01757D2}" type="sibTrans" cxnId="{A0E1AE0D-7990-4E63-B236-A326CD35A21F}">
      <dgm:prSet/>
      <dgm:spPr/>
      <dgm:t>
        <a:bodyPr/>
        <a:lstStyle/>
        <a:p>
          <a:endParaRPr lang="es-MX"/>
        </a:p>
      </dgm:t>
    </dgm:pt>
    <dgm:pt modelId="{37AA8342-32D2-4362-BC18-4378DCECF557}">
      <dgm:prSet phldrT="[Texto]" custT="1"/>
      <dgm:spPr/>
      <dgm:t>
        <a:bodyPr/>
        <a:lstStyle/>
        <a:p>
          <a:r>
            <a:rPr lang="es-MX" sz="1600" dirty="0" smtClean="0"/>
            <a:t>Fijación de los objetivos por departamentos.</a:t>
          </a:r>
          <a:endParaRPr lang="es-MX" sz="1600" dirty="0"/>
        </a:p>
      </dgm:t>
    </dgm:pt>
    <dgm:pt modelId="{7BC0D0BA-D73C-4CFD-A213-75E357257DEB}" type="parTrans" cxnId="{E26E34C9-7166-45DC-95A4-01F6FF26ACEE}">
      <dgm:prSet/>
      <dgm:spPr/>
      <dgm:t>
        <a:bodyPr/>
        <a:lstStyle/>
        <a:p>
          <a:endParaRPr lang="es-MX"/>
        </a:p>
      </dgm:t>
    </dgm:pt>
    <dgm:pt modelId="{C0663ADC-E828-43DC-984D-EC1F7B969C0F}" type="sibTrans" cxnId="{E26E34C9-7166-45DC-95A4-01F6FF26ACEE}">
      <dgm:prSet/>
      <dgm:spPr/>
      <dgm:t>
        <a:bodyPr/>
        <a:lstStyle/>
        <a:p>
          <a:endParaRPr lang="es-MX"/>
        </a:p>
      </dgm:t>
    </dgm:pt>
    <dgm:pt modelId="{770D50F4-45CB-41DC-818D-F829B8C67951}">
      <dgm:prSet phldrT="[Texto]" custT="1"/>
      <dgm:spPr/>
      <dgm:t>
        <a:bodyPr/>
        <a:lstStyle/>
        <a:p>
          <a:r>
            <a:rPr lang="es-MX" sz="1600" dirty="0" smtClean="0"/>
            <a:t>Elaboración del plan táctico por cada departamento</a:t>
          </a:r>
          <a:endParaRPr lang="es-MX" sz="1600" dirty="0"/>
        </a:p>
      </dgm:t>
    </dgm:pt>
    <dgm:pt modelId="{3877EF05-139D-4025-BF35-50290A0BF468}" type="parTrans" cxnId="{10A6F267-DBD6-4C6B-BBB2-D5C656539AD5}">
      <dgm:prSet/>
      <dgm:spPr/>
      <dgm:t>
        <a:bodyPr/>
        <a:lstStyle/>
        <a:p>
          <a:endParaRPr lang="es-MX"/>
        </a:p>
      </dgm:t>
    </dgm:pt>
    <dgm:pt modelId="{6D6CEF3C-E735-4A15-B743-1FC1A9F96B69}" type="sibTrans" cxnId="{10A6F267-DBD6-4C6B-BBB2-D5C656539AD5}">
      <dgm:prSet/>
      <dgm:spPr/>
      <dgm:t>
        <a:bodyPr/>
        <a:lstStyle/>
        <a:p>
          <a:endParaRPr lang="es-MX"/>
        </a:p>
      </dgm:t>
    </dgm:pt>
    <dgm:pt modelId="{75839BCB-F08A-4596-8269-31AF13BF6723}">
      <dgm:prSet phldrT="[Texto]" custT="1"/>
      <dgm:spPr/>
      <dgm:t>
        <a:bodyPr/>
        <a:lstStyle/>
        <a:p>
          <a:r>
            <a:rPr lang="es-MX" sz="1600" dirty="0" smtClean="0"/>
            <a:t>Plan táctico – Planes operacionales </a:t>
          </a:r>
          <a:endParaRPr lang="es-MX" sz="1600" dirty="0"/>
        </a:p>
      </dgm:t>
    </dgm:pt>
    <dgm:pt modelId="{2A623F63-6FF9-4D35-BDAB-C7ED0DD4F905}" type="parTrans" cxnId="{63D62AAD-682D-470F-874B-CA196D9AEB2E}">
      <dgm:prSet/>
      <dgm:spPr/>
      <dgm:t>
        <a:bodyPr/>
        <a:lstStyle/>
        <a:p>
          <a:endParaRPr lang="es-MX"/>
        </a:p>
      </dgm:t>
    </dgm:pt>
    <dgm:pt modelId="{4A07AC30-3C80-4974-B09D-623D8C3DB844}" type="sibTrans" cxnId="{63D62AAD-682D-470F-874B-CA196D9AEB2E}">
      <dgm:prSet/>
      <dgm:spPr/>
      <dgm:t>
        <a:bodyPr/>
        <a:lstStyle/>
        <a:p>
          <a:endParaRPr lang="es-MX"/>
        </a:p>
      </dgm:t>
    </dgm:pt>
    <dgm:pt modelId="{8FEA4E87-F478-46CB-AAE9-0B6ABDC7CE60}">
      <dgm:prSet phldrT="[Texto]" custT="1"/>
      <dgm:spPr/>
      <dgm:t>
        <a:bodyPr/>
        <a:lstStyle/>
        <a:p>
          <a:r>
            <a:rPr lang="es-MX" sz="1600" dirty="0" smtClean="0"/>
            <a:t>Evaluación de los resultados alcanzados.</a:t>
          </a:r>
          <a:endParaRPr lang="es-MX" sz="1600" dirty="0"/>
        </a:p>
      </dgm:t>
    </dgm:pt>
    <dgm:pt modelId="{F3AA5C51-E746-4001-A346-D72A03BF3567}" type="parTrans" cxnId="{2106F83C-8A01-47FF-8B35-15AEA0BE9575}">
      <dgm:prSet/>
      <dgm:spPr/>
      <dgm:t>
        <a:bodyPr/>
        <a:lstStyle/>
        <a:p>
          <a:endParaRPr lang="es-MX"/>
        </a:p>
      </dgm:t>
    </dgm:pt>
    <dgm:pt modelId="{B462C1B1-7AD1-4264-9CE5-B4F09E28A099}" type="sibTrans" cxnId="{2106F83C-8A01-47FF-8B35-15AEA0BE9575}">
      <dgm:prSet/>
      <dgm:spPr/>
      <dgm:t>
        <a:bodyPr/>
        <a:lstStyle/>
        <a:p>
          <a:endParaRPr lang="es-MX"/>
        </a:p>
      </dgm:t>
    </dgm:pt>
    <dgm:pt modelId="{BB919AEA-931B-488E-9527-31F4C5295E50}">
      <dgm:prSet phldrT="[Texto]" custT="1"/>
      <dgm:spPr/>
      <dgm:t>
        <a:bodyPr/>
        <a:lstStyle/>
        <a:p>
          <a:r>
            <a:rPr lang="es-MX" sz="1600" dirty="0" smtClean="0"/>
            <a:t>Revisión y en su caso modificación de los objetivos y planes </a:t>
          </a:r>
          <a:endParaRPr lang="es-MX" sz="1600" dirty="0"/>
        </a:p>
      </dgm:t>
    </dgm:pt>
    <dgm:pt modelId="{C538A0C3-8BFF-4722-8CD1-351992DD2015}" type="parTrans" cxnId="{2A3840B0-FFA1-4BFD-9FC1-7F8B01BD034C}">
      <dgm:prSet/>
      <dgm:spPr/>
      <dgm:t>
        <a:bodyPr/>
        <a:lstStyle/>
        <a:p>
          <a:endParaRPr lang="es-MX"/>
        </a:p>
      </dgm:t>
    </dgm:pt>
    <dgm:pt modelId="{3B09A3A4-B8E5-491D-8A4B-526951443D4E}" type="sibTrans" cxnId="{2A3840B0-FFA1-4BFD-9FC1-7F8B01BD034C}">
      <dgm:prSet/>
      <dgm:spPr/>
      <dgm:t>
        <a:bodyPr/>
        <a:lstStyle/>
        <a:p>
          <a:endParaRPr lang="es-MX"/>
        </a:p>
      </dgm:t>
    </dgm:pt>
    <dgm:pt modelId="{0E436709-EB2D-43AE-AA0E-273B50D25B7C}">
      <dgm:prSet phldrT="[Texto]" custT="1"/>
      <dgm:spPr/>
      <dgm:t>
        <a:bodyPr/>
        <a:lstStyle/>
        <a:p>
          <a:r>
            <a:rPr lang="es-MX" sz="1600" dirty="0" smtClean="0"/>
            <a:t>Evaluación de los resultados. </a:t>
          </a:r>
          <a:endParaRPr lang="es-MX" sz="1600" dirty="0"/>
        </a:p>
      </dgm:t>
    </dgm:pt>
    <dgm:pt modelId="{983642ED-FC57-4168-ABFC-17B708ABCFA2}" type="parTrans" cxnId="{A4CD6495-EB30-453C-9628-00FDE98895B0}">
      <dgm:prSet/>
      <dgm:spPr/>
      <dgm:t>
        <a:bodyPr/>
        <a:lstStyle/>
        <a:p>
          <a:endParaRPr lang="es-MX"/>
        </a:p>
      </dgm:t>
    </dgm:pt>
    <dgm:pt modelId="{A43E1B0E-9B4E-4AE8-A1AC-2607A29F597B}" type="sibTrans" cxnId="{A4CD6495-EB30-453C-9628-00FDE98895B0}">
      <dgm:prSet/>
      <dgm:spPr/>
      <dgm:t>
        <a:bodyPr/>
        <a:lstStyle/>
        <a:p>
          <a:endParaRPr lang="es-MX"/>
        </a:p>
      </dgm:t>
    </dgm:pt>
    <dgm:pt modelId="{97855414-C054-4718-9A43-4C795F1BC0B7}" type="pres">
      <dgm:prSet presAssocID="{50BB376B-16FB-4251-8761-4F23590C061E}" presName="cycle" presStyleCnt="0">
        <dgm:presLayoutVars>
          <dgm:dir/>
          <dgm:resizeHandles val="exact"/>
        </dgm:presLayoutVars>
      </dgm:prSet>
      <dgm:spPr/>
      <dgm:t>
        <a:bodyPr/>
        <a:lstStyle/>
        <a:p>
          <a:endParaRPr lang="es-MX"/>
        </a:p>
      </dgm:t>
    </dgm:pt>
    <dgm:pt modelId="{64D5A76A-0FAA-49F9-888E-CD276FD39DDE}" type="pres">
      <dgm:prSet presAssocID="{8DDE5776-2946-4EC2-9784-CC5092721A63}" presName="node" presStyleLbl="node1" presStyleIdx="0" presStyleCnt="8" custScaleX="140497" custScaleY="140818">
        <dgm:presLayoutVars>
          <dgm:bulletEnabled val="1"/>
        </dgm:presLayoutVars>
      </dgm:prSet>
      <dgm:spPr/>
      <dgm:t>
        <a:bodyPr/>
        <a:lstStyle/>
        <a:p>
          <a:endParaRPr lang="es-MX"/>
        </a:p>
      </dgm:t>
    </dgm:pt>
    <dgm:pt modelId="{EC577A77-C888-49D3-B8D3-27799FBC652A}" type="pres">
      <dgm:prSet presAssocID="{8DDE5776-2946-4EC2-9784-CC5092721A63}" presName="spNode" presStyleCnt="0"/>
      <dgm:spPr/>
      <dgm:t>
        <a:bodyPr/>
        <a:lstStyle/>
        <a:p>
          <a:endParaRPr lang="es-MX"/>
        </a:p>
      </dgm:t>
    </dgm:pt>
    <dgm:pt modelId="{7AEEB0C7-E05E-4976-9878-BBB4D0494A1A}" type="pres">
      <dgm:prSet presAssocID="{275F14BB-0681-4AAB-B00A-CF64B94FC598}" presName="sibTrans" presStyleLbl="sibTrans1D1" presStyleIdx="0" presStyleCnt="8"/>
      <dgm:spPr/>
      <dgm:t>
        <a:bodyPr/>
        <a:lstStyle/>
        <a:p>
          <a:endParaRPr lang="es-MX"/>
        </a:p>
      </dgm:t>
    </dgm:pt>
    <dgm:pt modelId="{675D2485-1BE1-4492-A5E0-9BA7C724BE6E}" type="pres">
      <dgm:prSet presAssocID="{54CA55BF-7853-4F13-853C-C87E17DDD133}" presName="node" presStyleLbl="node1" presStyleIdx="1" presStyleCnt="8" custScaleX="132767">
        <dgm:presLayoutVars>
          <dgm:bulletEnabled val="1"/>
        </dgm:presLayoutVars>
      </dgm:prSet>
      <dgm:spPr/>
      <dgm:t>
        <a:bodyPr/>
        <a:lstStyle/>
        <a:p>
          <a:endParaRPr lang="es-MX"/>
        </a:p>
      </dgm:t>
    </dgm:pt>
    <dgm:pt modelId="{55B46E23-182F-4C85-BD0A-0F1A5D738954}" type="pres">
      <dgm:prSet presAssocID="{54CA55BF-7853-4F13-853C-C87E17DDD133}" presName="spNode" presStyleCnt="0"/>
      <dgm:spPr/>
      <dgm:t>
        <a:bodyPr/>
        <a:lstStyle/>
        <a:p>
          <a:endParaRPr lang="es-MX"/>
        </a:p>
      </dgm:t>
    </dgm:pt>
    <dgm:pt modelId="{07D95EC7-1931-4A3D-A675-EC8DBBB0A319}" type="pres">
      <dgm:prSet presAssocID="{64A06218-602B-4E60-AA79-AAD4E01757D2}" presName="sibTrans" presStyleLbl="sibTrans1D1" presStyleIdx="1" presStyleCnt="8"/>
      <dgm:spPr/>
      <dgm:t>
        <a:bodyPr/>
        <a:lstStyle/>
        <a:p>
          <a:endParaRPr lang="es-MX"/>
        </a:p>
      </dgm:t>
    </dgm:pt>
    <dgm:pt modelId="{0A91782D-E292-4A24-BC5A-961E3257F185}" type="pres">
      <dgm:prSet presAssocID="{37AA8342-32D2-4362-BC18-4378DCECF557}" presName="node" presStyleLbl="node1" presStyleIdx="2" presStyleCnt="8" custScaleX="164801">
        <dgm:presLayoutVars>
          <dgm:bulletEnabled val="1"/>
        </dgm:presLayoutVars>
      </dgm:prSet>
      <dgm:spPr/>
      <dgm:t>
        <a:bodyPr/>
        <a:lstStyle/>
        <a:p>
          <a:endParaRPr lang="es-MX"/>
        </a:p>
      </dgm:t>
    </dgm:pt>
    <dgm:pt modelId="{B6364BEF-6A8E-43AB-B804-1CEEF92BB8C5}" type="pres">
      <dgm:prSet presAssocID="{37AA8342-32D2-4362-BC18-4378DCECF557}" presName="spNode" presStyleCnt="0"/>
      <dgm:spPr/>
      <dgm:t>
        <a:bodyPr/>
        <a:lstStyle/>
        <a:p>
          <a:endParaRPr lang="es-MX"/>
        </a:p>
      </dgm:t>
    </dgm:pt>
    <dgm:pt modelId="{C0C6C5F3-A676-4E2E-BAE9-5396492ACBDD}" type="pres">
      <dgm:prSet presAssocID="{C0663ADC-E828-43DC-984D-EC1F7B969C0F}" presName="sibTrans" presStyleLbl="sibTrans1D1" presStyleIdx="2" presStyleCnt="8"/>
      <dgm:spPr/>
      <dgm:t>
        <a:bodyPr/>
        <a:lstStyle/>
        <a:p>
          <a:endParaRPr lang="es-MX"/>
        </a:p>
      </dgm:t>
    </dgm:pt>
    <dgm:pt modelId="{A72F4038-85EC-45D4-9CA8-7B8A2255473D}" type="pres">
      <dgm:prSet presAssocID="{770D50F4-45CB-41DC-818D-F829B8C67951}" presName="node" presStyleLbl="node1" presStyleIdx="3" presStyleCnt="8" custScaleX="156657" custScaleY="118612">
        <dgm:presLayoutVars>
          <dgm:bulletEnabled val="1"/>
        </dgm:presLayoutVars>
      </dgm:prSet>
      <dgm:spPr/>
      <dgm:t>
        <a:bodyPr/>
        <a:lstStyle/>
        <a:p>
          <a:endParaRPr lang="es-MX"/>
        </a:p>
      </dgm:t>
    </dgm:pt>
    <dgm:pt modelId="{94B579F6-1B62-4B82-84A7-2EB0E45E0ACA}" type="pres">
      <dgm:prSet presAssocID="{770D50F4-45CB-41DC-818D-F829B8C67951}" presName="spNode" presStyleCnt="0"/>
      <dgm:spPr/>
      <dgm:t>
        <a:bodyPr/>
        <a:lstStyle/>
        <a:p>
          <a:endParaRPr lang="es-MX"/>
        </a:p>
      </dgm:t>
    </dgm:pt>
    <dgm:pt modelId="{CAC783EC-27FC-4B61-89FA-0C119CFE69AD}" type="pres">
      <dgm:prSet presAssocID="{6D6CEF3C-E735-4A15-B743-1FC1A9F96B69}" presName="sibTrans" presStyleLbl="sibTrans1D1" presStyleIdx="3" presStyleCnt="8"/>
      <dgm:spPr/>
      <dgm:t>
        <a:bodyPr/>
        <a:lstStyle/>
        <a:p>
          <a:endParaRPr lang="es-MX"/>
        </a:p>
      </dgm:t>
    </dgm:pt>
    <dgm:pt modelId="{C997F18B-8B66-47B6-806F-4AE0E76F648A}" type="pres">
      <dgm:prSet presAssocID="{75839BCB-F08A-4596-8269-31AF13BF6723}" presName="node" presStyleLbl="node1" presStyleIdx="4" presStyleCnt="8" custScaleX="160555">
        <dgm:presLayoutVars>
          <dgm:bulletEnabled val="1"/>
        </dgm:presLayoutVars>
      </dgm:prSet>
      <dgm:spPr/>
      <dgm:t>
        <a:bodyPr/>
        <a:lstStyle/>
        <a:p>
          <a:endParaRPr lang="es-MX"/>
        </a:p>
      </dgm:t>
    </dgm:pt>
    <dgm:pt modelId="{B787D6E4-8394-471D-9BCD-B8386CCE8EDD}" type="pres">
      <dgm:prSet presAssocID="{75839BCB-F08A-4596-8269-31AF13BF6723}" presName="spNode" presStyleCnt="0"/>
      <dgm:spPr/>
      <dgm:t>
        <a:bodyPr/>
        <a:lstStyle/>
        <a:p>
          <a:endParaRPr lang="es-MX"/>
        </a:p>
      </dgm:t>
    </dgm:pt>
    <dgm:pt modelId="{A5E6C99A-055F-4E46-8012-91CEDF68DFA9}" type="pres">
      <dgm:prSet presAssocID="{4A07AC30-3C80-4974-B09D-623D8C3DB844}" presName="sibTrans" presStyleLbl="sibTrans1D1" presStyleIdx="4" presStyleCnt="8"/>
      <dgm:spPr/>
      <dgm:t>
        <a:bodyPr/>
        <a:lstStyle/>
        <a:p>
          <a:endParaRPr lang="es-MX"/>
        </a:p>
      </dgm:t>
    </dgm:pt>
    <dgm:pt modelId="{EF8EE7AB-3CC5-4E74-95F1-B564C60F4F92}" type="pres">
      <dgm:prSet presAssocID="{8FEA4E87-F478-46CB-AAE9-0B6ABDC7CE60}" presName="node" presStyleLbl="node1" presStyleIdx="5" presStyleCnt="8" custScaleX="129269">
        <dgm:presLayoutVars>
          <dgm:bulletEnabled val="1"/>
        </dgm:presLayoutVars>
      </dgm:prSet>
      <dgm:spPr/>
      <dgm:t>
        <a:bodyPr/>
        <a:lstStyle/>
        <a:p>
          <a:endParaRPr lang="es-MX"/>
        </a:p>
      </dgm:t>
    </dgm:pt>
    <dgm:pt modelId="{59815CB3-F837-47DE-9C9C-A0E70DF34829}" type="pres">
      <dgm:prSet presAssocID="{8FEA4E87-F478-46CB-AAE9-0B6ABDC7CE60}" presName="spNode" presStyleCnt="0"/>
      <dgm:spPr/>
      <dgm:t>
        <a:bodyPr/>
        <a:lstStyle/>
        <a:p>
          <a:endParaRPr lang="es-MX"/>
        </a:p>
      </dgm:t>
    </dgm:pt>
    <dgm:pt modelId="{2CE9381F-E375-458D-8CB4-2D6BF2B1B2DC}" type="pres">
      <dgm:prSet presAssocID="{B462C1B1-7AD1-4264-9CE5-B4F09E28A099}" presName="sibTrans" presStyleLbl="sibTrans1D1" presStyleIdx="5" presStyleCnt="8"/>
      <dgm:spPr/>
      <dgm:t>
        <a:bodyPr/>
        <a:lstStyle/>
        <a:p>
          <a:endParaRPr lang="es-MX"/>
        </a:p>
      </dgm:t>
    </dgm:pt>
    <dgm:pt modelId="{13DD008A-CCE1-4B53-9AE0-C6288B4C304C}" type="pres">
      <dgm:prSet presAssocID="{BB919AEA-931B-488E-9527-31F4C5295E50}" presName="node" presStyleLbl="node1" presStyleIdx="6" presStyleCnt="8" custScaleX="207771">
        <dgm:presLayoutVars>
          <dgm:bulletEnabled val="1"/>
        </dgm:presLayoutVars>
      </dgm:prSet>
      <dgm:spPr/>
      <dgm:t>
        <a:bodyPr/>
        <a:lstStyle/>
        <a:p>
          <a:endParaRPr lang="es-MX"/>
        </a:p>
      </dgm:t>
    </dgm:pt>
    <dgm:pt modelId="{5446BF10-5B05-4E7E-8000-D31BDFEDB449}" type="pres">
      <dgm:prSet presAssocID="{BB919AEA-931B-488E-9527-31F4C5295E50}" presName="spNode" presStyleCnt="0"/>
      <dgm:spPr/>
      <dgm:t>
        <a:bodyPr/>
        <a:lstStyle/>
        <a:p>
          <a:endParaRPr lang="es-MX"/>
        </a:p>
      </dgm:t>
    </dgm:pt>
    <dgm:pt modelId="{E9E9862F-23F7-44C0-8274-7266792161FC}" type="pres">
      <dgm:prSet presAssocID="{3B09A3A4-B8E5-491D-8A4B-526951443D4E}" presName="sibTrans" presStyleLbl="sibTrans1D1" presStyleIdx="6" presStyleCnt="8"/>
      <dgm:spPr/>
      <dgm:t>
        <a:bodyPr/>
        <a:lstStyle/>
        <a:p>
          <a:endParaRPr lang="es-MX"/>
        </a:p>
      </dgm:t>
    </dgm:pt>
    <dgm:pt modelId="{2925DBC5-BFA1-4143-925E-F5B2410CEF5A}" type="pres">
      <dgm:prSet presAssocID="{0E436709-EB2D-43AE-AA0E-273B50D25B7C}" presName="node" presStyleLbl="node1" presStyleIdx="7" presStyleCnt="8" custScaleX="158070">
        <dgm:presLayoutVars>
          <dgm:bulletEnabled val="1"/>
        </dgm:presLayoutVars>
      </dgm:prSet>
      <dgm:spPr/>
      <dgm:t>
        <a:bodyPr/>
        <a:lstStyle/>
        <a:p>
          <a:endParaRPr lang="es-MX"/>
        </a:p>
      </dgm:t>
    </dgm:pt>
    <dgm:pt modelId="{9A72C228-A9AA-4BA8-B9DC-CC8C52EF0450}" type="pres">
      <dgm:prSet presAssocID="{0E436709-EB2D-43AE-AA0E-273B50D25B7C}" presName="spNode" presStyleCnt="0"/>
      <dgm:spPr/>
      <dgm:t>
        <a:bodyPr/>
        <a:lstStyle/>
        <a:p>
          <a:endParaRPr lang="es-MX"/>
        </a:p>
      </dgm:t>
    </dgm:pt>
    <dgm:pt modelId="{84D52F11-C2BF-4C16-A0BB-4108F8CD22E6}" type="pres">
      <dgm:prSet presAssocID="{A43E1B0E-9B4E-4AE8-A1AC-2607A29F597B}" presName="sibTrans" presStyleLbl="sibTrans1D1" presStyleIdx="7" presStyleCnt="8"/>
      <dgm:spPr/>
      <dgm:t>
        <a:bodyPr/>
        <a:lstStyle/>
        <a:p>
          <a:endParaRPr lang="es-MX"/>
        </a:p>
      </dgm:t>
    </dgm:pt>
  </dgm:ptLst>
  <dgm:cxnLst>
    <dgm:cxn modelId="{10A6F267-DBD6-4C6B-BBB2-D5C656539AD5}" srcId="{50BB376B-16FB-4251-8761-4F23590C061E}" destId="{770D50F4-45CB-41DC-818D-F829B8C67951}" srcOrd="3" destOrd="0" parTransId="{3877EF05-139D-4025-BF35-50290A0BF468}" sibTransId="{6D6CEF3C-E735-4A15-B743-1FC1A9F96B69}"/>
    <dgm:cxn modelId="{AE80169F-3BBD-4FBD-AF59-8F1953F47B2B}" type="presOf" srcId="{75839BCB-F08A-4596-8269-31AF13BF6723}" destId="{C997F18B-8B66-47B6-806F-4AE0E76F648A}" srcOrd="0" destOrd="0" presId="urn:microsoft.com/office/officeart/2005/8/layout/cycle5"/>
    <dgm:cxn modelId="{30152CEF-EB67-46B8-9F2A-0E55C6FB9E87}" type="presOf" srcId="{37AA8342-32D2-4362-BC18-4378DCECF557}" destId="{0A91782D-E292-4A24-BC5A-961E3257F185}" srcOrd="0" destOrd="0" presId="urn:microsoft.com/office/officeart/2005/8/layout/cycle5"/>
    <dgm:cxn modelId="{BEC95E25-CE0B-43F6-BF7F-9467440B73BA}" type="presOf" srcId="{64A06218-602B-4E60-AA79-AAD4E01757D2}" destId="{07D95EC7-1931-4A3D-A675-EC8DBBB0A319}" srcOrd="0" destOrd="0" presId="urn:microsoft.com/office/officeart/2005/8/layout/cycle5"/>
    <dgm:cxn modelId="{0B490479-614C-4E4E-BB72-7563D56E99D0}" type="presOf" srcId="{54CA55BF-7853-4F13-853C-C87E17DDD133}" destId="{675D2485-1BE1-4492-A5E0-9BA7C724BE6E}" srcOrd="0" destOrd="0" presId="urn:microsoft.com/office/officeart/2005/8/layout/cycle5"/>
    <dgm:cxn modelId="{67243682-5A39-40A6-800E-A819F34423A0}" type="presOf" srcId="{4A07AC30-3C80-4974-B09D-623D8C3DB844}" destId="{A5E6C99A-055F-4E46-8012-91CEDF68DFA9}" srcOrd="0" destOrd="0" presId="urn:microsoft.com/office/officeart/2005/8/layout/cycle5"/>
    <dgm:cxn modelId="{5AB37F9C-67F1-4D90-BD74-B5D03A2F14C4}" type="presOf" srcId="{BB919AEA-931B-488E-9527-31F4C5295E50}" destId="{13DD008A-CCE1-4B53-9AE0-C6288B4C304C}" srcOrd="0" destOrd="0" presId="urn:microsoft.com/office/officeart/2005/8/layout/cycle5"/>
    <dgm:cxn modelId="{2106F83C-8A01-47FF-8B35-15AEA0BE9575}" srcId="{50BB376B-16FB-4251-8761-4F23590C061E}" destId="{8FEA4E87-F478-46CB-AAE9-0B6ABDC7CE60}" srcOrd="5" destOrd="0" parTransId="{F3AA5C51-E746-4001-A346-D72A03BF3567}" sibTransId="{B462C1B1-7AD1-4264-9CE5-B4F09E28A099}"/>
    <dgm:cxn modelId="{A4CD6495-EB30-453C-9628-00FDE98895B0}" srcId="{50BB376B-16FB-4251-8761-4F23590C061E}" destId="{0E436709-EB2D-43AE-AA0E-273B50D25B7C}" srcOrd="7" destOrd="0" parTransId="{983642ED-FC57-4168-ABFC-17B708ABCFA2}" sibTransId="{A43E1B0E-9B4E-4AE8-A1AC-2607A29F597B}"/>
    <dgm:cxn modelId="{A3180EC5-4B0F-4185-A641-7298A52A38DC}" type="presOf" srcId="{A43E1B0E-9B4E-4AE8-A1AC-2607A29F597B}" destId="{84D52F11-C2BF-4C16-A0BB-4108F8CD22E6}" srcOrd="0" destOrd="0" presId="urn:microsoft.com/office/officeart/2005/8/layout/cycle5"/>
    <dgm:cxn modelId="{1D6C75EF-1048-45AF-A361-16A2B7A31570}" type="presOf" srcId="{8DDE5776-2946-4EC2-9784-CC5092721A63}" destId="{64D5A76A-0FAA-49F9-888E-CD276FD39DDE}" srcOrd="0" destOrd="0" presId="urn:microsoft.com/office/officeart/2005/8/layout/cycle5"/>
    <dgm:cxn modelId="{CC56F3D8-B827-4CF5-A68A-3EBFAE69C94C}" srcId="{50BB376B-16FB-4251-8761-4F23590C061E}" destId="{8DDE5776-2946-4EC2-9784-CC5092721A63}" srcOrd="0" destOrd="0" parTransId="{37032A67-3A7A-4634-8C1A-2412E8A06EF9}" sibTransId="{275F14BB-0681-4AAB-B00A-CF64B94FC598}"/>
    <dgm:cxn modelId="{EC2C6608-E486-4F44-9D1E-A1564EF84A2C}" type="presOf" srcId="{3B09A3A4-B8E5-491D-8A4B-526951443D4E}" destId="{E9E9862F-23F7-44C0-8274-7266792161FC}" srcOrd="0" destOrd="0" presId="urn:microsoft.com/office/officeart/2005/8/layout/cycle5"/>
    <dgm:cxn modelId="{E4B6068D-FDBA-498A-A168-1CCE6C7FC9E3}" type="presOf" srcId="{6D6CEF3C-E735-4A15-B743-1FC1A9F96B69}" destId="{CAC783EC-27FC-4B61-89FA-0C119CFE69AD}" srcOrd="0" destOrd="0" presId="urn:microsoft.com/office/officeart/2005/8/layout/cycle5"/>
    <dgm:cxn modelId="{E26E34C9-7166-45DC-95A4-01F6FF26ACEE}" srcId="{50BB376B-16FB-4251-8761-4F23590C061E}" destId="{37AA8342-32D2-4362-BC18-4378DCECF557}" srcOrd="2" destOrd="0" parTransId="{7BC0D0BA-D73C-4CFD-A213-75E357257DEB}" sibTransId="{C0663ADC-E828-43DC-984D-EC1F7B969C0F}"/>
    <dgm:cxn modelId="{6ADBFFEF-A4A0-4234-B3A4-1E109D56D0E6}" type="presOf" srcId="{C0663ADC-E828-43DC-984D-EC1F7B969C0F}" destId="{C0C6C5F3-A676-4E2E-BAE9-5396492ACBDD}" srcOrd="0" destOrd="0" presId="urn:microsoft.com/office/officeart/2005/8/layout/cycle5"/>
    <dgm:cxn modelId="{3A67A96F-3F2E-4895-8137-BE5DABB78121}" type="presOf" srcId="{275F14BB-0681-4AAB-B00A-CF64B94FC598}" destId="{7AEEB0C7-E05E-4976-9878-BBB4D0494A1A}" srcOrd="0" destOrd="0" presId="urn:microsoft.com/office/officeart/2005/8/layout/cycle5"/>
    <dgm:cxn modelId="{196CC7E5-BAB0-45EB-98B1-76017E02F413}" type="presOf" srcId="{50BB376B-16FB-4251-8761-4F23590C061E}" destId="{97855414-C054-4718-9A43-4C795F1BC0B7}" srcOrd="0" destOrd="0" presId="urn:microsoft.com/office/officeart/2005/8/layout/cycle5"/>
    <dgm:cxn modelId="{367AF127-96AB-4B7D-80FC-F34F0CF84EFD}" type="presOf" srcId="{770D50F4-45CB-41DC-818D-F829B8C67951}" destId="{A72F4038-85EC-45D4-9CA8-7B8A2255473D}" srcOrd="0" destOrd="0" presId="urn:microsoft.com/office/officeart/2005/8/layout/cycle5"/>
    <dgm:cxn modelId="{A0E1AE0D-7990-4E63-B236-A326CD35A21F}" srcId="{50BB376B-16FB-4251-8761-4F23590C061E}" destId="{54CA55BF-7853-4F13-853C-C87E17DDD133}" srcOrd="1" destOrd="0" parTransId="{22E2291C-12A9-4F6E-A336-6351852B02CC}" sibTransId="{64A06218-602B-4E60-AA79-AAD4E01757D2}"/>
    <dgm:cxn modelId="{63D62AAD-682D-470F-874B-CA196D9AEB2E}" srcId="{50BB376B-16FB-4251-8761-4F23590C061E}" destId="{75839BCB-F08A-4596-8269-31AF13BF6723}" srcOrd="4" destOrd="0" parTransId="{2A623F63-6FF9-4D35-BDAB-C7ED0DD4F905}" sibTransId="{4A07AC30-3C80-4974-B09D-623D8C3DB844}"/>
    <dgm:cxn modelId="{C5291067-ABAA-4236-AFF3-34B89B985D62}" type="presOf" srcId="{B462C1B1-7AD1-4264-9CE5-B4F09E28A099}" destId="{2CE9381F-E375-458D-8CB4-2D6BF2B1B2DC}" srcOrd="0" destOrd="0" presId="urn:microsoft.com/office/officeart/2005/8/layout/cycle5"/>
    <dgm:cxn modelId="{14EC8FCF-B086-4D7E-BD00-06ADDAB6A183}" type="presOf" srcId="{8FEA4E87-F478-46CB-AAE9-0B6ABDC7CE60}" destId="{EF8EE7AB-3CC5-4E74-95F1-B564C60F4F92}" srcOrd="0" destOrd="0" presId="urn:microsoft.com/office/officeart/2005/8/layout/cycle5"/>
    <dgm:cxn modelId="{2A3840B0-FFA1-4BFD-9FC1-7F8B01BD034C}" srcId="{50BB376B-16FB-4251-8761-4F23590C061E}" destId="{BB919AEA-931B-488E-9527-31F4C5295E50}" srcOrd="6" destOrd="0" parTransId="{C538A0C3-8BFF-4722-8CD1-351992DD2015}" sibTransId="{3B09A3A4-B8E5-491D-8A4B-526951443D4E}"/>
    <dgm:cxn modelId="{812997AA-2E57-461B-934C-C45FBB1304FE}" type="presOf" srcId="{0E436709-EB2D-43AE-AA0E-273B50D25B7C}" destId="{2925DBC5-BFA1-4143-925E-F5B2410CEF5A}" srcOrd="0" destOrd="0" presId="urn:microsoft.com/office/officeart/2005/8/layout/cycle5"/>
    <dgm:cxn modelId="{5B90C2AA-D9A1-4CBF-B16D-0AA55C03541B}" type="presParOf" srcId="{97855414-C054-4718-9A43-4C795F1BC0B7}" destId="{64D5A76A-0FAA-49F9-888E-CD276FD39DDE}" srcOrd="0" destOrd="0" presId="urn:microsoft.com/office/officeart/2005/8/layout/cycle5"/>
    <dgm:cxn modelId="{12AD8083-94C4-4DF2-B152-D9AB5CDA4E02}" type="presParOf" srcId="{97855414-C054-4718-9A43-4C795F1BC0B7}" destId="{EC577A77-C888-49D3-B8D3-27799FBC652A}" srcOrd="1" destOrd="0" presId="urn:microsoft.com/office/officeart/2005/8/layout/cycle5"/>
    <dgm:cxn modelId="{C49C57CE-31B8-4D6F-8F75-4383CB397DD0}" type="presParOf" srcId="{97855414-C054-4718-9A43-4C795F1BC0B7}" destId="{7AEEB0C7-E05E-4976-9878-BBB4D0494A1A}" srcOrd="2" destOrd="0" presId="urn:microsoft.com/office/officeart/2005/8/layout/cycle5"/>
    <dgm:cxn modelId="{8D83619C-A3B0-4D5C-A65C-894236EC6690}" type="presParOf" srcId="{97855414-C054-4718-9A43-4C795F1BC0B7}" destId="{675D2485-1BE1-4492-A5E0-9BA7C724BE6E}" srcOrd="3" destOrd="0" presId="urn:microsoft.com/office/officeart/2005/8/layout/cycle5"/>
    <dgm:cxn modelId="{864886AA-870E-4629-91AD-1DB79C87C52E}" type="presParOf" srcId="{97855414-C054-4718-9A43-4C795F1BC0B7}" destId="{55B46E23-182F-4C85-BD0A-0F1A5D738954}" srcOrd="4" destOrd="0" presId="urn:microsoft.com/office/officeart/2005/8/layout/cycle5"/>
    <dgm:cxn modelId="{5A8DDEA3-60F5-42DE-8015-AF384B4E47B8}" type="presParOf" srcId="{97855414-C054-4718-9A43-4C795F1BC0B7}" destId="{07D95EC7-1931-4A3D-A675-EC8DBBB0A319}" srcOrd="5" destOrd="0" presId="urn:microsoft.com/office/officeart/2005/8/layout/cycle5"/>
    <dgm:cxn modelId="{6AB71EC6-EC64-40C3-ACD9-CB0A9823F600}" type="presParOf" srcId="{97855414-C054-4718-9A43-4C795F1BC0B7}" destId="{0A91782D-E292-4A24-BC5A-961E3257F185}" srcOrd="6" destOrd="0" presId="urn:microsoft.com/office/officeart/2005/8/layout/cycle5"/>
    <dgm:cxn modelId="{67AA8014-4FFC-4B5D-8C68-70E5CC4BDA30}" type="presParOf" srcId="{97855414-C054-4718-9A43-4C795F1BC0B7}" destId="{B6364BEF-6A8E-43AB-B804-1CEEF92BB8C5}" srcOrd="7" destOrd="0" presId="urn:microsoft.com/office/officeart/2005/8/layout/cycle5"/>
    <dgm:cxn modelId="{318842B3-37FC-4497-8C67-BEF8D340E211}" type="presParOf" srcId="{97855414-C054-4718-9A43-4C795F1BC0B7}" destId="{C0C6C5F3-A676-4E2E-BAE9-5396492ACBDD}" srcOrd="8" destOrd="0" presId="urn:microsoft.com/office/officeart/2005/8/layout/cycle5"/>
    <dgm:cxn modelId="{DEB91980-972B-4FF2-8785-6A3ADBBBF447}" type="presParOf" srcId="{97855414-C054-4718-9A43-4C795F1BC0B7}" destId="{A72F4038-85EC-45D4-9CA8-7B8A2255473D}" srcOrd="9" destOrd="0" presId="urn:microsoft.com/office/officeart/2005/8/layout/cycle5"/>
    <dgm:cxn modelId="{7426115D-F795-4882-9BC8-1EA9918090A4}" type="presParOf" srcId="{97855414-C054-4718-9A43-4C795F1BC0B7}" destId="{94B579F6-1B62-4B82-84A7-2EB0E45E0ACA}" srcOrd="10" destOrd="0" presId="urn:microsoft.com/office/officeart/2005/8/layout/cycle5"/>
    <dgm:cxn modelId="{8B230F32-C8D0-44A4-841E-A6EF10B932F4}" type="presParOf" srcId="{97855414-C054-4718-9A43-4C795F1BC0B7}" destId="{CAC783EC-27FC-4B61-89FA-0C119CFE69AD}" srcOrd="11" destOrd="0" presId="urn:microsoft.com/office/officeart/2005/8/layout/cycle5"/>
    <dgm:cxn modelId="{2BBC58E1-10AC-4137-AF22-2126E64611AB}" type="presParOf" srcId="{97855414-C054-4718-9A43-4C795F1BC0B7}" destId="{C997F18B-8B66-47B6-806F-4AE0E76F648A}" srcOrd="12" destOrd="0" presId="urn:microsoft.com/office/officeart/2005/8/layout/cycle5"/>
    <dgm:cxn modelId="{C5139988-337F-48EA-8723-4954F643B806}" type="presParOf" srcId="{97855414-C054-4718-9A43-4C795F1BC0B7}" destId="{B787D6E4-8394-471D-9BCD-B8386CCE8EDD}" srcOrd="13" destOrd="0" presId="urn:microsoft.com/office/officeart/2005/8/layout/cycle5"/>
    <dgm:cxn modelId="{F130F755-151E-4C50-B114-2A3CD1AFE992}" type="presParOf" srcId="{97855414-C054-4718-9A43-4C795F1BC0B7}" destId="{A5E6C99A-055F-4E46-8012-91CEDF68DFA9}" srcOrd="14" destOrd="0" presId="urn:microsoft.com/office/officeart/2005/8/layout/cycle5"/>
    <dgm:cxn modelId="{292EAE7F-FDB0-4470-81F7-2D8E06AFCFA4}" type="presParOf" srcId="{97855414-C054-4718-9A43-4C795F1BC0B7}" destId="{EF8EE7AB-3CC5-4E74-95F1-B564C60F4F92}" srcOrd="15" destOrd="0" presId="urn:microsoft.com/office/officeart/2005/8/layout/cycle5"/>
    <dgm:cxn modelId="{D70FCD34-648A-4DEF-A73B-7F7C6C13CC66}" type="presParOf" srcId="{97855414-C054-4718-9A43-4C795F1BC0B7}" destId="{59815CB3-F837-47DE-9C9C-A0E70DF34829}" srcOrd="16" destOrd="0" presId="urn:microsoft.com/office/officeart/2005/8/layout/cycle5"/>
    <dgm:cxn modelId="{AD5A81EE-C61F-4D00-BC8C-069CB75596C8}" type="presParOf" srcId="{97855414-C054-4718-9A43-4C795F1BC0B7}" destId="{2CE9381F-E375-458D-8CB4-2D6BF2B1B2DC}" srcOrd="17" destOrd="0" presId="urn:microsoft.com/office/officeart/2005/8/layout/cycle5"/>
    <dgm:cxn modelId="{24A349ED-91AE-4A61-BA1B-42D813D9067D}" type="presParOf" srcId="{97855414-C054-4718-9A43-4C795F1BC0B7}" destId="{13DD008A-CCE1-4B53-9AE0-C6288B4C304C}" srcOrd="18" destOrd="0" presId="urn:microsoft.com/office/officeart/2005/8/layout/cycle5"/>
    <dgm:cxn modelId="{D123FC29-362A-4D92-AA27-A227F3983949}" type="presParOf" srcId="{97855414-C054-4718-9A43-4C795F1BC0B7}" destId="{5446BF10-5B05-4E7E-8000-D31BDFEDB449}" srcOrd="19" destOrd="0" presId="urn:microsoft.com/office/officeart/2005/8/layout/cycle5"/>
    <dgm:cxn modelId="{F9A9330D-CF54-4F1C-A51B-A845610B488B}" type="presParOf" srcId="{97855414-C054-4718-9A43-4C795F1BC0B7}" destId="{E9E9862F-23F7-44C0-8274-7266792161FC}" srcOrd="20" destOrd="0" presId="urn:microsoft.com/office/officeart/2005/8/layout/cycle5"/>
    <dgm:cxn modelId="{FCE4ED77-203C-48AC-859A-EDC66283DCC1}" type="presParOf" srcId="{97855414-C054-4718-9A43-4C795F1BC0B7}" destId="{2925DBC5-BFA1-4143-925E-F5B2410CEF5A}" srcOrd="21" destOrd="0" presId="urn:microsoft.com/office/officeart/2005/8/layout/cycle5"/>
    <dgm:cxn modelId="{43E7D058-925C-41EB-BE75-23873BFCB00A}" type="presParOf" srcId="{97855414-C054-4718-9A43-4C795F1BC0B7}" destId="{9A72C228-A9AA-4BA8-B9DC-CC8C52EF0450}" srcOrd="22" destOrd="0" presId="urn:microsoft.com/office/officeart/2005/8/layout/cycle5"/>
    <dgm:cxn modelId="{F90FC42D-2EB3-4BD0-94CC-4D83D8E1903E}" type="presParOf" srcId="{97855414-C054-4718-9A43-4C795F1BC0B7}" destId="{84D52F11-C2BF-4C16-A0BB-4108F8CD22E6}" srcOrd="23"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OpposingIdeas">
  <dgm:title val=""/>
  <dgm:desc val=""/>
  <dgm:catLst>
    <dgm:cat type="relationship" pri="3400"/>
  </dgm:catLst>
  <dgm:samp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clrData>
  <dgm:layoutNode name="Name0">
    <dgm:varLst>
      <dgm:chMax val="2"/>
      <dgm:dir/>
      <dgm:animOne val="branch"/>
      <dgm:animLvl val="lvl"/>
      <dgm:resizeHandles val="exact"/>
    </dgm:varLst>
    <dgm:choose name="Name1">
      <dgm:if name="Name2" axis="ch" ptType="node" func="cnt" op="lte" val="1">
        <dgm:alg type="composite">
          <dgm:param type="ar" val="0.9928"/>
        </dgm:alg>
      </dgm:if>
      <dgm:else name="Name3">
        <dgm:alg type="composite">
          <dgm:param type="ar" val="1.6364"/>
        </dgm:alg>
      </dgm:else>
    </dgm:choose>
    <dgm:shape xmlns:r="http://schemas.openxmlformats.org/officeDocument/2006/relationships" r:blip="">
      <dgm:adjLst/>
    </dgm:shape>
    <dgm:choose name="Name4">
      <dgm:if name="Name5" func="var" arg="dir" op="equ" val="norm">
        <dgm:choose name="Name6">
          <dgm:if name="Name7"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2963"/>
              <dgm:constr type="t" for="ch" forName="ChildText1" refType="h" fact="0.2722"/>
              <dgm:constr type="w" for="ch" forName="ChildText1" refType="w" fact="0.6534"/>
              <dgm:constr type="h" for="ch" forName="ChildText1" refType="h" fact="0.6682"/>
              <dgm:constr type="l" for="ch" forName="Background" refType="w" fact="0.246"/>
              <dgm:constr type="t" for="ch" forName="Background" refType="h" fact="0.2125"/>
              <dgm:constr type="w" for="ch" forName="Background" refType="w" fact="0.754"/>
              <dgm:constr type="h" for="ch" forName="Background" refType="h" fact="0.7875"/>
              <dgm:constr type="l" for="ch" forName="ParentText1" refType="w" fact="0"/>
              <dgm:constr type="t" for="ch" forName="ParentText1" refType="h" fact="0"/>
              <dgm:constr type="w" for="ch" forName="ParentText1" refType="w" fact="0.234"/>
              <dgm:constr type="h" for="ch" forName="ParentText1" refType="h" fact="0.8713"/>
              <dgm:constr type="l" for="ch" forName="ParentShape1" refType="w" fact="0"/>
              <dgm:constr type="t" for="ch" forName="ParentShape1" refType="h" fact="0"/>
              <dgm:constr type="w" for="ch" forName="ParentShape1" refType="w" fact="0.234"/>
              <dgm:constr type="h" for="ch" forName="ParentShape1" refType="h" fact="0.8713"/>
            </dgm:constrLst>
          </dgm:if>
          <dgm:else name="Name8">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15"/>
              <dgm:constr type="t" for="ch" forName="ChildText1" refType="h" fact="0.22"/>
              <dgm:constr type="w" for="ch" forName="ChildText1" refType="w" fact="0.325"/>
              <dgm:constr type="h" for="ch" forName="ChildText1" refType="h" fact="0.56"/>
              <dgm:constr type="l" for="ch" forName="ChildText2" refType="w" fact="0.525"/>
              <dgm:constr type="t" for="ch" forName="ChildText2" refType="h" fact="0.22"/>
              <dgm:constr type="w" for="ch" forName="ChildText2" refType="w" fact="0.325"/>
              <dgm:constr type="h" for="ch" forName="ChildText2" refType="h" fact="0.56"/>
              <dgm:constr type="l" for="ch" forName="Background" refType="w" fact="0.125"/>
              <dgm:constr type="t" for="ch" forName="Background" refType="h" fact="0.17"/>
              <dgm:constr type="w" for="ch" forName="Background" refType="w" fact="0.75"/>
              <dgm:constr type="h" for="ch" forName="Background" refType="h" fact="0.66"/>
              <dgm:constr type="l" for="ch" forName="ParentText1" refType="w" fact="0"/>
              <dgm:constr type="t" for="ch" forName="ParentText1" refType="h" fact="0"/>
              <dgm:constr type="w" for="ch" forName="ParentText1" refType="w" fact="0.125"/>
              <dgm:constr type="h" for="ch" forName="ParentText1" refType="h" fact="0.72"/>
              <dgm:constr type="l" for="ch" forName="ParentShape1" refType="w" fact="0"/>
              <dgm:constr type="t" for="ch" forName="ParentShape1" refType="h" fact="0"/>
              <dgm:constr type="w" for="ch" forName="ParentShape1" refType="w" fact="0.125"/>
              <dgm:constr type="h" for="ch" forName="ParentShape1" refType="h" fact="0.72"/>
              <dgm:constr type="l" for="ch" forName="ParentText2" refType="w" fact="0.875"/>
              <dgm:constr type="t" for="ch" forName="ParentText2" refType="h" fact="0.28"/>
              <dgm:constr type="w" for="ch" forName="ParentText2" refType="w" fact="0.125"/>
              <dgm:constr type="h" for="ch" forName="ParentText2" refType="h" fact="0.72"/>
              <dgm:constr type="l" for="ch" forName="ParentShape2" refType="w" fact="0.875"/>
              <dgm:constr type="t" for="ch" forName="ParentShape2" refType="h" fact="0.28"/>
              <dgm:constr type="w" for="ch" forName="ParentShape2" refType="w" fact="0.125"/>
              <dgm:constr type="h" for="ch" forName="ParentShape2" refType="h" fact="0.72"/>
              <dgm:constr type="l" for="ch" forName="Divider" refType="w" fact="0.5"/>
              <dgm:constr type="t" for="ch" forName="Divider" refType="h" fact="0.24"/>
              <dgm:constr type="w" for="ch" forName="Divider" refType="w" fact="0.0001"/>
              <dgm:constr type="h" for="ch" forName="Divider" refType="h" fact="0.52"/>
            </dgm:constrLst>
          </dgm:else>
        </dgm:choose>
      </dgm:if>
      <dgm:else name="Name9">
        <dgm:choose name="Name10">
          <dgm:if name="Name11"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2455"/>
              <dgm:constr type="t" for="ch" forName="ChildText1" refType="h" fact="0.2651"/>
              <dgm:constr type="w" for="ch" forName="ChildText1" refType="w" fact="0.5351"/>
              <dgm:constr type="h" for="ch" forName="ChildText1" refType="h" fact="0.56"/>
              <dgm:constr type="r" for="ch" forName="Background" refType="w" fact="-0.246"/>
              <dgm:constr type="t" for="ch" forName="Background" refType="h" fact="0.2125"/>
              <dgm:constr type="w" for="ch" forName="Background" refType="w" fact="0.754"/>
              <dgm:constr type="h" for="ch" forName="Background" refType="h" fact="0.7875"/>
              <dgm:constr type="r" for="ch" forName="ParentText1" refType="w" fact="0"/>
              <dgm:constr type="t" for="ch" forName="ParentText1" refType="h" fact="0"/>
              <dgm:constr type="w" for="ch" forName="ParentText1" refType="w" fact="0.234"/>
              <dgm:constr type="h" for="ch" forName="ParentText1" refType="h" fact="0.8713"/>
              <dgm:constr type="r" for="ch" forName="ParentShape1" refType="w" fact="0"/>
              <dgm:constr type="t" for="ch" forName="ParentShape1" refType="h" fact="0"/>
              <dgm:constr type="w" for="ch" forName="ParentShape1" refType="w" fact="0.234"/>
              <dgm:constr type="h" for="ch" forName="ParentShape1" refType="h" fact="0.8713"/>
            </dgm:constrLst>
          </dgm:if>
          <dgm:else name="Name12">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15"/>
              <dgm:constr type="t" for="ch" forName="ChildText1" refType="h" fact="0.22"/>
              <dgm:constr type="w" for="ch" forName="ChildText1" refType="w" fact="0.325"/>
              <dgm:constr type="h" for="ch" forName="ChildText1" refType="h" fact="0.56"/>
              <dgm:constr type="r" for="ch" forName="ChildText2" refType="w" fact="-0.525"/>
              <dgm:constr type="t" for="ch" forName="ChildText2" refType="h" fact="0.22"/>
              <dgm:constr type="w" for="ch" forName="ChildText2" refType="w" fact="0.325"/>
              <dgm:constr type="h" for="ch" forName="ChildText2" refType="h" fact="0.56"/>
              <dgm:constr type="r" for="ch" forName="Background" refType="w" fact="-0.125"/>
              <dgm:constr type="t" for="ch" forName="Background" refType="h" fact="0.17"/>
              <dgm:constr type="w" for="ch" forName="Background" refType="w" fact="0.75"/>
              <dgm:constr type="h" for="ch" forName="Background" refType="h" fact="0.66"/>
              <dgm:constr type="r" for="ch" forName="ParentText1" refType="w" fact="0"/>
              <dgm:constr type="t" for="ch" forName="ParentText1" refType="h" fact="0"/>
              <dgm:constr type="w" for="ch" forName="ParentText1" refType="w" fact="0.125"/>
              <dgm:constr type="h" for="ch" forName="ParentText1" refType="h" fact="0.72"/>
              <dgm:constr type="r" for="ch" forName="ParentShape1" refType="w" fact="0"/>
              <dgm:constr type="t" for="ch" forName="ParentShape1" refType="h" fact="0"/>
              <dgm:constr type="w" for="ch" forName="ParentShape1" refType="w" fact="0.125"/>
              <dgm:constr type="h" for="ch" forName="ParentShape1" refType="h" fact="0.72"/>
              <dgm:constr type="r" for="ch" forName="ParentText2" refType="w" fact="-0.875"/>
              <dgm:constr type="t" for="ch" forName="ParentText2" refType="h" fact="0.28"/>
              <dgm:constr type="w" for="ch" forName="ParentText2" refType="w" fact="0.125"/>
              <dgm:constr type="h" for="ch" forName="ParentText2" refType="h" fact="0.72"/>
              <dgm:constr type="r" for="ch" forName="ParentShape2" refType="w" fact="-0.875"/>
              <dgm:constr type="t" for="ch" forName="ParentShape2" refType="h" fact="0.28"/>
              <dgm:constr type="w" for="ch" forName="ParentShape2" refType="w" fact="0.125"/>
              <dgm:constr type="h" for="ch" forName="ParentShape2" refType="h" fact="0.72"/>
              <dgm:constr type="r" for="ch" forName="Divider" refType="w" fact="-0.5"/>
              <dgm:constr type="t" for="ch" forName="Divider" refType="h" fact="0.24"/>
              <dgm:constr type="w" for="ch" forName="Divider" refType="w" fact="0.0001"/>
              <dgm:constr type="h" for="ch" forName="Divider" refType="h" fact="0.52"/>
            </dgm:constrLst>
          </dgm:else>
        </dgm:choose>
      </dgm:else>
    </dgm:choose>
    <dgm:choose name="Name13">
      <dgm:if name="Name14" axis="ch" ptType="node" func="cnt" op="gte" val="1">
        <dgm:layoutNode name="Background" styleLbl="node1">
          <dgm:alg type="sp"/>
          <dgm:choose name="Name15">
            <dgm:if name="Name16" func="var" arg="dir" op="equ" val="norm">
              <dgm:shape xmlns:r="http://schemas.openxmlformats.org/officeDocument/2006/relationships" type="round2DiagRect" r:blip="">
                <dgm:adjLst>
                  <dgm:adj idx="1" val="0"/>
                  <dgm:adj idx="2" val="0.1667"/>
                </dgm:adjLst>
              </dgm:shape>
            </dgm:if>
            <dgm:else name="Name17">
              <dgm:shape xmlns:r="http://schemas.openxmlformats.org/officeDocument/2006/relationships" type="round2DiagRect" r:blip="">
                <dgm:adjLst>
                  <dgm:adj idx="1" val="0.1667"/>
                  <dgm:adj idx="2" val="0"/>
                </dgm:adjLst>
              </dgm:shape>
            </dgm:else>
          </dgm:choose>
          <dgm:presOf/>
        </dgm:layoutNode>
        <dgm:choose name="Name18">
          <dgm:if name="Name19" axis="ch" ptType="node" func="cnt" op="gte" val="2">
            <dgm:layoutNode name="Divider" styleLbl="callout">
              <dgm:alg type="sp"/>
              <dgm:shape xmlns:r="http://schemas.openxmlformats.org/officeDocument/2006/relationships" type="line" r:blip="">
                <dgm:adjLst/>
              </dgm:shape>
              <dgm:presOf/>
            </dgm:layoutNode>
          </dgm:if>
          <dgm:else name="Name20"/>
        </dgm:choose>
        <dgm:layoutNode name="ChildText1"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21">
          <dgm:if name="Name22" axis="ch" ptType="node" func="cnt" op="gte" val="2">
            <dgm:layoutNode name="ChildText2"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3"/>
        </dgm:choose>
        <dgm:layoutNode name="ParentText1" styleLbl="revTx">
          <dgm:varLst>
            <dgm:chMax val="1"/>
            <dgm:chPref val="1"/>
          </dgm:varLst>
          <dgm:choose name="Name24">
            <dgm:if name="Name25" func="var" arg="dir" op="equ" val="norm">
              <dgm:alg type="tx">
                <dgm:param type="parTxLTRAlign" val="r"/>
                <dgm:param type="shpTxLTRAlignCh" val="r"/>
                <dgm:param type="txAnchorVertCh" val="mid"/>
                <dgm:param type="autoTxRot" val="grav"/>
              </dgm:alg>
            </dgm:if>
            <dgm:else name="Name26">
              <dgm:alg type="tx">
                <dgm:param type="parTxLTRAlign" val="l"/>
                <dgm:param type="shpTxLTRAlignCh" val="r"/>
                <dgm:param type="txAnchorVertCh" val="mid"/>
                <dgm:param type="autoTxRot" val="grav"/>
              </dgm:alg>
            </dgm:else>
          </dgm:choose>
          <dgm:choose name="Name27">
            <dgm:if name="Name28" func="var" arg="dir" op="equ" val="norm">
              <dgm:shape xmlns:r="http://schemas.openxmlformats.org/officeDocument/2006/relationships" rot="-90" type="rightArrow" r:blip="" hideGeom="1">
                <dgm:adjLst>
                  <dgm:adj idx="1" val="0.4983"/>
                  <dgm:adj idx="2" val="0.6066"/>
                </dgm:adjLst>
              </dgm:shape>
            </dgm:if>
            <dgm:else name="Name29">
              <dgm:shape xmlns:r="http://schemas.openxmlformats.org/officeDocument/2006/relationships" rot="90" type="leftArrow" r:blip="" hideGeom="1">
                <dgm:adjLst>
                  <dgm:adj idx="1" val="0.4983"/>
                  <dgm:adj idx="2" val="0.6066"/>
                </dgm:adjLst>
              </dgm:shape>
            </dgm:else>
          </dgm:choos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1" styleLbl="alignImgPlace1">
          <dgm:varLst/>
          <dgm:alg type="sp"/>
          <dgm:presOf axis="ch self" ptType="node node" st="1 1" cnt="1 0"/>
          <dgm:choose name="Name30">
            <dgm:if name="Name31" func="var" arg="dir" op="equ" val="norm">
              <dgm:shape xmlns:r="http://schemas.openxmlformats.org/officeDocument/2006/relationships" rot="-90" type="rightArrow" r:blip="">
                <dgm:adjLst>
                  <dgm:adj idx="1" val="0.4983"/>
                  <dgm:adj idx="2" val="0.6066"/>
                </dgm:adjLst>
              </dgm:shape>
            </dgm:if>
            <dgm:else name="Name32">
              <dgm:shape xmlns:r="http://schemas.openxmlformats.org/officeDocument/2006/relationships" rot="90" type="leftArrow" r:blip="">
                <dgm:adjLst>
                  <dgm:adj idx="1" val="0.4983"/>
                  <dgm:adj idx="2" val="0.6066"/>
                </dgm:adjLst>
              </dgm:shape>
            </dgm:else>
          </dgm:choose>
        </dgm:layoutNode>
        <dgm:choose name="Name33">
          <dgm:if name="Name34" axis="ch" ptType="node" func="cnt" op="gte" val="2">
            <dgm:layoutNode name="ParentText2" styleLbl="revTx">
              <dgm:varLst>
                <dgm:chMax val="1"/>
                <dgm:chPref val="1"/>
              </dgm:varLst>
              <dgm:choose name="Name35">
                <dgm:if name="Name36" func="var" arg="dir" op="equ" val="norm">
                  <dgm:alg type="tx">
                    <dgm:param type="parTxLTRAlign" val="r"/>
                    <dgm:param type="shpTxLTRAlignCh" val="r"/>
                    <dgm:param type="txAnchorVertCh" val="mid"/>
                    <dgm:param type="autoTxRot" val="grav"/>
                  </dgm:alg>
                </dgm:if>
                <dgm:else name="Name37">
                  <dgm:alg type="tx">
                    <dgm:param type="parTxLTRAlign" val="l"/>
                    <dgm:param type="shpTxLTRAlignCh" val="r"/>
                    <dgm:param type="txAnchorVertCh" val="mid"/>
                    <dgm:param type="autoTxRot" val="grav"/>
                  </dgm:alg>
                </dgm:else>
              </dgm:choose>
              <dgm:choose name="Name38">
                <dgm:if name="Name39" func="var" arg="dir" op="equ" val="norm">
                  <dgm:shape xmlns:r="http://schemas.openxmlformats.org/officeDocument/2006/relationships" rot="90" type="rightArrow" r:blip="" hideGeom="1">
                    <dgm:adjLst>
                      <dgm:adj idx="1" val="0.4983"/>
                      <dgm:adj idx="2" val="0.6066"/>
                    </dgm:adjLst>
                  </dgm:shape>
                </dgm:if>
                <dgm:else name="Name40">
                  <dgm:shape xmlns:r="http://schemas.openxmlformats.org/officeDocument/2006/relationships" rot="-90" type="leftArrow" r:blip="" hideGeom="1">
                    <dgm:adjLst>
                      <dgm:adj idx="1" val="0.4983"/>
                      <dgm:adj idx="2" val="0.6066"/>
                    </dgm:adjLst>
                  </dgm:shape>
                </dgm:else>
              </dgm:choos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2" styleLbl="alignImgPlace1">
              <dgm:varLst/>
              <dgm:alg type="sp"/>
              <dgm:choose name="Name41">
                <dgm:if name="Name42" func="var" arg="dir" op="equ" val="norm">
                  <dgm:shape xmlns:r="http://schemas.openxmlformats.org/officeDocument/2006/relationships" rot="90" type="rightArrow" r:blip="">
                    <dgm:adjLst>
                      <dgm:adj idx="1" val="0.4983"/>
                      <dgm:adj idx="2" val="0.6066"/>
                    </dgm:adjLst>
                  </dgm:shape>
                </dgm:if>
                <dgm:else name="Name43">
                  <dgm:shape xmlns:r="http://schemas.openxmlformats.org/officeDocument/2006/relationships" rot="-90" type="leftArrow" r:blip="">
                    <dgm:adjLst>
                      <dgm:adj idx="1" val="0.4983"/>
                      <dgm:adj idx="2" val="0.6066"/>
                    </dgm:adjLst>
                  </dgm:shape>
                </dgm:else>
              </dgm:choose>
              <dgm:presOf axis="ch self" ptType="node node" st="2 1" cnt="1 0"/>
            </dgm:layoutNode>
          </dgm:if>
          <dgm:else name="Name44"/>
        </dgm:choose>
      </dgm:if>
      <dgm:else name="Name45"/>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mx/imgres?um=1&amp;sa=N&amp;hl=es-419&amp;tbm=isch&amp;tbnid=jXU3iLEfpUSvpM:&amp;imgrefurl=http://cursoadmonfinanciera.wordpress.com/2013/02/page/2/&amp;docid=EjiQghxgPweg3M&amp;imgurl=http://cursoadmonfinanciera.files.wordpress.com/2013/02/imagen_1.gif&amp;w=600&amp;h=426&amp;ei=cUINU5eFE5TlygHc4oDAAQ&amp;zoom=1&amp;iact=rc&amp;dur=624&amp;page=4&amp;start=39&amp;ndsp=15&amp;ved=0CNwBEK0DMCo"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di.org.pe/envios/C_Feb_2007/imagenes/ventas.jpg"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395535" y="2132856"/>
            <a:ext cx="8187325" cy="4170372"/>
          </a:xfrm>
          <a:prstGeom prst="rect">
            <a:avLst/>
          </a:prstGeom>
          <a:noFill/>
        </p:spPr>
        <p:txBody>
          <a:bodyPr wrap="square" rtlCol="0">
            <a:spAutoFit/>
          </a:bodyPr>
          <a:lstStyle/>
          <a:p>
            <a:pPr algn="ctr"/>
            <a:r>
              <a:rPr lang="es-MX" sz="3600" b="1" dirty="0" smtClean="0">
                <a:solidFill>
                  <a:prstClr val="black"/>
                </a:solidFill>
                <a:latin typeface="Arial" pitchFamily="34" charset="0"/>
                <a:cs typeface="Arial" pitchFamily="34" charset="0"/>
              </a:rPr>
              <a:t>Licenciatura en Contaduría</a:t>
            </a:r>
          </a:p>
          <a:p>
            <a:pPr algn="ctr"/>
            <a:r>
              <a:rPr lang="es-MX" sz="2800" b="1" dirty="0" smtClean="0">
                <a:solidFill>
                  <a:prstClr val="black"/>
                </a:solidFill>
                <a:latin typeface="Arial" pitchFamily="34" charset="0"/>
                <a:cs typeface="Arial" pitchFamily="34" charset="0"/>
              </a:rPr>
              <a:t> </a:t>
            </a:r>
          </a:p>
          <a:p>
            <a:pPr algn="ctr"/>
            <a:r>
              <a:rPr lang="es-MX" sz="2800" b="1" dirty="0" smtClean="0">
                <a:solidFill>
                  <a:prstClr val="black"/>
                </a:solidFill>
                <a:latin typeface="Arial" pitchFamily="34" charset="0"/>
                <a:cs typeface="Arial" pitchFamily="34" charset="0"/>
              </a:rPr>
              <a:t>Asignatura: Teoría General de la Administración </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Administración por Objetivos </a:t>
            </a:r>
            <a:endParaRPr lang="es-MX" sz="2800" b="1" dirty="0" smtClean="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Lic. Jorge U. Alvarado Ramírez </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Enero – Junio 2014</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1323439"/>
          </a:xfrm>
          <a:prstGeom prst="rect">
            <a:avLst/>
          </a:prstGeom>
          <a:noFill/>
        </p:spPr>
        <p:txBody>
          <a:bodyPr wrap="square" rtlCol="0">
            <a:spAutoFit/>
          </a:bodyPr>
          <a:lstStyle/>
          <a:p>
            <a:pPr marL="457200" indent="-457200">
              <a:buFont typeface="Wingdings" pitchFamily="2" charset="2"/>
              <a:buChar char="v"/>
            </a:pPr>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sp>
        <p:nvSpPr>
          <p:cNvPr id="3" name="2 CuadroTexto"/>
          <p:cNvSpPr txBox="1"/>
          <p:nvPr/>
        </p:nvSpPr>
        <p:spPr>
          <a:xfrm>
            <a:off x="899592" y="673532"/>
            <a:ext cx="6696744" cy="52322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s-MX" sz="2800" b="1" dirty="0" smtClean="0"/>
              <a:t>APO /  DEFINICION</a:t>
            </a:r>
          </a:p>
        </p:txBody>
      </p:sp>
      <p:sp>
        <p:nvSpPr>
          <p:cNvPr id="7" name="6 Rectángulo"/>
          <p:cNvSpPr/>
          <p:nvPr/>
        </p:nvSpPr>
        <p:spPr>
          <a:xfrm>
            <a:off x="467544" y="1327408"/>
            <a:ext cx="8208912" cy="2677656"/>
          </a:xfrm>
          <a:prstGeom prst="rect">
            <a:avLst/>
          </a:prstGeom>
        </p:spPr>
        <p:txBody>
          <a:bodyPr wrap="square">
            <a:spAutoFit/>
          </a:bodyPr>
          <a:lstStyle/>
          <a:p>
            <a:pPr algn="just"/>
            <a:r>
              <a:rPr lang="es-ES_tradnl" sz="2800" b="1" dirty="0" smtClean="0">
                <a:latin typeface="Arial" pitchFamily="34" charset="0"/>
                <a:cs typeface="Arial" pitchFamily="34" charset="0"/>
              </a:rPr>
              <a:t>Es un  sistema para que los subordinados y sus superiores establezcan mancomunadamente objetivos de desempeño, revisen periódicamente el  avance  hacia los objetivos y  asignen las recompensas con base en dicho  avance. </a:t>
            </a:r>
            <a:endParaRPr lang="es-MX" sz="2800" b="1" dirty="0" smtClean="0">
              <a:latin typeface="Arial" pitchFamily="34" charset="0"/>
              <a:cs typeface="Arial" pitchFamily="34" charset="0"/>
            </a:endParaRPr>
          </a:p>
        </p:txBody>
      </p:sp>
      <p:pic>
        <p:nvPicPr>
          <p:cNvPr id="8" name="Picture 3" descr="C:\Users\GRISEL1\Pictures\T1PCAERGQ4UCAFT3AA9CAXIK64HCAXC4WSZCAUPWQOPCAZKEBGACA9SLR6QCAPFEQPZCACILN55CAR8O4YDCAMRTNHRCA8DRJXQCAOIJKAXCA727XVUCA620WY5CAETK9DGCAHPYWJMCAWLBO3VCAF9B8K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4090432"/>
            <a:ext cx="5061161" cy="2578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8218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1323439"/>
          </a:xfrm>
          <a:prstGeom prst="rect">
            <a:avLst/>
          </a:prstGeom>
          <a:noFill/>
        </p:spPr>
        <p:txBody>
          <a:bodyPr wrap="square" rtlCol="0">
            <a:spAutoFit/>
          </a:bodyPr>
          <a:lstStyle/>
          <a:p>
            <a:pPr marL="457200" indent="-457200">
              <a:buFont typeface="Wingdings" pitchFamily="2" charset="2"/>
              <a:buChar char="v"/>
            </a:pPr>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graphicFrame>
        <p:nvGraphicFramePr>
          <p:cNvPr id="6" name="5 Diagrama"/>
          <p:cNvGraphicFramePr/>
          <p:nvPr>
            <p:extLst>
              <p:ext uri="{D42A27DB-BD31-4B8C-83A1-F6EECF244321}">
                <p14:modId xmlns:p14="http://schemas.microsoft.com/office/powerpoint/2010/main" val="1953490889"/>
              </p:ext>
            </p:extLst>
          </p:nvPr>
        </p:nvGraphicFramePr>
        <p:xfrm>
          <a:off x="539552" y="1196752"/>
          <a:ext cx="8280920"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8 CuadroTexto"/>
          <p:cNvSpPr txBox="1"/>
          <p:nvPr/>
        </p:nvSpPr>
        <p:spPr>
          <a:xfrm>
            <a:off x="1187624" y="601524"/>
            <a:ext cx="6696744" cy="523220"/>
          </a:xfrm>
          <a:prstGeom prst="rect">
            <a:avLst/>
          </a:prstGeom>
          <a:scene3d>
            <a:camera prst="perspectiveRelaxedModerately"/>
            <a:lightRig rig="threePt" dir="t"/>
          </a:scene3d>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es-MX" sz="2800" b="1" dirty="0" smtClean="0"/>
              <a:t>APO /  FUNDAMENTOS</a:t>
            </a:r>
          </a:p>
        </p:txBody>
      </p:sp>
    </p:spTree>
    <p:extLst>
      <p:ext uri="{BB962C8B-B14F-4D97-AF65-F5344CB8AC3E}">
        <p14:creationId xmlns:p14="http://schemas.microsoft.com/office/powerpoint/2010/main" val="2174299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1323439"/>
          </a:xfrm>
          <a:prstGeom prst="rect">
            <a:avLst/>
          </a:prstGeom>
          <a:noFill/>
        </p:spPr>
        <p:txBody>
          <a:bodyPr wrap="square" rtlCol="0">
            <a:spAutoFit/>
          </a:bodyPr>
          <a:lstStyle/>
          <a:p>
            <a:pPr marL="457200" indent="-457200">
              <a:buFont typeface="Wingdings" pitchFamily="2" charset="2"/>
              <a:buChar char="v"/>
            </a:pPr>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graphicFrame>
        <p:nvGraphicFramePr>
          <p:cNvPr id="5" name="4 Diagrama"/>
          <p:cNvGraphicFramePr/>
          <p:nvPr>
            <p:extLst>
              <p:ext uri="{D42A27DB-BD31-4B8C-83A1-F6EECF244321}">
                <p14:modId xmlns:p14="http://schemas.microsoft.com/office/powerpoint/2010/main" val="2454105221"/>
              </p:ext>
            </p:extLst>
          </p:nvPr>
        </p:nvGraphicFramePr>
        <p:xfrm>
          <a:off x="179512" y="2677368"/>
          <a:ext cx="878497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6 CuadroTexto"/>
          <p:cNvSpPr txBox="1"/>
          <p:nvPr/>
        </p:nvSpPr>
        <p:spPr>
          <a:xfrm>
            <a:off x="971600" y="673532"/>
            <a:ext cx="6696744" cy="52322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s-MX" sz="2800" b="1" dirty="0" smtClean="0"/>
              <a:t>APO / CRITICAS AL TÉRMINO</a:t>
            </a:r>
            <a:endParaRPr lang="es-MX" sz="2800" b="1" dirty="0"/>
          </a:p>
        </p:txBody>
      </p:sp>
      <p:sp>
        <p:nvSpPr>
          <p:cNvPr id="8" name="7 Rectángulo"/>
          <p:cNvSpPr/>
          <p:nvPr/>
        </p:nvSpPr>
        <p:spPr>
          <a:xfrm>
            <a:off x="323528" y="1364575"/>
            <a:ext cx="8424936" cy="1200329"/>
          </a:xfrm>
          <a:prstGeom prst="rect">
            <a:avLst/>
          </a:prstGeom>
        </p:spPr>
        <p:txBody>
          <a:bodyPr wrap="square">
            <a:spAutoFit/>
          </a:bodyPr>
          <a:lstStyle/>
          <a:p>
            <a:r>
              <a:rPr lang="es-ES" sz="2400" dirty="0"/>
              <a:t>La evaluación de los subordinados es difícil porque puede generar tensión y resentimiento además que </a:t>
            </a:r>
            <a:r>
              <a:rPr lang="es-ES" sz="2400" dirty="0" smtClean="0"/>
              <a:t>no todos </a:t>
            </a:r>
            <a:r>
              <a:rPr lang="es-ES" sz="2400" dirty="0"/>
              <a:t>los objetivos son cuantificables y medibles. Por ejemplo:</a:t>
            </a:r>
            <a:endParaRPr lang="es-MX" sz="2400" dirty="0"/>
          </a:p>
        </p:txBody>
      </p:sp>
    </p:spTree>
    <p:extLst>
      <p:ext uri="{BB962C8B-B14F-4D97-AF65-F5344CB8AC3E}">
        <p14:creationId xmlns:p14="http://schemas.microsoft.com/office/powerpoint/2010/main" val="3814556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1323439"/>
          </a:xfrm>
          <a:prstGeom prst="rect">
            <a:avLst/>
          </a:prstGeom>
          <a:noFill/>
        </p:spPr>
        <p:txBody>
          <a:bodyPr wrap="square" rtlCol="0">
            <a:spAutoFit/>
          </a:bodyPr>
          <a:lstStyle/>
          <a:p>
            <a:pPr marL="457200" indent="-457200">
              <a:buFont typeface="Wingdings" pitchFamily="2" charset="2"/>
              <a:buChar char="v"/>
            </a:pPr>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sp>
        <p:nvSpPr>
          <p:cNvPr id="7" name="6 CuadroTexto"/>
          <p:cNvSpPr txBox="1"/>
          <p:nvPr/>
        </p:nvSpPr>
        <p:spPr>
          <a:xfrm>
            <a:off x="971600" y="673532"/>
            <a:ext cx="6696744" cy="523220"/>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s-MX" sz="2800" b="1" dirty="0" smtClean="0"/>
              <a:t>APO / CRITICAS AL TÉRMINO</a:t>
            </a:r>
            <a:endParaRPr lang="es-MX" sz="2800" b="1" dirty="0"/>
          </a:p>
        </p:txBody>
      </p:sp>
      <p:graphicFrame>
        <p:nvGraphicFramePr>
          <p:cNvPr id="6" name="5 Diagrama"/>
          <p:cNvGraphicFramePr/>
          <p:nvPr>
            <p:extLst>
              <p:ext uri="{D42A27DB-BD31-4B8C-83A1-F6EECF244321}">
                <p14:modId xmlns:p14="http://schemas.microsoft.com/office/powerpoint/2010/main" val="1880692209"/>
              </p:ext>
            </p:extLst>
          </p:nvPr>
        </p:nvGraphicFramePr>
        <p:xfrm>
          <a:off x="179512" y="2749376"/>
          <a:ext cx="878497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8 Rectángulo"/>
          <p:cNvSpPr/>
          <p:nvPr/>
        </p:nvSpPr>
        <p:spPr>
          <a:xfrm>
            <a:off x="395536" y="1340768"/>
            <a:ext cx="8280920" cy="1323439"/>
          </a:xfrm>
          <a:prstGeom prst="rect">
            <a:avLst/>
          </a:prstGeom>
        </p:spPr>
        <p:txBody>
          <a:bodyPr wrap="square">
            <a:spAutoFit/>
          </a:bodyPr>
          <a:lstStyle/>
          <a:p>
            <a:pPr algn="just"/>
            <a:r>
              <a:rPr lang="es-ES" sz="2000" b="1" dirty="0"/>
              <a:t>Aunque la aplicación de la dirección por objetivos plantea algunas dificultades en diversos </a:t>
            </a:r>
            <a:r>
              <a:rPr lang="es-ES" sz="2000" b="1" dirty="0" smtClean="0"/>
              <a:t>puestos, especialmente </a:t>
            </a:r>
            <a:r>
              <a:rPr lang="es-ES" sz="2000" b="1" dirty="0"/>
              <a:t>por la dificultad de cuantificación de los objetivos, </a:t>
            </a:r>
            <a:r>
              <a:rPr lang="es-ES" sz="2000" b="1" dirty="0" smtClean="0"/>
              <a:t>en principio </a:t>
            </a:r>
            <a:r>
              <a:rPr lang="es-ES" sz="2000" b="1" dirty="0"/>
              <a:t>es aplicable a todos los </a:t>
            </a:r>
            <a:r>
              <a:rPr lang="es-ES" sz="2000" b="1" dirty="0" smtClean="0"/>
              <a:t>niveles </a:t>
            </a:r>
            <a:r>
              <a:rPr lang="es-MX" sz="2000" b="1" dirty="0" smtClean="0"/>
              <a:t>de </a:t>
            </a:r>
            <a:r>
              <a:rPr lang="es-MX" sz="2000" b="1" dirty="0"/>
              <a:t>la organización.</a:t>
            </a:r>
          </a:p>
        </p:txBody>
      </p:sp>
    </p:spTree>
    <p:extLst>
      <p:ext uri="{BB962C8B-B14F-4D97-AF65-F5344CB8AC3E}">
        <p14:creationId xmlns:p14="http://schemas.microsoft.com/office/powerpoint/2010/main" val="3618381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1323439"/>
          </a:xfrm>
          <a:prstGeom prst="rect">
            <a:avLst/>
          </a:prstGeom>
          <a:noFill/>
        </p:spPr>
        <p:txBody>
          <a:bodyPr wrap="square" rtlCol="0">
            <a:spAutoFit/>
          </a:bodyPr>
          <a:lstStyle/>
          <a:p>
            <a:pPr marL="457200" indent="-457200">
              <a:buFont typeface="Wingdings" pitchFamily="2" charset="2"/>
              <a:buChar char="v"/>
            </a:pPr>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sp>
        <p:nvSpPr>
          <p:cNvPr id="8" name="7 CuadroTexto"/>
          <p:cNvSpPr txBox="1"/>
          <p:nvPr/>
        </p:nvSpPr>
        <p:spPr>
          <a:xfrm>
            <a:off x="971600" y="601524"/>
            <a:ext cx="6696744" cy="5232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s-MX" sz="2800" b="1" dirty="0" smtClean="0"/>
              <a:t>APO / ESTRATEGIA DE IMPLANTACION</a:t>
            </a:r>
            <a:endParaRPr lang="es-MX" sz="2800" b="1" dirty="0"/>
          </a:p>
        </p:txBody>
      </p:sp>
      <p:graphicFrame>
        <p:nvGraphicFramePr>
          <p:cNvPr id="10" name="9 Diagrama"/>
          <p:cNvGraphicFramePr/>
          <p:nvPr>
            <p:extLst>
              <p:ext uri="{D42A27DB-BD31-4B8C-83A1-F6EECF244321}">
                <p14:modId xmlns:p14="http://schemas.microsoft.com/office/powerpoint/2010/main" val="2741782945"/>
              </p:ext>
            </p:extLst>
          </p:nvPr>
        </p:nvGraphicFramePr>
        <p:xfrm>
          <a:off x="395536" y="1556792"/>
          <a:ext cx="7836532"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8149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1323439"/>
          </a:xfrm>
          <a:prstGeom prst="rect">
            <a:avLst/>
          </a:prstGeom>
          <a:noFill/>
        </p:spPr>
        <p:txBody>
          <a:bodyPr wrap="square" rtlCol="0">
            <a:spAutoFit/>
          </a:bodyPr>
          <a:lstStyle/>
          <a:p>
            <a:pPr marL="457200" indent="-457200">
              <a:buFont typeface="Wingdings" pitchFamily="2" charset="2"/>
              <a:buChar char="v"/>
            </a:pPr>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sp>
        <p:nvSpPr>
          <p:cNvPr id="8" name="7 CuadroTexto"/>
          <p:cNvSpPr txBox="1"/>
          <p:nvPr/>
        </p:nvSpPr>
        <p:spPr>
          <a:xfrm>
            <a:off x="971600" y="601524"/>
            <a:ext cx="6696744" cy="5232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s-MX" sz="2800" b="1" dirty="0" smtClean="0"/>
              <a:t>APO / ESTRATEGIA DE IMPLANTACION</a:t>
            </a:r>
            <a:endParaRPr lang="es-MX" sz="2800" b="1" dirty="0"/>
          </a:p>
        </p:txBody>
      </p:sp>
      <p:graphicFrame>
        <p:nvGraphicFramePr>
          <p:cNvPr id="5" name="4 Diagrama"/>
          <p:cNvGraphicFramePr/>
          <p:nvPr>
            <p:extLst>
              <p:ext uri="{D42A27DB-BD31-4B8C-83A1-F6EECF244321}">
                <p14:modId xmlns:p14="http://schemas.microsoft.com/office/powerpoint/2010/main" val="2541294097"/>
              </p:ext>
            </p:extLst>
          </p:nvPr>
        </p:nvGraphicFramePr>
        <p:xfrm>
          <a:off x="479884" y="1484784"/>
          <a:ext cx="7836532"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5486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1323439"/>
          </a:xfrm>
          <a:prstGeom prst="rect">
            <a:avLst/>
          </a:prstGeom>
          <a:noFill/>
        </p:spPr>
        <p:txBody>
          <a:bodyPr wrap="square" rtlCol="0">
            <a:spAutoFit/>
          </a:bodyPr>
          <a:lstStyle/>
          <a:p>
            <a:pPr marL="457200" indent="-457200">
              <a:buFont typeface="Wingdings" pitchFamily="2" charset="2"/>
              <a:buChar char="v"/>
            </a:pPr>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sp>
        <p:nvSpPr>
          <p:cNvPr id="8" name="7 CuadroTexto"/>
          <p:cNvSpPr txBox="1"/>
          <p:nvPr/>
        </p:nvSpPr>
        <p:spPr>
          <a:xfrm>
            <a:off x="3779912" y="3068960"/>
            <a:ext cx="2016224" cy="95410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s-MX" sz="2800" b="1" dirty="0" smtClean="0"/>
              <a:t>APO / PROCESO </a:t>
            </a:r>
            <a:endParaRPr lang="es-MX" sz="2800" b="1" dirty="0"/>
          </a:p>
        </p:txBody>
      </p:sp>
      <p:graphicFrame>
        <p:nvGraphicFramePr>
          <p:cNvPr id="6" name="5 Diagrama"/>
          <p:cNvGraphicFramePr/>
          <p:nvPr>
            <p:extLst>
              <p:ext uri="{D42A27DB-BD31-4B8C-83A1-F6EECF244321}">
                <p14:modId xmlns:p14="http://schemas.microsoft.com/office/powerpoint/2010/main" val="4089958008"/>
              </p:ext>
            </p:extLst>
          </p:nvPr>
        </p:nvGraphicFramePr>
        <p:xfrm>
          <a:off x="467544" y="764704"/>
          <a:ext cx="8208912"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76623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1323439"/>
          </a:xfrm>
          <a:prstGeom prst="rect">
            <a:avLst/>
          </a:prstGeom>
          <a:noFill/>
        </p:spPr>
        <p:txBody>
          <a:bodyPr wrap="square" rtlCol="0">
            <a:spAutoFit/>
          </a:bodyPr>
          <a:lstStyle/>
          <a:p>
            <a:pPr marL="457200" indent="-457200">
              <a:buFont typeface="Wingdings" pitchFamily="2" charset="2"/>
              <a:buChar char="v"/>
            </a:pPr>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sp>
        <p:nvSpPr>
          <p:cNvPr id="5" name="4 CuadroTexto"/>
          <p:cNvSpPr txBox="1"/>
          <p:nvPr/>
        </p:nvSpPr>
        <p:spPr>
          <a:xfrm>
            <a:off x="1124000" y="1158096"/>
            <a:ext cx="6696744"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s-MX" sz="2800" b="1" dirty="0" smtClean="0"/>
              <a:t>APO / MECANICA DE FUNCIONAMIENTO</a:t>
            </a:r>
            <a:endParaRPr lang="es-MX" sz="2800" b="1" dirty="0"/>
          </a:p>
        </p:txBody>
      </p:sp>
      <p:sp>
        <p:nvSpPr>
          <p:cNvPr id="7" name="6 CuadroTexto"/>
          <p:cNvSpPr txBox="1"/>
          <p:nvPr/>
        </p:nvSpPr>
        <p:spPr>
          <a:xfrm>
            <a:off x="395536" y="2085816"/>
            <a:ext cx="4326954" cy="400110"/>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s-MX" sz="2000" b="1" dirty="0" smtClean="0">
                <a:solidFill>
                  <a:schemeClr val="bg1"/>
                </a:solidFill>
              </a:rPr>
              <a:t>DIFERENCIA ENTRE OBJETIVO Y META</a:t>
            </a:r>
            <a:endParaRPr lang="es-MX" sz="2000" b="1" dirty="0">
              <a:solidFill>
                <a:schemeClr val="bg1"/>
              </a:solidFill>
            </a:endParaRPr>
          </a:p>
        </p:txBody>
      </p:sp>
      <p:sp>
        <p:nvSpPr>
          <p:cNvPr id="9" name="8 CuadroTexto"/>
          <p:cNvSpPr txBox="1"/>
          <p:nvPr/>
        </p:nvSpPr>
        <p:spPr>
          <a:xfrm>
            <a:off x="395537" y="2805896"/>
            <a:ext cx="8424936" cy="1631216"/>
          </a:xfrm>
          <a:prstGeom prst="rect">
            <a:avLst/>
          </a:prstGeom>
          <a:noFill/>
        </p:spPr>
        <p:txBody>
          <a:bodyPr wrap="square" rtlCol="0">
            <a:spAutoFit/>
          </a:bodyPr>
          <a:lstStyle/>
          <a:p>
            <a:pPr algn="just"/>
            <a:r>
              <a:rPr lang="es-MX" sz="2000" dirty="0" smtClean="0"/>
              <a:t>El </a:t>
            </a:r>
            <a:r>
              <a:rPr lang="es-MX" sz="2000" b="1" u="sng" dirty="0" smtClean="0"/>
              <a:t>objetivo</a:t>
            </a:r>
            <a:r>
              <a:rPr lang="es-MX" sz="2000" dirty="0" smtClean="0"/>
              <a:t> de una organización son por lo regular estratégicos, de largo plazo, por tanto son una búsqueda permanente de lo que se pretende alcanzar, mientras que las </a:t>
            </a:r>
            <a:r>
              <a:rPr lang="es-MX" sz="2000" b="1" u="sng" dirty="0" smtClean="0"/>
              <a:t>metas</a:t>
            </a:r>
            <a:r>
              <a:rPr lang="es-MX" sz="2000" dirty="0" smtClean="0"/>
              <a:t> corresponden a programas y operaciones mensuales, anuales, quincenales, etc. Es decir son mas específicos en cuanto a cantidad, tiempo y forma.</a:t>
            </a:r>
            <a:endParaRPr lang="es-MX" sz="2000" dirty="0"/>
          </a:p>
        </p:txBody>
      </p:sp>
      <p:pic>
        <p:nvPicPr>
          <p:cNvPr id="10" name="9 Imagen" descr="https://encrypted-tbn3.gstatic.com/images?q=tbn:ANd9GcQqpjm1lq8ZxxyGNOrhh-eZ9F8w6htHIe0FRbgG77yXbqPVpTy8">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2987824" y="4581128"/>
            <a:ext cx="3240360" cy="2088232"/>
          </a:xfrm>
          <a:prstGeom prst="rect">
            <a:avLst/>
          </a:prstGeom>
          <a:noFill/>
          <a:ln>
            <a:noFill/>
          </a:ln>
        </p:spPr>
      </p:pic>
    </p:spTree>
    <p:extLst>
      <p:ext uri="{BB962C8B-B14F-4D97-AF65-F5344CB8AC3E}">
        <p14:creationId xmlns:p14="http://schemas.microsoft.com/office/powerpoint/2010/main" val="38932317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1323439"/>
          </a:xfrm>
          <a:prstGeom prst="rect">
            <a:avLst/>
          </a:prstGeom>
          <a:noFill/>
        </p:spPr>
        <p:txBody>
          <a:bodyPr wrap="square" rtlCol="0">
            <a:spAutoFit/>
          </a:bodyPr>
          <a:lstStyle/>
          <a:p>
            <a:pPr marL="457200" indent="-457200">
              <a:buFont typeface="Wingdings" pitchFamily="2" charset="2"/>
              <a:buChar char="v"/>
            </a:pPr>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sp>
        <p:nvSpPr>
          <p:cNvPr id="8" name="7 CuadroTexto"/>
          <p:cNvSpPr txBox="1"/>
          <p:nvPr/>
        </p:nvSpPr>
        <p:spPr>
          <a:xfrm>
            <a:off x="1124000" y="673532"/>
            <a:ext cx="6696744"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s-MX" sz="2800" b="1" dirty="0" smtClean="0"/>
              <a:t>APO / MECANICA DE FUNCIONAMIENTO</a:t>
            </a:r>
            <a:endParaRPr lang="es-MX" sz="2800" b="1" dirty="0"/>
          </a:p>
        </p:txBody>
      </p:sp>
      <p:graphicFrame>
        <p:nvGraphicFramePr>
          <p:cNvPr id="11" name="3 Marcador de contenido"/>
          <p:cNvGraphicFramePr>
            <a:graphicFrameLocks/>
          </p:cNvGraphicFramePr>
          <p:nvPr>
            <p:extLst>
              <p:ext uri="{D42A27DB-BD31-4B8C-83A1-F6EECF244321}">
                <p14:modId xmlns:p14="http://schemas.microsoft.com/office/powerpoint/2010/main" val="1824804910"/>
              </p:ext>
            </p:extLst>
          </p:nvPr>
        </p:nvGraphicFramePr>
        <p:xfrm>
          <a:off x="251520" y="1291098"/>
          <a:ext cx="8712968" cy="5522278"/>
        </p:xfrm>
        <a:graphic>
          <a:graphicData uri="http://schemas.openxmlformats.org/drawingml/2006/table">
            <a:tbl>
              <a:tblPr firstRow="1" bandRow="1">
                <a:tableStyleId>{775DCB02-9BB8-47FD-8907-85C794F793BA}</a:tableStyleId>
              </a:tblPr>
              <a:tblGrid>
                <a:gridCol w="2664296"/>
                <a:gridCol w="6048672"/>
              </a:tblGrid>
              <a:tr h="372694">
                <a:tc>
                  <a:txBody>
                    <a:bodyPr/>
                    <a:lstStyle/>
                    <a:p>
                      <a:r>
                        <a:rPr lang="es-GT" sz="1800" dirty="0" smtClean="0"/>
                        <a:t>Objetivos No Verificables</a:t>
                      </a:r>
                      <a:endParaRPr lang="es-GT" sz="1800" dirty="0"/>
                    </a:p>
                  </a:txBody>
                  <a:tcPr marT="45723" marB="45723"/>
                </a:tc>
                <a:tc>
                  <a:txBody>
                    <a:bodyPr/>
                    <a:lstStyle/>
                    <a:p>
                      <a:r>
                        <a:rPr lang="es-GT" sz="1800" dirty="0" smtClean="0"/>
                        <a:t>Objetivos Verificables</a:t>
                      </a:r>
                      <a:endParaRPr lang="es-GT" sz="1800" dirty="0"/>
                    </a:p>
                  </a:txBody>
                  <a:tcPr marT="45723" marB="45723"/>
                </a:tc>
              </a:tr>
              <a:tr h="619633">
                <a:tc>
                  <a:txBody>
                    <a:bodyPr/>
                    <a:lstStyle/>
                    <a:p>
                      <a:pPr marL="342900" indent="-342900">
                        <a:buFont typeface="Arial" pitchFamily="34" charset="0"/>
                        <a:buChar char="•"/>
                      </a:pPr>
                      <a:r>
                        <a:rPr lang="es-GT" sz="1800" dirty="0" smtClean="0"/>
                        <a:t>Obtener Ganancias Razonables</a:t>
                      </a:r>
                    </a:p>
                  </a:txBody>
                  <a:tcPr marT="45723" marB="45723"/>
                </a:tc>
                <a:tc>
                  <a:txBody>
                    <a:bodyPr/>
                    <a:lstStyle/>
                    <a:p>
                      <a:pPr marL="342900" indent="-342900">
                        <a:buFont typeface="Arial" pitchFamily="34" charset="0"/>
                        <a:buChar char="•"/>
                      </a:pPr>
                      <a:r>
                        <a:rPr lang="es-GT" sz="1500" dirty="0" smtClean="0"/>
                        <a:t>Obtener un rendimiento sobre la inversión del 12% al término</a:t>
                      </a:r>
                      <a:r>
                        <a:rPr lang="es-GT" sz="1500" baseline="0" dirty="0" smtClean="0"/>
                        <a:t> del año fiscal en curso. </a:t>
                      </a:r>
                      <a:endParaRPr lang="es-GT" sz="1500" dirty="0"/>
                    </a:p>
                  </a:txBody>
                  <a:tcPr marT="45723" marB="45723"/>
                </a:tc>
              </a:tr>
              <a:tr h="869145">
                <a:tc>
                  <a:txBody>
                    <a:bodyPr/>
                    <a:lstStyle/>
                    <a:p>
                      <a:pPr marL="342900" indent="-342900">
                        <a:buFont typeface="Arial" pitchFamily="34" charset="0"/>
                        <a:buChar char="•"/>
                      </a:pPr>
                      <a:r>
                        <a:rPr lang="es-GT" sz="1800" dirty="0" smtClean="0"/>
                        <a:t>Mejorar la comunicación</a:t>
                      </a:r>
                    </a:p>
                  </a:txBody>
                  <a:tcPr marT="45723" marB="45723"/>
                </a:tc>
                <a:tc>
                  <a:txBody>
                    <a:bodyPr/>
                    <a:lstStyle/>
                    <a:p>
                      <a:pPr marL="342900" indent="-342900">
                        <a:buFont typeface="Arial" pitchFamily="34" charset="0"/>
                        <a:buChar char="•"/>
                      </a:pPr>
                      <a:r>
                        <a:rPr lang="es-GT" sz="1500" dirty="0" smtClean="0"/>
                        <a:t>Publicar un boletín mensual de dos páginas a partir</a:t>
                      </a:r>
                      <a:r>
                        <a:rPr lang="es-GT" sz="1500" baseline="0" dirty="0" smtClean="0"/>
                        <a:t> del 1 de Julio del 2014 que implique no más de 40 horas de trabajo de tiempo de preparación (tras el primer número)</a:t>
                      </a:r>
                      <a:endParaRPr lang="es-GT" sz="1500" dirty="0"/>
                    </a:p>
                  </a:txBody>
                  <a:tcPr marT="45723" marB="45723"/>
                </a:tc>
              </a:tr>
              <a:tr h="885188">
                <a:tc>
                  <a:txBody>
                    <a:bodyPr/>
                    <a:lstStyle/>
                    <a:p>
                      <a:pPr marL="342900" indent="-342900">
                        <a:buFont typeface="Arial" pitchFamily="34" charset="0"/>
                        <a:buChar char="•"/>
                      </a:pPr>
                      <a:r>
                        <a:rPr lang="es-GT" sz="1800" dirty="0" smtClean="0"/>
                        <a:t>Elevar la productividad del departamento       de producción.</a:t>
                      </a:r>
                      <a:endParaRPr lang="es-GT" sz="1800" dirty="0"/>
                    </a:p>
                  </a:txBody>
                  <a:tcPr marT="45723" marB="45723"/>
                </a:tc>
                <a:tc>
                  <a:txBody>
                    <a:bodyPr/>
                    <a:lstStyle/>
                    <a:p>
                      <a:pPr marL="342900" indent="-342900">
                        <a:buFont typeface="Arial" pitchFamily="34" charset="0"/>
                        <a:buChar char="•"/>
                      </a:pPr>
                      <a:r>
                        <a:rPr lang="es-GT" sz="1500" dirty="0" smtClean="0"/>
                        <a:t>Incrementar la producción</a:t>
                      </a:r>
                      <a:r>
                        <a:rPr lang="es-GT" sz="1500" baseline="0" dirty="0" smtClean="0"/>
                        <a:t> en 5% para el 31 de Diciembre del 2014, sin costos adicionales y manteniendo el nivel actual de calidad</a:t>
                      </a:r>
                      <a:endParaRPr lang="es-GT" sz="1500" dirty="0"/>
                    </a:p>
                  </a:txBody>
                  <a:tcPr marT="45723" marB="45723"/>
                </a:tc>
              </a:tr>
              <a:tr h="1461739">
                <a:tc>
                  <a:txBody>
                    <a:bodyPr/>
                    <a:lstStyle/>
                    <a:p>
                      <a:pPr marL="342900" indent="-342900">
                        <a:buFont typeface="Arial" pitchFamily="34" charset="0"/>
                        <a:buChar char="•"/>
                      </a:pPr>
                      <a:r>
                        <a:rPr lang="es-GT" sz="1800" dirty="0" smtClean="0"/>
                        <a:t>Desarrollar mejores administradores</a:t>
                      </a:r>
                      <a:endParaRPr lang="es-GT" sz="1800" dirty="0"/>
                    </a:p>
                  </a:txBody>
                  <a:tcPr marT="45723" marB="45723"/>
                </a:tc>
                <a:tc>
                  <a:txBody>
                    <a:bodyPr/>
                    <a:lstStyle/>
                    <a:p>
                      <a:pPr marL="342900" indent="-342900">
                        <a:buFont typeface="Arial" pitchFamily="34" charset="0"/>
                        <a:buChar char="•"/>
                      </a:pPr>
                      <a:r>
                        <a:rPr lang="es-GT" sz="1500" dirty="0" smtClean="0"/>
                        <a:t>Diseñar e impartir un curso interno de fundamentos de administración de 40 horas de duración</a:t>
                      </a:r>
                      <a:r>
                        <a:rPr lang="es-GT" sz="1500" baseline="0" dirty="0" smtClean="0"/>
                        <a:t> por concluir el 1 de Octubre del 2014 que implique no más de 200 horas de trabajo para el personal de desarrollo administrativo y con la aprobación del examen (especificado) por al menos 90% de los administradores. </a:t>
                      </a:r>
                      <a:endParaRPr lang="es-GT" sz="1500" dirty="0"/>
                    </a:p>
                  </a:txBody>
                  <a:tcPr marT="45723" marB="45723"/>
                </a:tc>
              </a:tr>
              <a:tr h="1264208">
                <a:tc>
                  <a:txBody>
                    <a:bodyPr/>
                    <a:lstStyle/>
                    <a:p>
                      <a:pPr marL="342900" indent="-342900">
                        <a:buFont typeface="Arial" pitchFamily="34" charset="0"/>
                        <a:buChar char="•"/>
                      </a:pPr>
                      <a:r>
                        <a:rPr lang="es-GT" sz="1800" dirty="0" smtClean="0"/>
                        <a:t>Instalar un sistema de cómputo</a:t>
                      </a:r>
                      <a:endParaRPr lang="es-GT" sz="1800" dirty="0"/>
                    </a:p>
                  </a:txBody>
                  <a:tcPr marT="45723" marB="45723"/>
                </a:tc>
                <a:tc>
                  <a:txBody>
                    <a:bodyPr/>
                    <a:lstStyle/>
                    <a:p>
                      <a:pPr marL="342900" indent="-342900">
                        <a:buFont typeface="Arial" pitchFamily="34" charset="0"/>
                        <a:buChar char="•"/>
                      </a:pPr>
                      <a:r>
                        <a:rPr lang="es-GT" sz="1500" dirty="0" smtClean="0"/>
                        <a:t>Instalar un sistema de control computarizado</a:t>
                      </a:r>
                      <a:r>
                        <a:rPr lang="es-GT" sz="1500" baseline="0" dirty="0" smtClean="0"/>
                        <a:t> en el departamento de producción para el 31 de Diciembre del 2014 que requiera no más de 500 horas de trabajo de análisis de sistemas y que opere con no más de 10% de tiempo de falla durante los 3 primeros meses.</a:t>
                      </a:r>
                      <a:endParaRPr lang="es-GT" sz="1500" dirty="0"/>
                    </a:p>
                  </a:txBody>
                  <a:tcPr marT="45723" marB="45723"/>
                </a:tc>
              </a:tr>
            </a:tbl>
          </a:graphicData>
        </a:graphic>
      </p:graphicFrame>
    </p:spTree>
    <p:extLst>
      <p:ext uri="{BB962C8B-B14F-4D97-AF65-F5344CB8AC3E}">
        <p14:creationId xmlns:p14="http://schemas.microsoft.com/office/powerpoint/2010/main" val="3120546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1"/>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1"/>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1323439"/>
          </a:xfrm>
          <a:prstGeom prst="rect">
            <a:avLst/>
          </a:prstGeom>
          <a:noFill/>
        </p:spPr>
        <p:txBody>
          <a:bodyPr wrap="square" rtlCol="0">
            <a:spAutoFit/>
          </a:bodyPr>
          <a:lstStyle/>
          <a:p>
            <a:pPr marL="457200" indent="-457200">
              <a:buFont typeface="Wingdings" pitchFamily="2" charset="2"/>
              <a:buChar char="v"/>
            </a:pPr>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sp>
        <p:nvSpPr>
          <p:cNvPr id="5" name="4 CuadroTexto"/>
          <p:cNvSpPr txBox="1"/>
          <p:nvPr/>
        </p:nvSpPr>
        <p:spPr>
          <a:xfrm>
            <a:off x="1124000" y="745540"/>
            <a:ext cx="6696744"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s-MX" sz="2800" b="1" dirty="0" smtClean="0"/>
              <a:t>APO / EVALUACION Y SEGUIMIENTO</a:t>
            </a:r>
            <a:endParaRPr lang="es-MX" sz="2800" b="1" dirty="0"/>
          </a:p>
        </p:txBody>
      </p:sp>
      <p:sp>
        <p:nvSpPr>
          <p:cNvPr id="6" name="5 CuadroTexto"/>
          <p:cNvSpPr txBox="1"/>
          <p:nvPr/>
        </p:nvSpPr>
        <p:spPr>
          <a:xfrm>
            <a:off x="323528" y="1480716"/>
            <a:ext cx="8496944" cy="2308324"/>
          </a:xfrm>
          <a:prstGeom prst="rect">
            <a:avLst/>
          </a:prstGeom>
          <a:noFill/>
        </p:spPr>
        <p:txBody>
          <a:bodyPr wrap="square" rtlCol="0">
            <a:spAutoFit/>
          </a:bodyPr>
          <a:lstStyle/>
          <a:p>
            <a:pPr algn="just"/>
            <a:r>
              <a:rPr lang="es-MX" sz="2400" b="1" dirty="0" smtClean="0"/>
              <a:t>Lo que se busca con este estilo de dirección es mejorar la eficiencia, eficacia y efectividad y no descalificar aprovechando la oportunidad para humillar y dañar a los involucrados dentro de este proceso de la APO por lo que se presenta a continuación una escala de evaluación que nos permitirá tomar decisiones para mejorar y lograr los objetivos organizacionales. </a:t>
            </a:r>
            <a:endParaRPr lang="es-MX" sz="2400" b="1" dirty="0"/>
          </a:p>
        </p:txBody>
      </p:sp>
      <p:graphicFrame>
        <p:nvGraphicFramePr>
          <p:cNvPr id="7" name="6 Tabla"/>
          <p:cNvGraphicFramePr>
            <a:graphicFrameLocks noGrp="1"/>
          </p:cNvGraphicFramePr>
          <p:nvPr>
            <p:extLst>
              <p:ext uri="{D42A27DB-BD31-4B8C-83A1-F6EECF244321}">
                <p14:modId xmlns:p14="http://schemas.microsoft.com/office/powerpoint/2010/main" val="1219912995"/>
              </p:ext>
            </p:extLst>
          </p:nvPr>
        </p:nvGraphicFramePr>
        <p:xfrm>
          <a:off x="467546" y="3911456"/>
          <a:ext cx="8208912" cy="2685896"/>
        </p:xfrm>
        <a:graphic>
          <a:graphicData uri="http://schemas.openxmlformats.org/drawingml/2006/table">
            <a:tbl>
              <a:tblPr firstRow="1" bandRow="1">
                <a:tableStyleId>{00A15C55-8517-42AA-B614-E9B94910E393}</a:tableStyleId>
              </a:tblPr>
              <a:tblGrid>
                <a:gridCol w="1368152"/>
                <a:gridCol w="1368152"/>
                <a:gridCol w="1368152"/>
                <a:gridCol w="1368152"/>
                <a:gridCol w="1368152"/>
                <a:gridCol w="1368152"/>
              </a:tblGrid>
              <a:tr h="559562">
                <a:tc>
                  <a:txBody>
                    <a:bodyPr/>
                    <a:lstStyle/>
                    <a:p>
                      <a:pPr algn="ctr"/>
                      <a:r>
                        <a:rPr lang="es-MX" sz="2400" dirty="0" smtClean="0"/>
                        <a:t>10</a:t>
                      </a:r>
                      <a:endParaRPr lang="es-MX" sz="2400" dirty="0"/>
                    </a:p>
                  </a:txBody>
                  <a:tcPr/>
                </a:tc>
                <a:tc>
                  <a:txBody>
                    <a:bodyPr/>
                    <a:lstStyle/>
                    <a:p>
                      <a:pPr algn="ctr"/>
                      <a:r>
                        <a:rPr lang="es-MX" sz="2400" dirty="0" smtClean="0"/>
                        <a:t>8</a:t>
                      </a:r>
                      <a:endParaRPr lang="es-MX" sz="2400" dirty="0"/>
                    </a:p>
                  </a:txBody>
                  <a:tcPr/>
                </a:tc>
                <a:tc>
                  <a:txBody>
                    <a:bodyPr/>
                    <a:lstStyle/>
                    <a:p>
                      <a:pPr algn="ctr"/>
                      <a:r>
                        <a:rPr lang="es-MX" sz="2400" dirty="0" smtClean="0"/>
                        <a:t>6</a:t>
                      </a:r>
                      <a:endParaRPr lang="es-MX" sz="2400" dirty="0"/>
                    </a:p>
                  </a:txBody>
                  <a:tcPr/>
                </a:tc>
                <a:tc>
                  <a:txBody>
                    <a:bodyPr/>
                    <a:lstStyle/>
                    <a:p>
                      <a:pPr algn="ctr"/>
                      <a:r>
                        <a:rPr lang="es-MX" sz="2400" dirty="0" smtClean="0"/>
                        <a:t>4</a:t>
                      </a:r>
                      <a:endParaRPr lang="es-MX" sz="2400" dirty="0"/>
                    </a:p>
                  </a:txBody>
                  <a:tcPr/>
                </a:tc>
                <a:tc>
                  <a:txBody>
                    <a:bodyPr/>
                    <a:lstStyle/>
                    <a:p>
                      <a:pPr algn="ctr"/>
                      <a:r>
                        <a:rPr lang="es-MX" sz="2400" dirty="0" smtClean="0"/>
                        <a:t>2</a:t>
                      </a:r>
                      <a:endParaRPr lang="es-MX" sz="2400" dirty="0"/>
                    </a:p>
                  </a:txBody>
                  <a:tcPr/>
                </a:tc>
                <a:tc>
                  <a:txBody>
                    <a:bodyPr/>
                    <a:lstStyle/>
                    <a:p>
                      <a:pPr algn="ctr"/>
                      <a:r>
                        <a:rPr lang="es-MX" sz="2400" dirty="0" smtClean="0"/>
                        <a:t>0</a:t>
                      </a:r>
                      <a:endParaRPr lang="es-MX" sz="2400" dirty="0"/>
                    </a:p>
                  </a:txBody>
                  <a:tcPr/>
                </a:tc>
              </a:tr>
              <a:tr h="2126334">
                <a:tc>
                  <a:txBody>
                    <a:bodyPr/>
                    <a:lstStyle/>
                    <a:p>
                      <a:r>
                        <a:rPr lang="es-MX" dirty="0" smtClean="0"/>
                        <a:t>Excelente,</a:t>
                      </a:r>
                      <a:r>
                        <a:rPr lang="es-MX" baseline="0" dirty="0" smtClean="0"/>
                        <a:t> sobre paso el cumplimiento del objetivo</a:t>
                      </a:r>
                      <a:endParaRPr lang="es-MX" dirty="0"/>
                    </a:p>
                  </a:txBody>
                  <a:tcPr/>
                </a:tc>
                <a:tc>
                  <a:txBody>
                    <a:bodyPr/>
                    <a:lstStyle/>
                    <a:p>
                      <a:r>
                        <a:rPr lang="es-MX" dirty="0" smtClean="0"/>
                        <a:t>Cumplió mas de un 80%</a:t>
                      </a:r>
                      <a:r>
                        <a:rPr lang="es-MX" baseline="0" dirty="0" smtClean="0"/>
                        <a:t> del objetivo</a:t>
                      </a:r>
                      <a:endParaRPr lang="es-MX" dirty="0"/>
                    </a:p>
                  </a:txBody>
                  <a:tcPr/>
                </a:tc>
                <a:tc>
                  <a:txBody>
                    <a:bodyPr/>
                    <a:lstStyle/>
                    <a:p>
                      <a:r>
                        <a:rPr lang="es-MX" dirty="0" smtClean="0"/>
                        <a:t>Cumplió aproximadamente con un 60%</a:t>
                      </a:r>
                      <a:r>
                        <a:rPr lang="es-MX" baseline="0" dirty="0" smtClean="0"/>
                        <a:t> del objetivo</a:t>
                      </a:r>
                      <a:endParaRPr lang="es-MX" dirty="0"/>
                    </a:p>
                  </a:txBody>
                  <a:tcPr/>
                </a:tc>
                <a:tc>
                  <a:txBody>
                    <a:bodyPr/>
                    <a:lstStyle/>
                    <a:p>
                      <a:r>
                        <a:rPr lang="es-MX" dirty="0" smtClean="0"/>
                        <a:t>Cumplió el 40% del objetivo</a:t>
                      </a:r>
                      <a:endParaRPr lang="es-MX" dirty="0"/>
                    </a:p>
                  </a:txBody>
                  <a:tcPr/>
                </a:tc>
                <a:tc>
                  <a:txBody>
                    <a:bodyPr/>
                    <a:lstStyle/>
                    <a:p>
                      <a:r>
                        <a:rPr lang="es-MX" dirty="0" smtClean="0"/>
                        <a:t>Cumplió con el 20% del objetivo</a:t>
                      </a:r>
                      <a:endParaRPr lang="es-MX" dirty="0"/>
                    </a:p>
                  </a:txBody>
                  <a:tcPr/>
                </a:tc>
                <a:tc>
                  <a:txBody>
                    <a:bodyPr/>
                    <a:lstStyle/>
                    <a:p>
                      <a:r>
                        <a:rPr lang="es-MX" dirty="0" smtClean="0"/>
                        <a:t>No cumplió con el objetivo</a:t>
                      </a:r>
                      <a:endParaRPr lang="es-MX" dirty="0"/>
                    </a:p>
                  </a:txBody>
                  <a:tcPr/>
                </a:tc>
              </a:tr>
            </a:tbl>
          </a:graphicData>
        </a:graphic>
      </p:graphicFrame>
    </p:spTree>
    <p:extLst>
      <p:ext uri="{BB962C8B-B14F-4D97-AF65-F5344CB8AC3E}">
        <p14:creationId xmlns:p14="http://schemas.microsoft.com/office/powerpoint/2010/main" val="3491906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620688"/>
            <a:ext cx="8208663" cy="5139869"/>
          </a:xfrm>
          <a:prstGeom prst="rect">
            <a:avLst/>
          </a:prstGeom>
          <a:noFill/>
        </p:spPr>
        <p:txBody>
          <a:bodyPr wrap="square" rtlCol="0">
            <a:spAutoFit/>
          </a:bodyPr>
          <a:lstStyle/>
          <a:p>
            <a:pPr algn="just"/>
            <a:r>
              <a:rPr lang="es-MX" sz="2800" b="1" dirty="0" smtClean="0">
                <a:latin typeface="Arial" pitchFamily="34" charset="0"/>
                <a:cs typeface="Arial" pitchFamily="34" charset="0"/>
              </a:rPr>
              <a:t>Tema: Administración por Objetivos </a:t>
            </a:r>
          </a:p>
          <a:p>
            <a:pPr algn="just"/>
            <a:endParaRPr lang="es-MX" sz="2800" b="1" dirty="0">
              <a:latin typeface="Arial" pitchFamily="34" charset="0"/>
              <a:cs typeface="Arial" pitchFamily="34" charset="0"/>
            </a:endParaRPr>
          </a:p>
          <a:p>
            <a:pPr algn="just"/>
            <a:r>
              <a:rPr lang="es-MX" sz="2800" b="1" dirty="0" smtClean="0">
                <a:latin typeface="Arial" pitchFamily="34" charset="0"/>
                <a:cs typeface="Arial" pitchFamily="34" charset="0"/>
              </a:rPr>
              <a:t>Resumen: </a:t>
            </a:r>
          </a:p>
          <a:p>
            <a:pPr algn="just"/>
            <a:endParaRPr lang="es-MX" sz="2800" b="1" dirty="0" smtClean="0">
              <a:latin typeface="Arial" pitchFamily="34" charset="0"/>
              <a:cs typeface="Arial" pitchFamily="34" charset="0"/>
            </a:endParaRPr>
          </a:p>
          <a:p>
            <a:pPr algn="just"/>
            <a:r>
              <a:rPr lang="es-MX" sz="2400" b="1" dirty="0" smtClean="0">
                <a:latin typeface="Arial" pitchFamily="34" charset="0"/>
                <a:cs typeface="Arial" pitchFamily="34" charset="0"/>
              </a:rPr>
              <a:t>La administración por objetivos surge como un modelo de dirección por resultados que resalta la premisa de establecer objetivos departamentales, su interrelación de éstos con el de los individuales haciendo énfasis en la medición de los resultados de cada uno de ellos, así como su revisión, modificación o reestructuración para adecuarlos a los planes organizacionales, logrando la participación activa de la gerencia y de la estructura organizacional.</a:t>
            </a:r>
            <a:endParaRPr lang="es-MX"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424936" cy="2923877"/>
          </a:xfrm>
          <a:prstGeom prst="rect">
            <a:avLst/>
          </a:prstGeom>
          <a:noFill/>
        </p:spPr>
        <p:txBody>
          <a:bodyPr wrap="square" rtlCol="0">
            <a:spAutoFit/>
          </a:bodyPr>
          <a:lstStyle/>
          <a:p>
            <a:r>
              <a:rPr lang="es-MX" sz="2800" b="1" dirty="0">
                <a:latin typeface="Arial" pitchFamily="34" charset="0"/>
                <a:cs typeface="Arial" pitchFamily="34" charset="0"/>
              </a:rPr>
              <a:t>Bibliografía </a:t>
            </a:r>
            <a:r>
              <a:rPr lang="es-MX" sz="2800" b="1" dirty="0" smtClean="0">
                <a:latin typeface="Arial" pitchFamily="34" charset="0"/>
                <a:cs typeface="Arial" pitchFamily="34" charset="0"/>
              </a:rPr>
              <a:t>del tema:</a:t>
            </a:r>
          </a:p>
          <a:p>
            <a:endParaRPr lang="es-MX" sz="2800" b="1" dirty="0" smtClean="0">
              <a:latin typeface="Arial" pitchFamily="34" charset="0"/>
              <a:cs typeface="Arial" pitchFamily="34" charset="0"/>
            </a:endParaRPr>
          </a:p>
          <a:p>
            <a:pPr marL="457200" indent="-457200">
              <a:buFont typeface="Arial" pitchFamily="34" charset="0"/>
              <a:buChar char="•"/>
            </a:pPr>
            <a:r>
              <a:rPr lang="es-ES" sz="1600" b="1" dirty="0" smtClean="0">
                <a:latin typeface="Arial" pitchFamily="34" charset="0"/>
                <a:cs typeface="Arial" pitchFamily="34" charset="0"/>
              </a:rPr>
              <a:t>HERNANDEZ Y RODRIGUEZ SERGIO, Introducción a la Administración. Editorial Mc Graw Hill, Cuarta Edición. México 2006.</a:t>
            </a:r>
          </a:p>
          <a:p>
            <a:pPr marL="457200" indent="-457200">
              <a:buFont typeface="Arial" pitchFamily="34" charset="0"/>
              <a:buChar char="•"/>
            </a:pPr>
            <a:endParaRPr lang="es-ES_tradnl" sz="1600" b="1" dirty="0" smtClean="0">
              <a:latin typeface="Arial" pitchFamily="34" charset="0"/>
              <a:cs typeface="Arial" pitchFamily="34" charset="0"/>
            </a:endParaRPr>
          </a:p>
          <a:p>
            <a:pPr marL="457200" indent="-457200">
              <a:buFont typeface="Arial" pitchFamily="34" charset="0"/>
              <a:buChar char="•"/>
            </a:pPr>
            <a:r>
              <a:rPr lang="es-ES_tradnl" sz="1600" b="1" dirty="0" smtClean="0">
                <a:latin typeface="Arial" pitchFamily="34" charset="0"/>
                <a:cs typeface="Arial" pitchFamily="34" charset="0"/>
              </a:rPr>
              <a:t>CHIAVENATO</a:t>
            </a:r>
            <a:r>
              <a:rPr lang="es-ES_tradnl" sz="1600" b="1" dirty="0">
                <a:latin typeface="Arial" pitchFamily="34" charset="0"/>
                <a:cs typeface="Arial" pitchFamily="34" charset="0"/>
              </a:rPr>
              <a:t>, IDALBERTO, Introducción a la Teoría General de la Administración. Mc. Graw Hill, </a:t>
            </a:r>
            <a:r>
              <a:rPr lang="es-ES_tradnl" sz="1600" b="1" dirty="0" smtClean="0">
                <a:latin typeface="Arial" pitchFamily="34" charset="0"/>
                <a:cs typeface="Arial" pitchFamily="34" charset="0"/>
              </a:rPr>
              <a:t>Séptima edición.</a:t>
            </a:r>
            <a:endParaRPr lang="es-ES" sz="1600" b="1" dirty="0">
              <a:latin typeface="Arial" pitchFamily="34" charset="0"/>
              <a:cs typeface="Arial" pitchFamily="34" charset="0"/>
            </a:endParaRPr>
          </a:p>
          <a:p>
            <a:pPr marL="457200" indent="-457200">
              <a:buFont typeface="Arial" pitchFamily="34" charset="0"/>
              <a:buChar char="•"/>
            </a:pPr>
            <a:endParaRPr lang="es-ES_tradnl" sz="1600" b="1" dirty="0" smtClean="0">
              <a:latin typeface="Arial" pitchFamily="34" charset="0"/>
              <a:cs typeface="Arial" pitchFamily="34" charset="0"/>
            </a:endParaRPr>
          </a:p>
          <a:p>
            <a:pPr marL="457200" indent="-457200">
              <a:buFont typeface="Arial" pitchFamily="34" charset="0"/>
              <a:buChar char="•"/>
            </a:pPr>
            <a:r>
              <a:rPr lang="es-ES_tradnl" sz="1600" b="1" dirty="0" smtClean="0">
                <a:latin typeface="Arial" pitchFamily="34" charset="0"/>
                <a:cs typeface="Arial" pitchFamily="34" charset="0"/>
              </a:rPr>
              <a:t>HERNÁNDEZ </a:t>
            </a:r>
            <a:r>
              <a:rPr lang="es-ES_tradnl" sz="1600" b="1" dirty="0">
                <a:latin typeface="Arial" pitchFamily="34" charset="0"/>
                <a:cs typeface="Arial" pitchFamily="34" charset="0"/>
              </a:rPr>
              <a:t>Y RODRÍGUEZ SERGIO, </a:t>
            </a:r>
            <a:r>
              <a:rPr lang="es-ES_tradnl" sz="1600" b="1" dirty="0" smtClean="0">
                <a:latin typeface="Arial" pitchFamily="34" charset="0"/>
                <a:cs typeface="Arial" pitchFamily="34" charset="0"/>
              </a:rPr>
              <a:t>Introducción a la Administración. </a:t>
            </a:r>
            <a:r>
              <a:rPr lang="es-ES_tradnl" sz="1600" b="1" dirty="0">
                <a:latin typeface="Arial" pitchFamily="34" charset="0"/>
                <a:cs typeface="Arial" pitchFamily="34" charset="0"/>
              </a:rPr>
              <a:t>Editorial </a:t>
            </a:r>
            <a:r>
              <a:rPr lang="es-ES_tradnl" sz="1600" b="1" dirty="0" smtClean="0">
                <a:latin typeface="Arial" pitchFamily="34" charset="0"/>
                <a:cs typeface="Arial" pitchFamily="34" charset="0"/>
              </a:rPr>
              <a:t>Mc. Graw Hill. Quinta edición. </a:t>
            </a:r>
            <a:endParaRPr lang="es-MX" sz="1600" b="1" dirty="0" smtClean="0">
              <a:latin typeface="Arial" pitchFamily="34" charset="0"/>
              <a:cs typeface="Arial" pitchFamily="34" charset="0"/>
            </a:endParaRPr>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620688"/>
            <a:ext cx="8208663" cy="1692771"/>
          </a:xfrm>
          <a:prstGeom prst="rect">
            <a:avLst/>
          </a:prstGeom>
          <a:noFill/>
        </p:spPr>
        <p:txBody>
          <a:bodyPr wrap="square" rtlCol="0">
            <a:spAutoFit/>
          </a:bodyPr>
          <a:lstStyle/>
          <a:p>
            <a:pPr algn="just"/>
            <a:r>
              <a:rPr lang="es-MX" sz="2800" b="1" dirty="0" smtClean="0">
                <a:latin typeface="Arial" pitchFamily="34" charset="0"/>
                <a:cs typeface="Arial" pitchFamily="34" charset="0"/>
              </a:rPr>
              <a:t>Tema: Administración por Objetivos </a:t>
            </a:r>
          </a:p>
          <a:p>
            <a:pPr algn="just"/>
            <a:endParaRPr lang="es-MX" sz="2800" b="1" dirty="0">
              <a:latin typeface="Arial" pitchFamily="34" charset="0"/>
              <a:cs typeface="Arial" pitchFamily="34" charset="0"/>
            </a:endParaRPr>
          </a:p>
          <a:p>
            <a:pPr algn="just"/>
            <a:r>
              <a:rPr lang="es-MX" sz="2800" b="1" dirty="0" err="1" smtClean="0">
                <a:latin typeface="Arial" pitchFamily="34" charset="0"/>
                <a:cs typeface="Arial" pitchFamily="34" charset="0"/>
              </a:rPr>
              <a:t>Abstract</a:t>
            </a:r>
            <a:endParaRPr lang="es-MX" sz="2800" b="1" dirty="0">
              <a:latin typeface="Arial" pitchFamily="34" charset="0"/>
              <a:cs typeface="Arial" pitchFamily="34" charset="0"/>
            </a:endParaRPr>
          </a:p>
          <a:p>
            <a:pPr algn="just"/>
            <a:endParaRPr lang="es-MX" sz="2000" b="1" dirty="0">
              <a:latin typeface="Arial" pitchFamily="34" charset="0"/>
              <a:cs typeface="Arial" pitchFamily="34" charset="0"/>
            </a:endParaRPr>
          </a:p>
        </p:txBody>
      </p:sp>
      <p:sp>
        <p:nvSpPr>
          <p:cNvPr id="2" name="1 Rectángulo"/>
          <p:cNvSpPr/>
          <p:nvPr/>
        </p:nvSpPr>
        <p:spPr>
          <a:xfrm>
            <a:off x="611560" y="2407528"/>
            <a:ext cx="7848872" cy="2677656"/>
          </a:xfrm>
          <a:prstGeom prst="rect">
            <a:avLst/>
          </a:prstGeom>
        </p:spPr>
        <p:txBody>
          <a:bodyPr wrap="square">
            <a:spAutoFit/>
          </a:bodyPr>
          <a:lstStyle/>
          <a:p>
            <a:pPr algn="just"/>
            <a:r>
              <a:rPr lang="en-US" sz="2400" dirty="0"/>
              <a:t>Management by objectives arises as a model of leadership for results that emphasizes the premise to establish departmental objectives, the interrelationship of these with individual emphasis on measuring outcomes of each of them and review, modification or restructuring to accommodate the organizational plans, achieving the active participation of management and organizational structure.</a:t>
            </a:r>
          </a:p>
        </p:txBody>
      </p:sp>
    </p:spTree>
    <p:extLst>
      <p:ext uri="{BB962C8B-B14F-4D97-AF65-F5344CB8AC3E}">
        <p14:creationId xmlns:p14="http://schemas.microsoft.com/office/powerpoint/2010/main" val="2673239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620688"/>
            <a:ext cx="8208663" cy="6647974"/>
          </a:xfrm>
          <a:prstGeom prst="rect">
            <a:avLst/>
          </a:prstGeom>
          <a:noFill/>
        </p:spPr>
        <p:txBody>
          <a:bodyPr wrap="square" rtlCol="0">
            <a:spAutoFit/>
          </a:bodyPr>
          <a:lstStyle/>
          <a:p>
            <a:pPr algn="just"/>
            <a:r>
              <a:rPr lang="es-MX" sz="2800" b="1" dirty="0" smtClean="0">
                <a:latin typeface="Arial" pitchFamily="34" charset="0"/>
                <a:cs typeface="Arial" pitchFamily="34" charset="0"/>
              </a:rPr>
              <a:t>Tema: Administración por Objetivos </a:t>
            </a:r>
          </a:p>
          <a:p>
            <a:pPr algn="just"/>
            <a:r>
              <a:rPr lang="es-MX" sz="2000" b="1" dirty="0" smtClean="0">
                <a:latin typeface="Arial" pitchFamily="34" charset="0"/>
                <a:cs typeface="Arial" pitchFamily="34" charset="0"/>
              </a:rPr>
              <a:t> </a:t>
            </a:r>
            <a:endParaRPr lang="es-MX" sz="2000" b="1" dirty="0">
              <a:latin typeface="Arial" pitchFamily="34" charset="0"/>
              <a:cs typeface="Arial" pitchFamily="34" charset="0"/>
            </a:endParaRPr>
          </a:p>
          <a:p>
            <a:pPr marL="342900" indent="-342900" algn="just">
              <a:buFont typeface="Wingdings" pitchFamily="2" charset="2"/>
              <a:buChar char="Ø"/>
            </a:pPr>
            <a:r>
              <a:rPr lang="es-MX" sz="2000" b="1" dirty="0">
                <a:latin typeface="Arial" pitchFamily="34" charset="0"/>
                <a:cs typeface="Arial" pitchFamily="34" charset="0"/>
              </a:rPr>
              <a:t> Palabras </a:t>
            </a:r>
            <a:r>
              <a:rPr lang="es-MX" sz="2000" b="1" dirty="0" smtClean="0">
                <a:latin typeface="Arial" pitchFamily="34" charset="0"/>
                <a:cs typeface="Arial" pitchFamily="34" charset="0"/>
              </a:rPr>
              <a:t>clave:</a:t>
            </a:r>
          </a:p>
          <a:p>
            <a:pPr marL="914400" lvl="1" indent="-457200" algn="just">
              <a:buFont typeface="Wingdings" pitchFamily="2" charset="2"/>
              <a:buChar char="§"/>
            </a:pPr>
            <a:r>
              <a:rPr lang="es-MX" sz="2000" b="1" dirty="0" smtClean="0">
                <a:latin typeface="Arial" pitchFamily="34" charset="0"/>
                <a:cs typeface="Arial" pitchFamily="34" charset="0"/>
              </a:rPr>
              <a:t>Objetivos</a:t>
            </a:r>
          </a:p>
          <a:p>
            <a:pPr marL="914400" lvl="1" indent="-457200" algn="just">
              <a:buFont typeface="Wingdings" pitchFamily="2" charset="2"/>
              <a:buChar char="§"/>
            </a:pPr>
            <a:r>
              <a:rPr lang="es-MX" sz="2000" b="1" dirty="0" smtClean="0">
                <a:latin typeface="Arial" pitchFamily="34" charset="0"/>
                <a:cs typeface="Arial" pitchFamily="34" charset="0"/>
              </a:rPr>
              <a:t>Metas</a:t>
            </a:r>
          </a:p>
          <a:p>
            <a:pPr marL="914400" lvl="1" indent="-457200" algn="just">
              <a:buFont typeface="Wingdings" pitchFamily="2" charset="2"/>
              <a:buChar char="§"/>
            </a:pPr>
            <a:r>
              <a:rPr lang="es-MX" sz="2000" b="1" dirty="0" smtClean="0">
                <a:latin typeface="Arial" pitchFamily="34" charset="0"/>
                <a:cs typeface="Arial" pitchFamily="34" charset="0"/>
              </a:rPr>
              <a:t>Métodos</a:t>
            </a:r>
          </a:p>
          <a:p>
            <a:pPr marL="914400" lvl="1" indent="-457200" algn="just">
              <a:buFont typeface="Wingdings" pitchFamily="2" charset="2"/>
              <a:buChar char="§"/>
            </a:pPr>
            <a:r>
              <a:rPr lang="es-MX" sz="2000" b="1" dirty="0" smtClean="0">
                <a:latin typeface="Arial" pitchFamily="34" charset="0"/>
                <a:cs typeface="Arial" pitchFamily="34" charset="0"/>
              </a:rPr>
              <a:t>Técnicas</a:t>
            </a:r>
          </a:p>
          <a:p>
            <a:pPr marL="914400" lvl="1" indent="-457200" algn="just">
              <a:buFont typeface="Wingdings" pitchFamily="2" charset="2"/>
              <a:buChar char="§"/>
            </a:pPr>
            <a:r>
              <a:rPr lang="es-MX" sz="2000" b="1" dirty="0" smtClean="0">
                <a:latin typeface="Arial" pitchFamily="34" charset="0"/>
                <a:cs typeface="Arial" pitchFamily="34" charset="0"/>
              </a:rPr>
              <a:t>Planeación</a:t>
            </a:r>
            <a:endParaRPr lang="es-MX" sz="2000" b="1" dirty="0">
              <a:latin typeface="Arial" pitchFamily="34" charset="0"/>
              <a:cs typeface="Arial" pitchFamily="34" charset="0"/>
            </a:endParaRPr>
          </a:p>
          <a:p>
            <a:pPr marL="914400" lvl="1" indent="-457200" algn="just">
              <a:buFont typeface="Wingdings" pitchFamily="2" charset="2"/>
              <a:buChar char="§"/>
            </a:pPr>
            <a:r>
              <a:rPr lang="es-MX" sz="2000" b="1" dirty="0" smtClean="0">
                <a:latin typeface="Arial" pitchFamily="34" charset="0"/>
                <a:cs typeface="Arial" pitchFamily="34" charset="0"/>
              </a:rPr>
              <a:t>Estrategia</a:t>
            </a:r>
          </a:p>
          <a:p>
            <a:pPr marL="914400" lvl="1" indent="-457200" algn="just">
              <a:buFont typeface="Wingdings" pitchFamily="2" charset="2"/>
              <a:buChar char="§"/>
            </a:pPr>
            <a:r>
              <a:rPr lang="es-MX" sz="2000" b="1" dirty="0" smtClean="0">
                <a:latin typeface="Arial" pitchFamily="34" charset="0"/>
                <a:cs typeface="Arial" pitchFamily="34" charset="0"/>
              </a:rPr>
              <a:t>Táctica</a:t>
            </a:r>
            <a:endParaRPr lang="es-MX" sz="2000" b="1" dirty="0">
              <a:latin typeface="Arial" pitchFamily="34" charset="0"/>
              <a:cs typeface="Arial" pitchFamily="34" charset="0"/>
            </a:endParaRPr>
          </a:p>
          <a:p>
            <a:pPr marL="342900" indent="-342900" algn="just">
              <a:buFont typeface="Wingdings" pitchFamily="2" charset="2"/>
              <a:buChar char="Ø"/>
            </a:pPr>
            <a:endParaRPr lang="es-MX" sz="2000" b="1" dirty="0" smtClean="0">
              <a:latin typeface="Arial" pitchFamily="34" charset="0"/>
              <a:cs typeface="Arial" pitchFamily="34" charset="0"/>
            </a:endParaRPr>
          </a:p>
          <a:p>
            <a:pPr marL="342900" indent="-342900" algn="just">
              <a:buFont typeface="Wingdings" pitchFamily="2" charset="2"/>
              <a:buChar char="Ø"/>
            </a:pPr>
            <a:r>
              <a:rPr lang="es-MX" sz="2000" b="1" dirty="0" err="1" smtClean="0">
                <a:latin typeface="Arial" pitchFamily="34" charset="0"/>
                <a:cs typeface="Arial" pitchFamily="34" charset="0"/>
              </a:rPr>
              <a:t>Keywords</a:t>
            </a:r>
            <a:endParaRPr lang="es-MX" sz="2000" b="1" dirty="0" smtClean="0">
              <a:latin typeface="Arial" pitchFamily="34" charset="0"/>
              <a:cs typeface="Arial" pitchFamily="34" charset="0"/>
            </a:endParaRPr>
          </a:p>
          <a:p>
            <a:pPr marL="800100" lvl="1" indent="-342900" algn="just">
              <a:buFont typeface="Wingdings" pitchFamily="2" charset="2"/>
              <a:buChar char="§"/>
            </a:pPr>
            <a:r>
              <a:rPr lang="es-MX" sz="2000" dirty="0" err="1" smtClean="0">
                <a:latin typeface="Arial" pitchFamily="34" charset="0"/>
                <a:cs typeface="Arial" pitchFamily="34" charset="0"/>
              </a:rPr>
              <a:t>Objectives</a:t>
            </a:r>
            <a:endParaRPr lang="es-MX" sz="2000" dirty="0" smtClean="0">
              <a:latin typeface="Arial" pitchFamily="34" charset="0"/>
              <a:cs typeface="Arial" pitchFamily="34" charset="0"/>
            </a:endParaRPr>
          </a:p>
          <a:p>
            <a:pPr marL="800100" lvl="1" indent="-342900" algn="just">
              <a:buFont typeface="Wingdings" pitchFamily="2" charset="2"/>
              <a:buChar char="§"/>
            </a:pPr>
            <a:r>
              <a:rPr lang="es-MX" sz="2000" dirty="0" err="1" smtClean="0">
                <a:latin typeface="Arial" pitchFamily="34" charset="0"/>
                <a:cs typeface="Arial" pitchFamily="34" charset="0"/>
              </a:rPr>
              <a:t>Goals</a:t>
            </a:r>
            <a:endParaRPr lang="es-MX" sz="2000" dirty="0" smtClean="0">
              <a:latin typeface="Arial" pitchFamily="34" charset="0"/>
              <a:cs typeface="Arial" pitchFamily="34" charset="0"/>
            </a:endParaRPr>
          </a:p>
          <a:p>
            <a:pPr marL="800100" lvl="1" indent="-342900" algn="just">
              <a:buFont typeface="Wingdings" pitchFamily="2" charset="2"/>
              <a:buChar char="§"/>
            </a:pPr>
            <a:r>
              <a:rPr lang="es-MX" sz="2000" dirty="0" err="1" smtClean="0">
                <a:latin typeface="Arial" pitchFamily="34" charset="0"/>
                <a:cs typeface="Arial" pitchFamily="34" charset="0"/>
              </a:rPr>
              <a:t>Methods</a:t>
            </a:r>
            <a:endParaRPr lang="es-MX" sz="2000" dirty="0" smtClean="0">
              <a:latin typeface="Arial" pitchFamily="34" charset="0"/>
              <a:cs typeface="Arial" pitchFamily="34" charset="0"/>
            </a:endParaRPr>
          </a:p>
          <a:p>
            <a:pPr marL="800100" lvl="1" indent="-342900" algn="just">
              <a:buFont typeface="Wingdings" pitchFamily="2" charset="2"/>
              <a:buChar char="§"/>
            </a:pPr>
            <a:r>
              <a:rPr lang="es-MX" sz="2000" dirty="0" err="1" smtClean="0">
                <a:latin typeface="Arial" pitchFamily="34" charset="0"/>
                <a:cs typeface="Arial" pitchFamily="34" charset="0"/>
              </a:rPr>
              <a:t>Technical</a:t>
            </a:r>
            <a:endParaRPr lang="es-MX" sz="2000" dirty="0" smtClean="0">
              <a:latin typeface="Arial" pitchFamily="34" charset="0"/>
              <a:cs typeface="Arial" pitchFamily="34" charset="0"/>
            </a:endParaRPr>
          </a:p>
          <a:p>
            <a:pPr marL="800100" lvl="1" indent="-342900" algn="just">
              <a:buFont typeface="Wingdings" pitchFamily="2" charset="2"/>
              <a:buChar char="§"/>
            </a:pPr>
            <a:r>
              <a:rPr lang="es-MX" sz="2000" dirty="0" err="1" smtClean="0">
                <a:latin typeface="Arial" pitchFamily="34" charset="0"/>
                <a:cs typeface="Arial" pitchFamily="34" charset="0"/>
              </a:rPr>
              <a:t>Planning</a:t>
            </a:r>
            <a:endParaRPr lang="es-MX" sz="2000" dirty="0" smtClean="0">
              <a:latin typeface="Arial" pitchFamily="34" charset="0"/>
              <a:cs typeface="Arial" pitchFamily="34" charset="0"/>
            </a:endParaRPr>
          </a:p>
          <a:p>
            <a:pPr marL="800100" lvl="1" indent="-342900" algn="just">
              <a:buFont typeface="Wingdings" pitchFamily="2" charset="2"/>
              <a:buChar char="§"/>
            </a:pPr>
            <a:r>
              <a:rPr lang="es-MX" sz="2000" dirty="0" err="1" smtClean="0">
                <a:latin typeface="Arial" pitchFamily="34" charset="0"/>
                <a:cs typeface="Arial" pitchFamily="34" charset="0"/>
              </a:rPr>
              <a:t>Strategy</a:t>
            </a:r>
            <a:endParaRPr lang="es-MX" sz="2000" dirty="0" smtClean="0">
              <a:latin typeface="Arial" pitchFamily="34" charset="0"/>
              <a:cs typeface="Arial" pitchFamily="34" charset="0"/>
            </a:endParaRPr>
          </a:p>
          <a:p>
            <a:pPr marL="800100" lvl="1" indent="-342900" algn="just">
              <a:buFont typeface="Wingdings" pitchFamily="2" charset="2"/>
              <a:buChar char="§"/>
            </a:pPr>
            <a:r>
              <a:rPr lang="es-MX" sz="2000" dirty="0" err="1">
                <a:latin typeface="Arial" pitchFamily="34" charset="0"/>
                <a:cs typeface="Arial" pitchFamily="34" charset="0"/>
              </a:rPr>
              <a:t>T</a:t>
            </a:r>
            <a:r>
              <a:rPr lang="es-MX" sz="2000" dirty="0" err="1" smtClean="0">
                <a:latin typeface="Arial" pitchFamily="34" charset="0"/>
                <a:cs typeface="Arial" pitchFamily="34" charset="0"/>
              </a:rPr>
              <a:t>actic</a:t>
            </a:r>
            <a:endParaRPr lang="es-MX" sz="2000" dirty="0">
              <a:latin typeface="Arial" pitchFamily="34" charset="0"/>
              <a:cs typeface="Arial" pitchFamily="34" charset="0"/>
            </a:endParaRPr>
          </a:p>
          <a:p>
            <a:pPr marL="800100" lvl="1" indent="-342900" algn="just">
              <a:buFont typeface="Wingdings" pitchFamily="2" charset="2"/>
              <a:buChar char="§"/>
            </a:pPr>
            <a:endParaRPr lang="es-MX" sz="2000" b="1" dirty="0">
              <a:latin typeface="Arial" pitchFamily="34" charset="0"/>
              <a:cs typeface="Arial" pitchFamily="34" charset="0"/>
            </a:endParaRPr>
          </a:p>
          <a:p>
            <a:pPr marL="800100" lvl="1" indent="-342900" algn="just">
              <a:buFont typeface="Arial" pitchFamily="34" charset="0"/>
              <a:buChar char="•"/>
            </a:pPr>
            <a:endParaRPr lang="es-MX" sz="2000" b="1" dirty="0">
              <a:latin typeface="Arial" pitchFamily="34" charset="0"/>
              <a:cs typeface="Arial" pitchFamily="34" charset="0"/>
            </a:endParaRPr>
          </a:p>
        </p:txBody>
      </p:sp>
    </p:spTree>
    <p:extLst>
      <p:ext uri="{BB962C8B-B14F-4D97-AF65-F5344CB8AC3E}">
        <p14:creationId xmlns:p14="http://schemas.microsoft.com/office/powerpoint/2010/main" val="15167195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539552" y="1474906"/>
            <a:ext cx="7632848" cy="3970318"/>
          </a:xfrm>
          <a:prstGeom prst="rect">
            <a:avLst/>
          </a:prstGeom>
          <a:noFill/>
        </p:spPr>
        <p:txBody>
          <a:bodyPr wrap="square" rtlCol="0">
            <a:spAutoFit/>
          </a:bodyPr>
          <a:lstStyle/>
          <a:p>
            <a:r>
              <a:rPr lang="es-MX" sz="2800" b="1" dirty="0" smtClean="0">
                <a:latin typeface="Arial" pitchFamily="34" charset="0"/>
                <a:cs typeface="Arial" pitchFamily="34" charset="0"/>
              </a:rPr>
              <a:t>Objetivo general:</a:t>
            </a:r>
          </a:p>
          <a:p>
            <a:endParaRPr lang="es-MX" sz="2800" b="1" dirty="0" smtClean="0">
              <a:latin typeface="Arial" pitchFamily="34" charset="0"/>
              <a:cs typeface="Arial" pitchFamily="34" charset="0"/>
            </a:endParaRPr>
          </a:p>
          <a:p>
            <a:pPr algn="just"/>
            <a:r>
              <a:rPr lang="es-ES" sz="2800" dirty="0" smtClean="0"/>
              <a:t>A</a:t>
            </a:r>
            <a:r>
              <a:rPr lang="es-ES_tradnl" sz="2800" dirty="0" smtClean="0"/>
              <a:t>analizar </a:t>
            </a:r>
            <a:r>
              <a:rPr lang="es-ES_tradnl" sz="2800" dirty="0"/>
              <a:t>y relacionar las etapas del proceso administrativo con </a:t>
            </a:r>
            <a:r>
              <a:rPr lang="es-MX" sz="2800" dirty="0"/>
              <a:t>l</a:t>
            </a:r>
            <a:r>
              <a:rPr lang="es-ES_tradnl" sz="2800" dirty="0"/>
              <a:t>as áreas funcionales de la empresa y </a:t>
            </a:r>
            <a:r>
              <a:rPr lang="es-ES_tradnl" sz="2800" dirty="0" smtClean="0"/>
              <a:t>comprender </a:t>
            </a:r>
            <a:r>
              <a:rPr lang="es-ES_tradnl" sz="2800" dirty="0"/>
              <a:t>en que consisten cada una de ellas y su necesidad dentro de un organismo social.</a:t>
            </a:r>
            <a:endParaRPr lang="es-MX" sz="2800" dirty="0"/>
          </a:p>
          <a:p>
            <a:r>
              <a:rPr lang="es-MX" sz="2800" b="1" dirty="0" smtClean="0">
                <a:latin typeface="Arial" pitchFamily="34" charset="0"/>
                <a:cs typeface="Arial" pitchFamily="34" charset="0"/>
              </a:rPr>
              <a:t> </a:t>
            </a: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404664"/>
            <a:ext cx="8280920" cy="6124754"/>
          </a:xfrm>
          <a:prstGeom prst="rect">
            <a:avLst/>
          </a:prstGeom>
          <a:noFill/>
        </p:spPr>
        <p:txBody>
          <a:bodyPr wrap="square" rtlCol="0">
            <a:spAutoFit/>
          </a:bodyPr>
          <a:lstStyle/>
          <a:p>
            <a:r>
              <a:rPr lang="es-MX" sz="2800" b="1" dirty="0">
                <a:latin typeface="Arial" pitchFamily="34" charset="0"/>
                <a:cs typeface="Arial" pitchFamily="34" charset="0"/>
              </a:rPr>
              <a:t>Nombre de la unidad</a:t>
            </a:r>
            <a:r>
              <a:rPr lang="es-MX" sz="2800" b="1" dirty="0" smtClean="0">
                <a:latin typeface="Arial" pitchFamily="34" charset="0"/>
                <a:cs typeface="Arial" pitchFamily="34" charset="0"/>
              </a:rPr>
              <a:t>:</a:t>
            </a:r>
          </a:p>
          <a:p>
            <a:endParaRPr lang="es-MX" sz="2800" b="1" dirty="0">
              <a:latin typeface="Arial" pitchFamily="34" charset="0"/>
              <a:cs typeface="Arial" pitchFamily="34" charset="0"/>
            </a:endParaRPr>
          </a:p>
          <a:p>
            <a:pPr algn="ctr"/>
            <a:r>
              <a:rPr lang="es-MX" sz="2800" dirty="0">
                <a:latin typeface="Arial" pitchFamily="34" charset="0"/>
                <a:cs typeface="Arial" pitchFamily="34" charset="0"/>
              </a:rPr>
              <a:t>UNIDAD </a:t>
            </a:r>
            <a:r>
              <a:rPr lang="es-MX" sz="2800" dirty="0" smtClean="0">
                <a:latin typeface="Arial" pitchFamily="34" charset="0"/>
                <a:cs typeface="Arial" pitchFamily="34" charset="0"/>
              </a:rPr>
              <a:t>II: </a:t>
            </a:r>
            <a:r>
              <a:rPr lang="es-MX" sz="2800" b="1" dirty="0" smtClean="0">
                <a:latin typeface="Arial" pitchFamily="34" charset="0"/>
                <a:cs typeface="Arial" pitchFamily="34" charset="0"/>
              </a:rPr>
              <a:t>Escuelas del pensamiento administrativo. </a:t>
            </a:r>
          </a:p>
          <a:p>
            <a:pPr algn="ctr"/>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a:p>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a:t>
            </a:r>
          </a:p>
          <a:p>
            <a:pPr algn="just"/>
            <a:r>
              <a:rPr lang="es-ES" sz="2800" dirty="0" smtClean="0"/>
              <a:t>El </a:t>
            </a:r>
            <a:r>
              <a:rPr lang="es-ES" sz="2800" dirty="0"/>
              <a:t>alumno conocerá los diferentes enfoques de la administración, para así ubicar las distintas escuelas del pensamiento administrativo. Así como la capacidad de reconocer los diferentes enfoques de análisis de administración en sus perspectivas teóricas y prácticas.</a:t>
            </a:r>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954107"/>
          </a:xfrm>
          <a:prstGeom prst="rect">
            <a:avLst/>
          </a:prstGeom>
          <a:noFill/>
        </p:spPr>
        <p:txBody>
          <a:bodyPr wrap="square" rtlCol="0">
            <a:spAutoFit/>
          </a:bodyPr>
          <a:lstStyle/>
          <a:p>
            <a:r>
              <a:rPr lang="es-MX" sz="2800" b="1" dirty="0" smtClean="0">
                <a:latin typeface="Arial" pitchFamily="34" charset="0"/>
                <a:cs typeface="Arial" pitchFamily="34" charset="0"/>
              </a:rPr>
              <a:t>Tema: Administración por Objetivos (APO)</a:t>
            </a:r>
            <a:endParaRPr lang="es-MX" sz="2400" dirty="0">
              <a:latin typeface="Arial" pitchFamily="34" charset="0"/>
              <a:cs typeface="Arial" pitchFamily="34" charset="0"/>
            </a:endParaRPr>
          </a:p>
          <a:p>
            <a:pPr marL="457200" indent="-457200">
              <a:buFont typeface="Wingdings" pitchFamily="2" charset="2"/>
              <a:buChar char="v"/>
            </a:pPr>
            <a:r>
              <a:rPr lang="es-MX" sz="2800" b="1" dirty="0" smtClean="0">
                <a:latin typeface="Arial" pitchFamily="34" charset="0"/>
                <a:cs typeface="Arial" pitchFamily="34" charset="0"/>
              </a:rPr>
              <a:t>Introducción:</a:t>
            </a:r>
          </a:p>
        </p:txBody>
      </p:sp>
      <p:sp>
        <p:nvSpPr>
          <p:cNvPr id="3" name="2 Rectángulo"/>
          <p:cNvSpPr/>
          <p:nvPr/>
        </p:nvSpPr>
        <p:spPr>
          <a:xfrm>
            <a:off x="251520" y="1052736"/>
            <a:ext cx="8496944" cy="5509200"/>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pPr marL="342900" indent="-342900" algn="just">
              <a:buFont typeface="Wingdings" pitchFamily="2" charset="2"/>
              <a:buChar char="Ø"/>
            </a:pPr>
            <a:r>
              <a:rPr lang="es-ES" sz="2200" dirty="0">
                <a:latin typeface="Arial" pitchFamily="34" charset="0"/>
                <a:cs typeface="Arial" pitchFamily="34" charset="0"/>
              </a:rPr>
              <a:t>Este tipo de administración apareció recientemente en 1954 con Peter F. Drucker, que se considera el </a:t>
            </a:r>
            <a:r>
              <a:rPr lang="es-ES" sz="2200" dirty="0" smtClean="0">
                <a:latin typeface="Arial" pitchFamily="34" charset="0"/>
                <a:cs typeface="Arial" pitchFamily="34" charset="0"/>
              </a:rPr>
              <a:t>creador de </a:t>
            </a:r>
            <a:r>
              <a:rPr lang="es-ES" sz="2200" dirty="0">
                <a:latin typeface="Arial" pitchFamily="34" charset="0"/>
                <a:cs typeface="Arial" pitchFamily="34" charset="0"/>
              </a:rPr>
              <a:t>la </a:t>
            </a:r>
            <a:r>
              <a:rPr lang="es-ES" sz="2200" dirty="0" smtClean="0">
                <a:latin typeface="Arial" pitchFamily="34" charset="0"/>
                <a:cs typeface="Arial" pitchFamily="34" charset="0"/>
              </a:rPr>
              <a:t>APO.</a:t>
            </a:r>
          </a:p>
          <a:p>
            <a:pPr algn="just"/>
            <a:endParaRPr lang="es-ES" sz="2200" dirty="0" smtClean="0">
              <a:latin typeface="Arial" pitchFamily="34" charset="0"/>
              <a:cs typeface="Arial" pitchFamily="34" charset="0"/>
            </a:endParaRPr>
          </a:p>
          <a:p>
            <a:pPr marL="342900" indent="-342900" algn="just">
              <a:buFont typeface="Wingdings" pitchFamily="2" charset="2"/>
              <a:buChar char="Ø"/>
            </a:pPr>
            <a:r>
              <a:rPr lang="es-ES" sz="2200" dirty="0" smtClean="0">
                <a:latin typeface="Arial" pitchFamily="34" charset="0"/>
                <a:cs typeface="Arial" pitchFamily="34" charset="0"/>
              </a:rPr>
              <a:t>La </a:t>
            </a:r>
            <a:r>
              <a:rPr lang="es-ES" sz="2200" dirty="0">
                <a:latin typeface="Arial" pitchFamily="34" charset="0"/>
                <a:cs typeface="Arial" pitchFamily="34" charset="0"/>
              </a:rPr>
              <a:t>APO </a:t>
            </a:r>
            <a:r>
              <a:rPr lang="es-ES" sz="2200" dirty="0" smtClean="0">
                <a:latin typeface="Arial" pitchFamily="34" charset="0"/>
                <a:cs typeface="Arial" pitchFamily="34" charset="0"/>
              </a:rPr>
              <a:t>surgió cuando </a:t>
            </a:r>
            <a:r>
              <a:rPr lang="es-ES" sz="2200" dirty="0">
                <a:latin typeface="Arial" pitchFamily="34" charset="0"/>
                <a:cs typeface="Arial" pitchFamily="34" charset="0"/>
              </a:rPr>
              <a:t>la empresa privada norteamericana estaba sufriendo fuertes </a:t>
            </a:r>
            <a:r>
              <a:rPr lang="es-ES" sz="2200" dirty="0" smtClean="0">
                <a:latin typeface="Arial" pitchFamily="34" charset="0"/>
                <a:cs typeface="Arial" pitchFamily="34" charset="0"/>
              </a:rPr>
              <a:t>presiones.</a:t>
            </a:r>
          </a:p>
          <a:p>
            <a:pPr algn="just"/>
            <a:endParaRPr lang="es-ES" sz="2200" dirty="0" smtClean="0">
              <a:latin typeface="Arial" pitchFamily="34" charset="0"/>
              <a:cs typeface="Arial" pitchFamily="34" charset="0"/>
            </a:endParaRPr>
          </a:p>
          <a:p>
            <a:pPr marL="342900" indent="-342900" algn="just">
              <a:buFont typeface="Wingdings" pitchFamily="2" charset="2"/>
              <a:buChar char="Ø"/>
            </a:pPr>
            <a:r>
              <a:rPr lang="es-MX" sz="2200" dirty="0" smtClean="0">
                <a:latin typeface="Arial" pitchFamily="34" charset="0"/>
                <a:cs typeface="Arial" pitchFamily="34" charset="0"/>
              </a:rPr>
              <a:t>El </a:t>
            </a:r>
            <a:r>
              <a:rPr lang="es-MX" sz="2200" dirty="0">
                <a:latin typeface="Arial" pitchFamily="34" charset="0"/>
                <a:cs typeface="Arial" pitchFamily="34" charset="0"/>
              </a:rPr>
              <a:t>empresario en </a:t>
            </a:r>
            <a:r>
              <a:rPr lang="es-MX" sz="2200" dirty="0" smtClean="0">
                <a:latin typeface="Arial" pitchFamily="34" charset="0"/>
                <a:cs typeface="Arial" pitchFamily="34" charset="0"/>
              </a:rPr>
              <a:t>esa </a:t>
            </a:r>
            <a:r>
              <a:rPr lang="es-ES" sz="2200" dirty="0" smtClean="0">
                <a:latin typeface="Arial" pitchFamily="34" charset="0"/>
                <a:cs typeface="Arial" pitchFamily="34" charset="0"/>
              </a:rPr>
              <a:t>época </a:t>
            </a:r>
            <a:r>
              <a:rPr lang="es-ES" sz="2200" dirty="0">
                <a:latin typeface="Arial" pitchFamily="34" charset="0"/>
                <a:cs typeface="Arial" pitchFamily="34" charset="0"/>
              </a:rPr>
              <a:t>estaba medio consciente de las pérdidas de sus márgenes de ganancias y de la necesidad de </a:t>
            </a:r>
            <a:r>
              <a:rPr lang="es-ES" sz="2200" dirty="0" smtClean="0">
                <a:latin typeface="Arial" pitchFamily="34" charset="0"/>
                <a:cs typeface="Arial" pitchFamily="34" charset="0"/>
              </a:rPr>
              <a:t>reducir gastos.</a:t>
            </a:r>
          </a:p>
          <a:p>
            <a:pPr algn="just"/>
            <a:r>
              <a:rPr lang="es-ES" sz="2200" dirty="0" smtClean="0">
                <a:latin typeface="Arial" pitchFamily="34" charset="0"/>
                <a:cs typeface="Arial" pitchFamily="34" charset="0"/>
              </a:rPr>
              <a:t> </a:t>
            </a:r>
          </a:p>
          <a:p>
            <a:pPr marL="342900" indent="-342900" algn="just">
              <a:buFont typeface="Wingdings" pitchFamily="2" charset="2"/>
              <a:buChar char="Ø"/>
            </a:pPr>
            <a:r>
              <a:rPr lang="es-ES" sz="2200" dirty="0" smtClean="0">
                <a:latin typeface="Arial" pitchFamily="34" charset="0"/>
                <a:cs typeface="Arial" pitchFamily="34" charset="0"/>
              </a:rPr>
              <a:t>Se </a:t>
            </a:r>
            <a:r>
              <a:rPr lang="es-ES" sz="2200" dirty="0">
                <a:latin typeface="Arial" pitchFamily="34" charset="0"/>
                <a:cs typeface="Arial" pitchFamily="34" charset="0"/>
              </a:rPr>
              <a:t>concentraba más en los resultados que en </a:t>
            </a:r>
            <a:r>
              <a:rPr lang="es-ES" sz="2200" dirty="0" smtClean="0">
                <a:latin typeface="Arial" pitchFamily="34" charset="0"/>
                <a:cs typeface="Arial" pitchFamily="34" charset="0"/>
              </a:rPr>
              <a:t>los esfuerzos de las personas.</a:t>
            </a:r>
          </a:p>
          <a:p>
            <a:pPr algn="just"/>
            <a:endParaRPr lang="es-ES" sz="2200" dirty="0" smtClean="0">
              <a:latin typeface="Arial" pitchFamily="34" charset="0"/>
              <a:cs typeface="Arial" pitchFamily="34" charset="0"/>
            </a:endParaRPr>
          </a:p>
          <a:p>
            <a:pPr marL="342900" indent="-342900" algn="just">
              <a:buFont typeface="Wingdings" pitchFamily="2" charset="2"/>
              <a:buChar char="Ø"/>
            </a:pPr>
            <a:r>
              <a:rPr lang="es-ES" sz="2200" dirty="0" smtClean="0">
                <a:latin typeface="Arial" pitchFamily="34" charset="0"/>
                <a:cs typeface="Arial" pitchFamily="34" charset="0"/>
              </a:rPr>
              <a:t>Las </a:t>
            </a:r>
            <a:r>
              <a:rPr lang="es-ES" sz="2200" dirty="0">
                <a:latin typeface="Arial" pitchFamily="34" charset="0"/>
                <a:cs typeface="Arial" pitchFamily="34" charset="0"/>
              </a:rPr>
              <a:t>empresas hacían más fuertes los controles y con eso se cerraba más el círculo </a:t>
            </a:r>
            <a:r>
              <a:rPr lang="es-ES" sz="2200" dirty="0" smtClean="0">
                <a:latin typeface="Arial" pitchFamily="34" charset="0"/>
                <a:cs typeface="Arial" pitchFamily="34" charset="0"/>
              </a:rPr>
              <a:t>vicioso: mayor </a:t>
            </a:r>
            <a:r>
              <a:rPr lang="es-ES" sz="2200" dirty="0">
                <a:latin typeface="Arial" pitchFamily="34" charset="0"/>
                <a:cs typeface="Arial" pitchFamily="34" charset="0"/>
              </a:rPr>
              <a:t>control, mayor resistencia; mayor resistencia, mayor </a:t>
            </a:r>
            <a:r>
              <a:rPr lang="es-ES" sz="2200" dirty="0" smtClean="0">
                <a:latin typeface="Arial" pitchFamily="34" charset="0"/>
                <a:cs typeface="Arial" pitchFamily="34" charset="0"/>
              </a:rPr>
              <a:t>control</a:t>
            </a:r>
            <a:r>
              <a:rPr lang="es-ES" sz="2200" dirty="0">
                <a:latin typeface="Times New Roman" pitchFamily="18" charset="0"/>
                <a:cs typeface="Times New Roman" pitchFamily="18" charset="0"/>
              </a:rPr>
              <a:t>.</a:t>
            </a:r>
            <a:endParaRPr lang="es-ES" sz="22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954107"/>
          </a:xfrm>
          <a:prstGeom prst="rect">
            <a:avLst/>
          </a:prstGeom>
          <a:noFill/>
        </p:spPr>
        <p:txBody>
          <a:bodyPr wrap="square" rtlCol="0">
            <a:spAutoFit/>
          </a:bodyPr>
          <a:lstStyle/>
          <a:p>
            <a:r>
              <a:rPr lang="es-MX" sz="2800" b="1" dirty="0" smtClean="0">
                <a:latin typeface="Arial" pitchFamily="34" charset="0"/>
                <a:cs typeface="Arial" pitchFamily="34" charset="0"/>
              </a:rPr>
              <a:t>Tema: Administración por Objetivos (APO)</a:t>
            </a:r>
            <a:endParaRPr lang="es-MX" sz="2400" dirty="0">
              <a:latin typeface="Arial" pitchFamily="34" charset="0"/>
              <a:cs typeface="Arial" pitchFamily="34" charset="0"/>
            </a:endParaRPr>
          </a:p>
          <a:p>
            <a:pPr marL="457200" indent="-457200">
              <a:buFont typeface="Wingdings" pitchFamily="2" charset="2"/>
              <a:buChar char="v"/>
            </a:pPr>
            <a:r>
              <a:rPr lang="es-MX" sz="2800" b="1" dirty="0" smtClean="0">
                <a:latin typeface="Arial" pitchFamily="34" charset="0"/>
                <a:cs typeface="Arial" pitchFamily="34" charset="0"/>
              </a:rPr>
              <a:t>Introducción:</a:t>
            </a:r>
          </a:p>
        </p:txBody>
      </p:sp>
      <p:graphicFrame>
        <p:nvGraphicFramePr>
          <p:cNvPr id="5" name="4 Diagrama"/>
          <p:cNvGraphicFramePr/>
          <p:nvPr>
            <p:extLst>
              <p:ext uri="{D42A27DB-BD31-4B8C-83A1-F6EECF244321}">
                <p14:modId xmlns:p14="http://schemas.microsoft.com/office/powerpoint/2010/main" val="1977879542"/>
              </p:ext>
            </p:extLst>
          </p:nvPr>
        </p:nvGraphicFramePr>
        <p:xfrm>
          <a:off x="395536" y="836712"/>
          <a:ext cx="8280920"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8366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1323439"/>
          </a:xfrm>
          <a:prstGeom prst="rect">
            <a:avLst/>
          </a:prstGeom>
          <a:noFill/>
        </p:spPr>
        <p:txBody>
          <a:bodyPr wrap="square" rtlCol="0">
            <a:spAutoFit/>
          </a:bodyPr>
          <a:lstStyle/>
          <a:p>
            <a:pPr marL="457200" indent="-457200">
              <a:buFont typeface="Wingdings" pitchFamily="2" charset="2"/>
              <a:buChar char="v"/>
            </a:pPr>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sp>
        <p:nvSpPr>
          <p:cNvPr id="3" name="2 CuadroTexto"/>
          <p:cNvSpPr txBox="1"/>
          <p:nvPr/>
        </p:nvSpPr>
        <p:spPr>
          <a:xfrm>
            <a:off x="899592" y="673532"/>
            <a:ext cx="6696744" cy="52322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s-MX" sz="2800" b="1" dirty="0" smtClean="0"/>
              <a:t>APO /  DEFINICION</a:t>
            </a:r>
          </a:p>
        </p:txBody>
      </p:sp>
      <p:sp>
        <p:nvSpPr>
          <p:cNvPr id="5" name="4 Rectángulo"/>
          <p:cNvSpPr/>
          <p:nvPr/>
        </p:nvSpPr>
        <p:spPr>
          <a:xfrm>
            <a:off x="395536" y="1318116"/>
            <a:ext cx="8208912" cy="3539430"/>
          </a:xfrm>
          <a:prstGeom prst="rect">
            <a:avLst/>
          </a:prstGeom>
        </p:spPr>
        <p:txBody>
          <a:bodyPr wrap="square">
            <a:spAutoFit/>
          </a:bodyPr>
          <a:lstStyle/>
          <a:p>
            <a:pPr algn="just"/>
            <a:r>
              <a:rPr lang="es-ES" sz="3200" b="1" dirty="0"/>
              <a:t>La APO es un proceso por el cual los gerentes, principal y subordinado, de una organización </a:t>
            </a:r>
            <a:r>
              <a:rPr lang="es-ES" sz="3200" b="1" dirty="0" smtClean="0"/>
              <a:t>identifican objetivos </a:t>
            </a:r>
            <a:r>
              <a:rPr lang="es-ES" sz="3200" b="1" dirty="0"/>
              <a:t>comunes, definen las áreas de responsabilidad de cada uno en términos de resultados esperados </a:t>
            </a:r>
            <a:r>
              <a:rPr lang="es-ES" sz="3200" b="1" dirty="0" smtClean="0"/>
              <a:t>y emplean </a:t>
            </a:r>
            <a:r>
              <a:rPr lang="es-ES" sz="3200" b="1" dirty="0"/>
              <a:t>esos objetivos como guías para la operación de la empresa.</a:t>
            </a:r>
            <a:endParaRPr lang="es-MX" sz="3200" b="1" dirty="0"/>
          </a:p>
        </p:txBody>
      </p:sp>
      <p:pic>
        <p:nvPicPr>
          <p:cNvPr id="6" name="Picture 5" descr="http://images.google.com/images?q=tbn:lnGQcZimgskdbM:www.cdi.org.pe/envios/C_Feb_2007/imagenes/ventas.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3758" y="4707022"/>
            <a:ext cx="3728442" cy="196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976026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487</TotalTime>
  <Words>1658</Words>
  <Application>Microsoft Office PowerPoint</Application>
  <PresentationFormat>Presentación en pantalla (4:3)</PresentationFormat>
  <Paragraphs>159</Paragraphs>
  <Slides>20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20</vt:i4>
      </vt:variant>
    </vt:vector>
  </HeadingPairs>
  <TitlesOfParts>
    <vt:vector size="25" baseType="lpstr">
      <vt:lpstr>Arial</vt:lpstr>
      <vt:lpstr>Calibri</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Esmar</cp:lastModifiedBy>
  <cp:revision>32</cp:revision>
  <dcterms:created xsi:type="dcterms:W3CDTF">2012-08-07T16:35:15Z</dcterms:created>
  <dcterms:modified xsi:type="dcterms:W3CDTF">2014-03-24T20:45:45Z</dcterms:modified>
</cp:coreProperties>
</file>