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5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957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61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64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27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7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0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29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3175-6399-754D-AAA8-CE37BE8AC21C}" type="datetimeFigureOut">
              <a:rPr lang="es-ES" smtClean="0"/>
              <a:t>15/10/2014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5EC8-3B85-854F-89CD-4AC270FC04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878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RES-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581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72140" y="203651"/>
            <a:ext cx="8273146" cy="1233259"/>
          </a:xfrm>
        </p:spPr>
        <p:txBody>
          <a:bodyPr>
            <a:normAutofit/>
          </a:bodyPr>
          <a:lstStyle/>
          <a:p>
            <a:pPr algn="l"/>
            <a:r>
              <a:rPr lang="es-MX" b="1" dirty="0" smtClean="0">
                <a:solidFill>
                  <a:schemeClr val="bg2">
                    <a:lumMod val="90000"/>
                  </a:schemeClr>
                </a:solidFill>
              </a:rPr>
              <a:t>Academia:</a:t>
            </a:r>
            <a:r>
              <a:rPr lang="es-MX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s-MX" dirty="0" smtClean="0">
                <a:solidFill>
                  <a:schemeClr val="bg2">
                    <a:lumMod val="90000"/>
                  </a:schemeClr>
                </a:solidFill>
              </a:rPr>
              <a:t>Biología</a:t>
            </a:r>
            <a:endParaRPr lang="es-MX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0114" y="1393366"/>
            <a:ext cx="5138057" cy="2220691"/>
          </a:xfrm>
        </p:spPr>
        <p:txBody>
          <a:bodyPr>
            <a:noAutofit/>
          </a:bodyPr>
          <a:lstStyle/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Tema: Manifestaciones de los seres vivos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Profesor (a): </a:t>
            </a:r>
            <a:r>
              <a:rPr lang="es-MX" sz="2000" b="1" dirty="0" err="1" smtClean="0">
                <a:solidFill>
                  <a:schemeClr val="bg2">
                    <a:lumMod val="90000"/>
                  </a:schemeClr>
                </a:solidFill>
              </a:rPr>
              <a:t>Biól</a:t>
            </a:r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. Daniel Monroy Lazcano</a:t>
            </a:r>
          </a:p>
          <a:p>
            <a:pPr algn="l"/>
            <a:endParaRPr lang="es-MX" sz="12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algn="l"/>
            <a:r>
              <a:rPr lang="es-MX" sz="2000" b="1" dirty="0" smtClean="0">
                <a:solidFill>
                  <a:schemeClr val="bg2">
                    <a:lumMod val="90000"/>
                  </a:schemeClr>
                </a:solidFill>
              </a:rPr>
              <a:t>Periodo: Julio – Diciembre 2014</a:t>
            </a:r>
          </a:p>
        </p:txBody>
      </p:sp>
    </p:spTree>
    <p:extLst>
      <p:ext uri="{BB962C8B-B14F-4D97-AF65-F5344CB8AC3E}">
        <p14:creationId xmlns:p14="http://schemas.microsoft.com/office/powerpoint/2010/main" val="293987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38603"/>
            <a:ext cx="8229600" cy="3448276"/>
          </a:xfrm>
        </p:spPr>
        <p:txBody>
          <a:bodyPr>
            <a:noAutofit/>
          </a:bodyPr>
          <a:lstStyle/>
          <a:p>
            <a:pPr algn="l"/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>Resumen (</a:t>
            </a:r>
            <a:r>
              <a:rPr lang="es-MX" sz="2800" dirty="0" err="1" smtClean="0"/>
              <a:t>abstract</a:t>
            </a:r>
            <a:r>
              <a:rPr lang="es-MX" sz="2800" dirty="0" smtClean="0"/>
              <a:t>)</a:t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>Los seres vivos tienen características únicas que los diferencian de lo no vivo, ya que poseen una estructura y una organización específica. </a:t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n-US" sz="2800" dirty="0" smtClean="0"/>
              <a:t>Any </a:t>
            </a:r>
            <a:r>
              <a:rPr lang="en-US" sz="2800" dirty="0"/>
              <a:t>living biological entity have unique characteristics that differentiate them from the non-living things, they have a structure and a specific </a:t>
            </a:r>
            <a:r>
              <a:rPr lang="en-US" sz="2800" dirty="0" smtClean="0"/>
              <a:t>organization. 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/>
              <a:t/>
            </a:r>
            <a:br>
              <a:rPr lang="es-MX" sz="2800" dirty="0"/>
            </a:br>
            <a:endParaRPr lang="es-MX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9486" y="4985800"/>
            <a:ext cx="871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Palabras clave (</a:t>
            </a:r>
            <a:r>
              <a:rPr lang="es-MX" b="1" dirty="0" err="1" smtClean="0"/>
              <a:t>keywords</a:t>
            </a:r>
            <a:r>
              <a:rPr lang="es-MX" b="1" dirty="0" smtClean="0"/>
              <a:t>): </a:t>
            </a:r>
            <a:r>
              <a:rPr lang="es-MX" dirty="0" err="1" smtClean="0"/>
              <a:t>Biolemento</a:t>
            </a:r>
            <a:r>
              <a:rPr lang="es-MX" dirty="0" smtClean="0"/>
              <a:t>, homeóstasis, reproducción, metabolismo, estructura, reproducción, irritabilidad, adaptación, movimiento, crecimiento, evolución.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318181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/>
              <a:t>Tema: </a:t>
            </a:r>
            <a:r>
              <a:rPr lang="es-MX" b="1" dirty="0"/>
              <a:t>M</a:t>
            </a:r>
            <a:r>
              <a:rPr lang="es-MX" b="1" dirty="0" smtClean="0"/>
              <a:t>anifestaciones de los seres vivos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955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" y="352564"/>
            <a:ext cx="90773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6" y="2051257"/>
            <a:ext cx="829171" cy="32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1" y="4232948"/>
            <a:ext cx="717333" cy="6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50" y="1859183"/>
            <a:ext cx="648072" cy="58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17" y="4632765"/>
            <a:ext cx="855769" cy="104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72" y="5100698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47" y="5561386"/>
            <a:ext cx="582123" cy="58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06" y="5546582"/>
            <a:ext cx="705458" cy="61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187" y="5046549"/>
            <a:ext cx="656481" cy="38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4" y="5240061"/>
            <a:ext cx="1152128" cy="8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768" y="3567675"/>
            <a:ext cx="1022902" cy="71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4920"/>
            <a:ext cx="1337429" cy="40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55" y="834531"/>
            <a:ext cx="363897" cy="59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84" y="1523917"/>
            <a:ext cx="315035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61" y="2061097"/>
            <a:ext cx="347024" cy="29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836" y="2587829"/>
            <a:ext cx="481300" cy="19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01" y="3093398"/>
            <a:ext cx="315472" cy="1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219" y="2925212"/>
            <a:ext cx="481201" cy="53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06" y="3215460"/>
            <a:ext cx="504056" cy="33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6476"/>
          </a:xfrm>
        </p:spPr>
        <p:txBody>
          <a:bodyPr>
            <a:noAutofit/>
          </a:bodyPr>
          <a:lstStyle/>
          <a:p>
            <a:r>
              <a:rPr lang="es-MX" sz="2800" b="1" dirty="0" smtClean="0"/>
              <a:t>Referencia bibliográfica, </a:t>
            </a:r>
            <a:r>
              <a:rPr lang="es-MX" sz="2800" b="1" dirty="0" err="1" smtClean="0"/>
              <a:t>infográficas</a:t>
            </a:r>
            <a:r>
              <a:rPr lang="es-MX" sz="2800" b="1" dirty="0" smtClean="0"/>
              <a:t> y/o </a:t>
            </a:r>
            <a:r>
              <a:rPr lang="es-MX" sz="2800" b="1" dirty="0" err="1" smtClean="0"/>
              <a:t>cibergráficas</a:t>
            </a:r>
            <a:r>
              <a:rPr lang="es-MX" sz="2800" b="1" dirty="0" smtClean="0"/>
              <a:t> </a:t>
            </a:r>
            <a:endParaRPr lang="es-MX" sz="28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067765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s-MX" dirty="0"/>
              <a:t>MÉNDEZ, ME., HERNÁNDEZ, ME., PADILLA, S., GONZÁLEZ, L., VERA, O., ROCHA, J. (2014). BIOLOGÍA BÁSICA. MÉXICO: BOOK MART</a:t>
            </a:r>
            <a:endParaRPr lang="es-MX" dirty="0" smtClean="0"/>
          </a:p>
          <a:p>
            <a:r>
              <a:rPr lang="es-MX" dirty="0" smtClean="0"/>
              <a:t>campus.almagro.ort.edu.ar</a:t>
            </a:r>
            <a:endParaRPr lang="es-MX" dirty="0"/>
          </a:p>
          <a:p>
            <a:r>
              <a:rPr lang="es-MX" dirty="0" smtClean="0"/>
              <a:t>facweb.bhc.edu</a:t>
            </a:r>
            <a:endParaRPr lang="es-MX" dirty="0"/>
          </a:p>
          <a:p>
            <a:r>
              <a:rPr lang="es-MX" dirty="0"/>
              <a:t>www.educa.madrid.org</a:t>
            </a:r>
          </a:p>
          <a:p>
            <a:r>
              <a:rPr lang="es-MX" dirty="0" smtClean="0"/>
              <a:t>cantinil.blogspot.com</a:t>
            </a:r>
            <a:endParaRPr lang="es-MX" dirty="0"/>
          </a:p>
          <a:p>
            <a:r>
              <a:rPr lang="es-MX" dirty="0" smtClean="0"/>
              <a:t>deconceptos.com</a:t>
            </a:r>
            <a:endParaRPr lang="es-MX" dirty="0"/>
          </a:p>
          <a:p>
            <a:r>
              <a:rPr lang="es-MX" dirty="0" smtClean="0"/>
              <a:t>zoouniverso.blogspot.com</a:t>
            </a:r>
            <a:endParaRPr lang="es-MX" dirty="0"/>
          </a:p>
          <a:p>
            <a:r>
              <a:rPr lang="es-MX" dirty="0"/>
              <a:t>thebiologistapprentice.weebly.com</a:t>
            </a:r>
          </a:p>
          <a:p>
            <a:r>
              <a:rPr lang="es-MX" dirty="0"/>
              <a:t>blogzoologia.blogspot.com</a:t>
            </a:r>
          </a:p>
          <a:p>
            <a:r>
              <a:rPr lang="es-MX" dirty="0"/>
              <a:t>modelodidacticodeevolucion.wordpress.com</a:t>
            </a:r>
          </a:p>
          <a:p>
            <a:r>
              <a:rPr lang="es-MX" dirty="0"/>
              <a:t>www.plantasyhongos.es</a:t>
            </a:r>
          </a:p>
          <a:p>
            <a:r>
              <a:rPr lang="es-MX" dirty="0"/>
              <a:t>www.cienciasnaturalesonline.com</a:t>
            </a:r>
          </a:p>
          <a:p>
            <a:r>
              <a:rPr lang="es-MX" dirty="0"/>
              <a:t>www.uprm.edu</a:t>
            </a:r>
          </a:p>
          <a:p>
            <a:r>
              <a:rPr lang="es-MX" dirty="0"/>
              <a:t>www.abcdibujos.com</a:t>
            </a:r>
          </a:p>
          <a:p>
            <a:r>
              <a:rPr lang="es-MX" dirty="0"/>
              <a:t>www.explora.cl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89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113</Words>
  <Application>Microsoft Office PowerPoint</Application>
  <PresentationFormat>Presentación en pantalla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Academia: Biología</vt:lpstr>
      <vt:lpstr>  Resumen (abstract)  Los seres vivos tienen características únicas que los diferencian de lo no vivo, ya que poseen una estructura y una organización específica.   Any living biological entity have unique characteristics that differentiate them from the non-living things, they have a structure and a specific organization.   </vt:lpstr>
      <vt:lpstr>Presentación de PowerPoint</vt:lpstr>
      <vt:lpstr>Referencia bibliográfica, infográficas y/o cibergráficas </vt:lpstr>
    </vt:vector>
  </TitlesOfParts>
  <Company>IDEASON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Gerardo Ortega</dc:creator>
  <cp:lastModifiedBy>Daniel Monroy Lazcano</cp:lastModifiedBy>
  <cp:revision>11</cp:revision>
  <dcterms:created xsi:type="dcterms:W3CDTF">2014-09-19T21:39:49Z</dcterms:created>
  <dcterms:modified xsi:type="dcterms:W3CDTF">2014-10-15T17:08:09Z</dcterms:modified>
</cp:coreProperties>
</file>